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5" r:id="rId3"/>
    <p:sldId id="267" r:id="rId4"/>
    <p:sldId id="276" r:id="rId5"/>
    <p:sldId id="257" r:id="rId6"/>
    <p:sldId id="273" r:id="rId7"/>
    <p:sldId id="275" r:id="rId8"/>
    <p:sldId id="268" r:id="rId9"/>
    <p:sldId id="258" r:id="rId10"/>
    <p:sldId id="279" r:id="rId11"/>
    <p:sldId id="280" r:id="rId12"/>
    <p:sldId id="269" r:id="rId13"/>
    <p:sldId id="259" r:id="rId14"/>
    <p:sldId id="274" r:id="rId15"/>
    <p:sldId id="277" r:id="rId16"/>
    <p:sldId id="260" r:id="rId17"/>
    <p:sldId id="278" r:id="rId18"/>
    <p:sldId id="266" r:id="rId19"/>
    <p:sldId id="270" r:id="rId20"/>
    <p:sldId id="271" r:id="rId21"/>
    <p:sldId id="264" r:id="rId22"/>
    <p:sldId id="261" r:id="rId23"/>
    <p:sldId id="262" r:id="rId24"/>
    <p:sldId id="263" r:id="rId25"/>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6154"/>
  </p:normalViewPr>
  <p:slideViewPr>
    <p:cSldViewPr snapToGrid="0" snapToObjects="1">
      <p:cViewPr varScale="1">
        <p:scale>
          <a:sx n="72" d="100"/>
          <a:sy n="72" d="100"/>
        </p:scale>
        <p:origin x="660"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D:\Compresion%20cemento%20oseo\Gentamicina\Cemento%20&#243;seo%20con%201%20ampolla%20de%20gentamicina.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D:\Compresion%20cemento%20oseo\Gentamicina\Cemento%20&#243;seo%20con%201%20ampolla%20de%20gentamicina.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F:\Compresion%20cemento%20oseo\Gentamicina\Cemento%20&#243;seo%20con%201%20ampolla%20de%20gentamicina.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70" baseline="0">
                <a:solidFill>
                  <a:schemeClr val="dk1">
                    <a:lumMod val="50000"/>
                    <a:lumOff val="50000"/>
                  </a:schemeClr>
                </a:solidFill>
                <a:latin typeface="+mn-lt"/>
                <a:ea typeface="+mn-ea"/>
                <a:cs typeface="+mn-cs"/>
              </a:defRPr>
            </a:pPr>
            <a:r>
              <a:rPr lang="es-ES" sz="2000" b="1" i="0" baseline="0"/>
              <a:t>Esfuerzo - deformación para cemento óseo con vancomicina</a:t>
            </a:r>
          </a:p>
        </c:rich>
      </c:tx>
      <c:overlay val="0"/>
      <c:spPr>
        <a:noFill/>
        <a:ln>
          <a:noFill/>
        </a:ln>
        <a:effectLst/>
      </c:spPr>
      <c:txPr>
        <a:bodyPr rot="0" spcFirstLastPara="1" vertOverflow="ellipsis" vert="horz" wrap="square" anchor="ctr" anchorCtr="1"/>
        <a:lstStyle/>
        <a:p>
          <a:pPr>
            <a:defRPr sz="2000" b="1" i="0" u="none" strike="noStrike" kern="1200" spc="70" baseline="0">
              <a:solidFill>
                <a:schemeClr val="dk1">
                  <a:lumMod val="50000"/>
                  <a:lumOff val="50000"/>
                </a:schemeClr>
              </a:solidFill>
              <a:latin typeface="+mn-lt"/>
              <a:ea typeface="+mn-ea"/>
              <a:cs typeface="+mn-cs"/>
            </a:defRPr>
          </a:pPr>
          <a:endParaRPr lang="es-ES"/>
        </a:p>
      </c:txPr>
    </c:title>
    <c:autoTitleDeleted val="0"/>
    <c:plotArea>
      <c:layout/>
      <c:scatterChart>
        <c:scatterStyle val="smoothMarker"/>
        <c:varyColors val="0"/>
        <c:ser>
          <c:idx val="13"/>
          <c:order val="4"/>
          <c:tx>
            <c:v>Sin antibiótico</c:v>
          </c:tx>
          <c:spPr>
            <a:ln w="28575">
              <a:solidFill>
                <a:schemeClr val="accent2">
                  <a:lumMod val="80000"/>
                  <a:lumOff val="20000"/>
                  <a:alpha val="20000"/>
                </a:schemeClr>
              </a:solidFill>
            </a:ln>
            <a:effectLst/>
          </c:spPr>
          <c:marker>
            <c:symbol val="circle"/>
            <c:size val="4"/>
            <c:spPr>
              <a:solidFill>
                <a:schemeClr val="accent2">
                  <a:lumMod val="80000"/>
                  <a:lumOff val="20000"/>
                </a:schemeClr>
              </a:solidFill>
              <a:ln w="9525" cap="flat" cmpd="sng" algn="ctr">
                <a:solidFill>
                  <a:schemeClr val="accent2">
                    <a:lumMod val="80000"/>
                    <a:lumOff val="20000"/>
                  </a:schemeClr>
                </a:solidFill>
                <a:round/>
              </a:ln>
              <a:effectLst/>
            </c:spPr>
          </c:marker>
          <c:xVal>
            <c:numRef>
              <c:f>'Graficas (2)'!$EG$5:$EG$552</c:f>
              <c:numCache>
                <c:formatCode>General</c:formatCode>
                <c:ptCount val="548"/>
                <c:pt idx="0">
                  <c:v>5.5512515301057693E-4</c:v>
                </c:pt>
                <c:pt idx="1">
                  <c:v>1.6364454936454848E-3</c:v>
                </c:pt>
                <c:pt idx="2">
                  <c:v>2.5353322901840638E-3</c:v>
                </c:pt>
                <c:pt idx="3">
                  <c:v>3.5492181874966847E-3</c:v>
                </c:pt>
                <c:pt idx="4">
                  <c:v>4.5164661335575394E-3</c:v>
                </c:pt>
                <c:pt idx="5">
                  <c:v>5.5608261115566784E-3</c:v>
                </c:pt>
                <c:pt idx="6">
                  <c:v>6.4718613319917385E-3</c:v>
                </c:pt>
                <c:pt idx="7">
                  <c:v>7.5987900896562306E-3</c:v>
                </c:pt>
                <c:pt idx="8">
                  <c:v>8.4465092654819763E-3</c:v>
                </c:pt>
                <c:pt idx="9">
                  <c:v>9.5249468524178493E-3</c:v>
                </c:pt>
                <c:pt idx="10">
                  <c:v>1.0521124667403363E-2</c:v>
                </c:pt>
                <c:pt idx="11">
                  <c:v>1.1423511861005061E-2</c:v>
                </c:pt>
                <c:pt idx="12">
                  <c:v>1.2448207902101181E-2</c:v>
                </c:pt>
                <c:pt idx="13">
                  <c:v>1.3443047381852818E-2</c:v>
                </c:pt>
                <c:pt idx="14">
                  <c:v>1.439351366240191E-2</c:v>
                </c:pt>
                <c:pt idx="15">
                  <c:v>1.5289209179834182E-2</c:v>
                </c:pt>
                <c:pt idx="16">
                  <c:v>1.6294241173785515E-2</c:v>
                </c:pt>
                <c:pt idx="17">
                  <c:v>1.7337674790090244E-2</c:v>
                </c:pt>
                <c:pt idx="18">
                  <c:v>1.8302966385487122E-2</c:v>
                </c:pt>
                <c:pt idx="19">
                  <c:v>1.9272376172893634E-2</c:v>
                </c:pt>
                <c:pt idx="20">
                  <c:v>2.0373669527047753E-2</c:v>
                </c:pt>
                <c:pt idx="21">
                  <c:v>2.1320017615587186E-2</c:v>
                </c:pt>
                <c:pt idx="22">
                  <c:v>2.2258850301361877E-2</c:v>
                </c:pt>
                <c:pt idx="23">
                  <c:v>2.3198197595775124E-2</c:v>
                </c:pt>
                <c:pt idx="24">
                  <c:v>2.428785823708909E-2</c:v>
                </c:pt>
                <c:pt idx="25">
                  <c:v>2.5252223360549757E-2</c:v>
                </c:pt>
                <c:pt idx="26">
                  <c:v>2.6189614524782634E-2</c:v>
                </c:pt>
                <c:pt idx="27">
                  <c:v>2.7144302183649303E-2</c:v>
                </c:pt>
                <c:pt idx="28">
                  <c:v>2.8196795469601483E-2</c:v>
                </c:pt>
                <c:pt idx="29">
                  <c:v>2.9174544827335242E-2</c:v>
                </c:pt>
                <c:pt idx="30">
                  <c:v>3.021447848754397E-2</c:v>
                </c:pt>
                <c:pt idx="31">
                  <c:v>3.1118306761720421E-2</c:v>
                </c:pt>
                <c:pt idx="32">
                  <c:v>3.2162769154335059E-2</c:v>
                </c:pt>
                <c:pt idx="33">
                  <c:v>3.3121265887254579E-2</c:v>
                </c:pt>
                <c:pt idx="34">
                  <c:v>3.3999355792096182E-2</c:v>
                </c:pt>
                <c:pt idx="35">
                  <c:v>3.5006858965833547E-2</c:v>
                </c:pt>
                <c:pt idx="36">
                  <c:v>3.607325065373021E-2</c:v>
                </c:pt>
                <c:pt idx="37">
                  <c:v>3.7118743145556153E-2</c:v>
                </c:pt>
                <c:pt idx="38">
                  <c:v>3.8070548643273396E-2</c:v>
                </c:pt>
                <c:pt idx="39">
                  <c:v>3.8939064269828995E-2</c:v>
                </c:pt>
                <c:pt idx="40">
                  <c:v>3.9969114092827725E-2</c:v>
                </c:pt>
                <c:pt idx="41">
                  <c:v>4.09700274538023E-2</c:v>
                </c:pt>
                <c:pt idx="42">
                  <c:v>4.1898462575662765E-2</c:v>
                </c:pt>
                <c:pt idx="43">
                  <c:v>4.2911832376072788E-2</c:v>
                </c:pt>
                <c:pt idx="44">
                  <c:v>4.3912643432673627E-2</c:v>
                </c:pt>
                <c:pt idx="45">
                  <c:v>4.4927764754516632E-2</c:v>
                </c:pt>
                <c:pt idx="46">
                  <c:v>4.5872568576173361E-2</c:v>
                </c:pt>
                <c:pt idx="47">
                  <c:v>4.6919399844200314E-2</c:v>
                </c:pt>
                <c:pt idx="48">
                  <c:v>4.7976835489724638E-2</c:v>
                </c:pt>
                <c:pt idx="49">
                  <c:v>4.8862442120232365E-2</c:v>
                </c:pt>
                <c:pt idx="50">
                  <c:v>4.9834321323556426E-2</c:v>
                </c:pt>
                <c:pt idx="51">
                  <c:v>5.0808364793545363E-2</c:v>
                </c:pt>
                <c:pt idx="52">
                  <c:v>5.1820911749294297E-2</c:v>
                </c:pt>
                <c:pt idx="53">
                  <c:v>5.2844682200388453E-2</c:v>
                </c:pt>
                <c:pt idx="54">
                  <c:v>5.3763643584468147E-2</c:v>
                </c:pt>
                <c:pt idx="55">
                  <c:v>5.4802237586541604E-2</c:v>
                </c:pt>
                <c:pt idx="56">
                  <c:v>5.5865541622607116E-2</c:v>
                </c:pt>
                <c:pt idx="57">
                  <c:v>5.6789138453137704E-2</c:v>
                </c:pt>
                <c:pt idx="58">
                  <c:v>5.7866135400465944E-2</c:v>
                </c:pt>
                <c:pt idx="59">
                  <c:v>5.8841515882787389E-2</c:v>
                </c:pt>
                <c:pt idx="60">
                  <c:v>5.9799806243090912E-2</c:v>
                </c:pt>
                <c:pt idx="61">
                  <c:v>6.0836341810610241E-2</c:v>
                </c:pt>
                <c:pt idx="62">
                  <c:v>6.1816355975514096E-2</c:v>
                </c:pt>
                <c:pt idx="63">
                  <c:v>6.2793796656258186E-2</c:v>
                </c:pt>
                <c:pt idx="64">
                  <c:v>6.3735100962786062E-2</c:v>
                </c:pt>
                <c:pt idx="65">
                  <c:v>6.4777811833967747E-2</c:v>
                </c:pt>
                <c:pt idx="66">
                  <c:v>6.5814659606213813E-2</c:v>
                </c:pt>
                <c:pt idx="67">
                  <c:v>6.6777581885231252E-2</c:v>
                </c:pt>
                <c:pt idx="68">
                  <c:v>6.7749875597655759E-2</c:v>
                </c:pt>
                <c:pt idx="69">
                  <c:v>6.8785587438579779E-2</c:v>
                </c:pt>
                <c:pt idx="70">
                  <c:v>6.9784337414823691E-2</c:v>
                </c:pt>
                <c:pt idx="71">
                  <c:v>7.0864216523301451E-2</c:v>
                </c:pt>
                <c:pt idx="72">
                  <c:v>7.1823641051058512E-2</c:v>
                </c:pt>
                <c:pt idx="73">
                  <c:v>7.2757427749986003E-2</c:v>
                </c:pt>
                <c:pt idx="74">
                  <c:v>7.3814041432783459E-2</c:v>
                </c:pt>
                <c:pt idx="75">
                  <c:v>7.4805379633537741E-2</c:v>
                </c:pt>
                <c:pt idx="76">
                  <c:v>7.5786730810774125E-2</c:v>
                </c:pt>
                <c:pt idx="77">
                  <c:v>7.681791303735791E-2</c:v>
                </c:pt>
                <c:pt idx="78">
                  <c:v>7.7855787381078234E-2</c:v>
                </c:pt>
                <c:pt idx="79">
                  <c:v>7.8809754499657561E-2</c:v>
                </c:pt>
                <c:pt idx="80">
                  <c:v>7.9800579414674722E-2</c:v>
                </c:pt>
                <c:pt idx="81">
                  <c:v>8.0863779382498002E-2</c:v>
                </c:pt>
                <c:pt idx="82">
                  <c:v>8.1778623897469427E-2</c:v>
                </c:pt>
                <c:pt idx="83">
                  <c:v>8.286004815476411E-2</c:v>
                </c:pt>
                <c:pt idx="84">
                  <c:v>8.3758315833454777E-2</c:v>
                </c:pt>
                <c:pt idx="85">
                  <c:v>8.481884001274452E-2</c:v>
                </c:pt>
                <c:pt idx="86">
                  <c:v>8.5849300817106691E-2</c:v>
                </c:pt>
                <c:pt idx="87">
                  <c:v>8.6845994122665027E-2</c:v>
                </c:pt>
                <c:pt idx="88">
                  <c:v>8.7867499766589141E-2</c:v>
                </c:pt>
                <c:pt idx="89">
                  <c:v>8.8841336863962103E-2</c:v>
                </c:pt>
                <c:pt idx="90">
                  <c:v>8.9824129121773164E-2</c:v>
                </c:pt>
                <c:pt idx="91">
                  <c:v>9.0881977512529341E-2</c:v>
                </c:pt>
                <c:pt idx="92">
                  <c:v>9.1939000412821825E-2</c:v>
                </c:pt>
                <c:pt idx="93">
                  <c:v>9.2902541809687267E-2</c:v>
                </c:pt>
                <c:pt idx="94">
                  <c:v>9.3872570714941816E-2</c:v>
                </c:pt>
                <c:pt idx="95">
                  <c:v>9.4886244782670007E-2</c:v>
                </c:pt>
                <c:pt idx="96">
                  <c:v>9.5861628792728179E-2</c:v>
                </c:pt>
                <c:pt idx="97">
                  <c:v>9.6870371084095755E-2</c:v>
                </c:pt>
                <c:pt idx="98">
                  <c:v>9.7903708758001806E-2</c:v>
                </c:pt>
                <c:pt idx="99">
                  <c:v>9.8943854964366681E-2</c:v>
                </c:pt>
                <c:pt idx="100">
                  <c:v>9.9893705213837572E-2</c:v>
                </c:pt>
                <c:pt idx="101">
                  <c:v>0.10090511447439576</c:v>
                </c:pt>
                <c:pt idx="102">
                  <c:v>0.10195183991031211</c:v>
                </c:pt>
                <c:pt idx="103">
                  <c:v>0.10293834334747363</c:v>
                </c:pt>
                <c:pt idx="104">
                  <c:v>0.10392875551725879</c:v>
                </c:pt>
                <c:pt idx="105">
                  <c:v>0.10494006600118061</c:v>
                </c:pt>
                <c:pt idx="106">
                  <c:v>0.10592481262530333</c:v>
                </c:pt>
                <c:pt idx="107">
                  <c:v>0.10691872783795425</c:v>
                </c:pt>
                <c:pt idx="108">
                  <c:v>0.10797276627272363</c:v>
                </c:pt>
                <c:pt idx="109">
                  <c:v>0.10894412866257364</c:v>
                </c:pt>
                <c:pt idx="110">
                  <c:v>0.10996821308226302</c:v>
                </c:pt>
                <c:pt idx="111">
                  <c:v>0.11088819751008</c:v>
                </c:pt>
                <c:pt idx="112">
                  <c:v>0.1120221356607294</c:v>
                </c:pt>
                <c:pt idx="113">
                  <c:v>0.11295777265772666</c:v>
                </c:pt>
                <c:pt idx="114">
                  <c:v>0.11399596097004243</c:v>
                </c:pt>
                <c:pt idx="115">
                  <c:v>0.11492120172602667</c:v>
                </c:pt>
                <c:pt idx="116">
                  <c:v>0.1159581482749094</c:v>
                </c:pt>
                <c:pt idx="117">
                  <c:v>0.11700435866122001</c:v>
                </c:pt>
                <c:pt idx="118">
                  <c:v>0.11793392795053394</c:v>
                </c:pt>
                <c:pt idx="119">
                  <c:v>0.11897036650528485</c:v>
                </c:pt>
                <c:pt idx="120">
                  <c:v>0.11996191107865545</c:v>
                </c:pt>
                <c:pt idx="121">
                  <c:v>0.12097661524559485</c:v>
                </c:pt>
                <c:pt idx="122">
                  <c:v>0.12198061978613788</c:v>
                </c:pt>
                <c:pt idx="123">
                  <c:v>0.12297288401786122</c:v>
                </c:pt>
                <c:pt idx="124">
                  <c:v>0.12397461669576</c:v>
                </c:pt>
                <c:pt idx="125">
                  <c:v>0.12498047682597789</c:v>
                </c:pt>
                <c:pt idx="126">
                  <c:v>0.12600753865571637</c:v>
                </c:pt>
                <c:pt idx="127">
                  <c:v>0.12698497933646033</c:v>
                </c:pt>
                <c:pt idx="128">
                  <c:v>0.12803016667903364</c:v>
                </c:pt>
                <c:pt idx="129">
                  <c:v>0.12895447964018028</c:v>
                </c:pt>
                <c:pt idx="130">
                  <c:v>0.12994530455519757</c:v>
                </c:pt>
                <c:pt idx="131">
                  <c:v>0.13098976871168092</c:v>
                </c:pt>
                <c:pt idx="132">
                  <c:v>0.13196031619427787</c:v>
                </c:pt>
                <c:pt idx="133">
                  <c:v>0.13293754521080059</c:v>
                </c:pt>
                <c:pt idx="134">
                  <c:v>0.13404861304231663</c:v>
                </c:pt>
                <c:pt idx="135">
                  <c:v>0.13496263559456148</c:v>
                </c:pt>
                <c:pt idx="136">
                  <c:v>0.13596674949495183</c:v>
                </c:pt>
                <c:pt idx="137">
                  <c:v>0.13694974283377334</c:v>
                </c:pt>
                <c:pt idx="138">
                  <c:v>0.13797063112371785</c:v>
                </c:pt>
                <c:pt idx="139">
                  <c:v>0.13894961342554213</c:v>
                </c:pt>
                <c:pt idx="140">
                  <c:v>0.14004854231395486</c:v>
                </c:pt>
                <c:pt idx="141">
                  <c:v>0.14093651252826969</c:v>
                </c:pt>
                <c:pt idx="142">
                  <c:v>0.14195390130308547</c:v>
                </c:pt>
                <c:pt idx="143">
                  <c:v>0.14299475658459182</c:v>
                </c:pt>
                <c:pt idx="144">
                  <c:v>0.14394944336152452</c:v>
                </c:pt>
                <c:pt idx="145">
                  <c:v>0.14499308908301758</c:v>
                </c:pt>
                <c:pt idx="146">
                  <c:v>0.14601264036063</c:v>
                </c:pt>
                <c:pt idx="147">
                  <c:v>0.14700305253041515</c:v>
                </c:pt>
                <c:pt idx="148">
                  <c:v>0.14798450777589395</c:v>
                </c:pt>
                <c:pt idx="149">
                  <c:v>0.14899818537135909</c:v>
                </c:pt>
                <c:pt idx="150">
                  <c:v>0.15000682183061606</c:v>
                </c:pt>
                <c:pt idx="151">
                  <c:v>0.15095388869557394</c:v>
                </c:pt>
                <c:pt idx="152">
                  <c:v>0.15198805891541819</c:v>
                </c:pt>
                <c:pt idx="153">
                  <c:v>0.15297229048993546</c:v>
                </c:pt>
                <c:pt idx="154">
                  <c:v>0.15397773787492153</c:v>
                </c:pt>
                <c:pt idx="155">
                  <c:v>0.15497298657216818</c:v>
                </c:pt>
                <c:pt idx="156">
                  <c:v>0.15596916659198939</c:v>
                </c:pt>
                <c:pt idx="157">
                  <c:v>0.1569863472303209</c:v>
                </c:pt>
                <c:pt idx="158">
                  <c:v>0.15798231558592032</c:v>
                </c:pt>
                <c:pt idx="159">
                  <c:v>0.15894925419354058</c:v>
                </c:pt>
                <c:pt idx="160">
                  <c:v>0.16001914627850058</c:v>
                </c:pt>
                <c:pt idx="161">
                  <c:v>0.1610065775104994</c:v>
                </c:pt>
                <c:pt idx="162">
                  <c:v>0.1619997730647976</c:v>
                </c:pt>
                <c:pt idx="163">
                  <c:v>0.16301622346156452</c:v>
                </c:pt>
                <c:pt idx="164">
                  <c:v>0.16397575029369546</c:v>
                </c:pt>
                <c:pt idx="165">
                  <c:v>0.16502474759225577</c:v>
                </c:pt>
                <c:pt idx="166">
                  <c:v>0.16599127345464457</c:v>
                </c:pt>
                <c:pt idx="167">
                  <c:v>0.16699671378415668</c:v>
                </c:pt>
                <c:pt idx="168">
                  <c:v>0.16799371929444151</c:v>
                </c:pt>
                <c:pt idx="169">
                  <c:v>0.16895870353574996</c:v>
                </c:pt>
                <c:pt idx="170">
                  <c:v>0.17003765484939029</c:v>
                </c:pt>
                <c:pt idx="171">
                  <c:v>0.17100839988526062</c:v>
                </c:pt>
                <c:pt idx="172">
                  <c:v>0.17192901225026816</c:v>
                </c:pt>
                <c:pt idx="173">
                  <c:v>0.1729661704633727</c:v>
                </c:pt>
                <c:pt idx="174">
                  <c:v>0.17395029973351575</c:v>
                </c:pt>
                <c:pt idx="175">
                  <c:v>0.17495522854115908</c:v>
                </c:pt>
                <c:pt idx="176">
                  <c:v>0.17597231040285391</c:v>
                </c:pt>
                <c:pt idx="177">
                  <c:v>0.17697486857121636</c:v>
                </c:pt>
                <c:pt idx="178">
                  <c:v>0.17799245137156849</c:v>
                </c:pt>
                <c:pt idx="179">
                  <c:v>0.17895785188584604</c:v>
                </c:pt>
                <c:pt idx="180">
                  <c:v>0.17995567935885817</c:v>
                </c:pt>
                <c:pt idx="181">
                  <c:v>0.18095628668864547</c:v>
                </c:pt>
                <c:pt idx="182">
                  <c:v>0.18196986197973727</c:v>
                </c:pt>
                <c:pt idx="183">
                  <c:v>0.18298013530897361</c:v>
                </c:pt>
                <c:pt idx="184">
                  <c:v>0.18397034992548575</c:v>
                </c:pt>
                <c:pt idx="185">
                  <c:v>0.18496015532450272</c:v>
                </c:pt>
                <c:pt idx="186">
                  <c:v>0.18594128249043784</c:v>
                </c:pt>
                <c:pt idx="187">
                  <c:v>0.18688774611236489</c:v>
                </c:pt>
                <c:pt idx="188">
                  <c:v>0.18795104838456181</c:v>
                </c:pt>
                <c:pt idx="189">
                  <c:v>0.1889284855375688</c:v>
                </c:pt>
                <c:pt idx="190">
                  <c:v>0.18995564967168088</c:v>
                </c:pt>
                <c:pt idx="191">
                  <c:v>0.19099969755519544</c:v>
                </c:pt>
                <c:pt idx="192">
                  <c:v>0.1919646888519779</c:v>
                </c:pt>
                <c:pt idx="193">
                  <c:v>0.19294892748196943</c:v>
                </c:pt>
                <c:pt idx="194">
                  <c:v>0.19387488789630636</c:v>
                </c:pt>
                <c:pt idx="195">
                  <c:v>0.19488300930595756</c:v>
                </c:pt>
                <c:pt idx="196">
                  <c:v>0.19593179141255943</c:v>
                </c:pt>
                <c:pt idx="197">
                  <c:v>0.19693703418879785</c:v>
                </c:pt>
                <c:pt idx="198">
                  <c:v>0.19789378469189031</c:v>
                </c:pt>
                <c:pt idx="199">
                  <c:v>0.19890313375402577</c:v>
                </c:pt>
                <c:pt idx="200">
                  <c:v>0.19992370807537516</c:v>
                </c:pt>
                <c:pt idx="201">
                  <c:v>0.20090454596687454</c:v>
                </c:pt>
                <c:pt idx="202">
                  <c:v>0.20193047539302819</c:v>
                </c:pt>
                <c:pt idx="203">
                  <c:v>0.20291100989914304</c:v>
                </c:pt>
                <c:pt idx="204">
                  <c:v>0.20391304949016273</c:v>
                </c:pt>
                <c:pt idx="205">
                  <c:v>0.20484972716958214</c:v>
                </c:pt>
                <c:pt idx="206">
                  <c:v>0.20592022602531027</c:v>
                </c:pt>
                <c:pt idx="207">
                  <c:v>0.20689263968079394</c:v>
                </c:pt>
                <c:pt idx="208">
                  <c:v>0.20788530254680124</c:v>
                </c:pt>
                <c:pt idx="209">
                  <c:v>0.20890104386842603</c:v>
                </c:pt>
                <c:pt idx="210">
                  <c:v>0.20989496260881424</c:v>
                </c:pt>
                <c:pt idx="211">
                  <c:v>0.21086312886891942</c:v>
                </c:pt>
                <c:pt idx="212">
                  <c:v>0.21184139856786455</c:v>
                </c:pt>
                <c:pt idx="213">
                  <c:v>0.21287710688105119</c:v>
                </c:pt>
                <c:pt idx="214">
                  <c:v>0.2139340168937591</c:v>
                </c:pt>
                <c:pt idx="215">
                  <c:v>0.2148735732065912</c:v>
                </c:pt>
                <c:pt idx="216">
                  <c:v>0.21589332909295059</c:v>
                </c:pt>
                <c:pt idx="217">
                  <c:v>0.21691926557457819</c:v>
                </c:pt>
                <c:pt idx="218">
                  <c:v>0.2178129048622918</c:v>
                </c:pt>
                <c:pt idx="219">
                  <c:v>0.21893201593422548</c:v>
                </c:pt>
                <c:pt idx="220">
                  <c:v>0.21983893362410123</c:v>
                </c:pt>
                <c:pt idx="221">
                  <c:v>0.22091571185173395</c:v>
                </c:pt>
                <c:pt idx="222">
                  <c:v>0.22191292549850331</c:v>
                </c:pt>
                <c:pt idx="223">
                  <c:v>0.22282839442292879</c:v>
                </c:pt>
                <c:pt idx="224">
                  <c:v>0.22382498013250759</c:v>
                </c:pt>
                <c:pt idx="225">
                  <c:v>0.2248580144210294</c:v>
                </c:pt>
                <c:pt idx="226">
                  <c:v>0.22584873703167299</c:v>
                </c:pt>
                <c:pt idx="227">
                  <c:v>0.22682658340217485</c:v>
                </c:pt>
                <c:pt idx="228">
                  <c:v>0.22782452376277185</c:v>
                </c:pt>
                <c:pt idx="229">
                  <c:v>0.22882666213042821</c:v>
                </c:pt>
                <c:pt idx="230">
                  <c:v>0.22978412523639938</c:v>
                </c:pt>
                <c:pt idx="231">
                  <c:v>0.23083982170757031</c:v>
                </c:pt>
                <c:pt idx="232">
                  <c:v>0.23182559137543057</c:v>
                </c:pt>
                <c:pt idx="233">
                  <c:v>0.23282157031424089</c:v>
                </c:pt>
                <c:pt idx="234">
                  <c:v>0.23380961184474577</c:v>
                </c:pt>
                <c:pt idx="235">
                  <c:v>0.23485129614445302</c:v>
                </c:pt>
                <c:pt idx="236">
                  <c:v>0.23578116529141424</c:v>
                </c:pt>
                <c:pt idx="237">
                  <c:v>0.23680082240113698</c:v>
                </c:pt>
                <c:pt idx="238">
                  <c:v>0.23780564890440667</c:v>
                </c:pt>
                <c:pt idx="239">
                  <c:v>0.23875477949552484</c:v>
                </c:pt>
                <c:pt idx="240">
                  <c:v>0.23981746088600517</c:v>
                </c:pt>
                <c:pt idx="241">
                  <c:v>0.24086285636506302</c:v>
                </c:pt>
                <c:pt idx="242">
                  <c:v>0.2417876808480782</c:v>
                </c:pt>
                <c:pt idx="243">
                  <c:v>0.24277346462688698</c:v>
                </c:pt>
                <c:pt idx="244">
                  <c:v>0.24381946687671305</c:v>
                </c:pt>
                <c:pt idx="245">
                  <c:v>0.24473379986981572</c:v>
                </c:pt>
                <c:pt idx="246">
                  <c:v>0.24576045600979637</c:v>
                </c:pt>
                <c:pt idx="247">
                  <c:v>0.24675210288754032</c:v>
                </c:pt>
                <c:pt idx="248">
                  <c:v>0.24774746094463451</c:v>
                </c:pt>
                <c:pt idx="249">
                  <c:v>0.24876823281925728</c:v>
                </c:pt>
                <c:pt idx="250">
                  <c:v>0.24973084642128518</c:v>
                </c:pt>
                <c:pt idx="251">
                  <c:v>0.25076697806291515</c:v>
                </c:pt>
                <c:pt idx="252">
                  <c:v>0.25178322737867181</c:v>
                </c:pt>
                <c:pt idx="253">
                  <c:v>0.25281358764252909</c:v>
                </c:pt>
                <c:pt idx="254">
                  <c:v>0.25373552643665787</c:v>
                </c:pt>
                <c:pt idx="255">
                  <c:v>0.2547430410755403</c:v>
                </c:pt>
                <c:pt idx="256">
                  <c:v>0.25573705153709086</c:v>
                </c:pt>
                <c:pt idx="257">
                  <c:v>0.25676679091923149</c:v>
                </c:pt>
                <c:pt idx="258">
                  <c:v>0.25773804747697088</c:v>
                </c:pt>
                <c:pt idx="259">
                  <c:v>0.25872982135324785</c:v>
                </c:pt>
                <c:pt idx="260">
                  <c:v>0.25981308356153243</c:v>
                </c:pt>
                <c:pt idx="261">
                  <c:v>0.26070219323490607</c:v>
                </c:pt>
                <c:pt idx="262">
                  <c:v>0.26175262632243546</c:v>
                </c:pt>
                <c:pt idx="263">
                  <c:v>0.26274118290254544</c:v>
                </c:pt>
                <c:pt idx="264">
                  <c:v>0.26374044263679003</c:v>
                </c:pt>
                <c:pt idx="265">
                  <c:v>0.2647006009338479</c:v>
                </c:pt>
                <c:pt idx="266">
                  <c:v>0.26573270389979547</c:v>
                </c:pt>
                <c:pt idx="267">
                  <c:v>0.26671797968447214</c:v>
                </c:pt>
                <c:pt idx="268">
                  <c:v>0.26775008265041911</c:v>
                </c:pt>
                <c:pt idx="269">
                  <c:v>0.26867428625171846</c:v>
                </c:pt>
                <c:pt idx="270">
                  <c:v>0.26966244066980755</c:v>
                </c:pt>
                <c:pt idx="271">
                  <c:v>0.27071658493668754</c:v>
                </c:pt>
                <c:pt idx="272">
                  <c:v>0.27170060484698366</c:v>
                </c:pt>
                <c:pt idx="273">
                  <c:v>0.27264200969401631</c:v>
                </c:pt>
                <c:pt idx="274">
                  <c:v>0.27364550976816426</c:v>
                </c:pt>
                <c:pt idx="275">
                  <c:v>0.27463312797022571</c:v>
                </c:pt>
                <c:pt idx="276">
                  <c:v>0.27565278507994878</c:v>
                </c:pt>
                <c:pt idx="277">
                  <c:v>0.27665689898033941</c:v>
                </c:pt>
                <c:pt idx="278">
                  <c:v>0.27764895507557819</c:v>
                </c:pt>
                <c:pt idx="279">
                  <c:v>0.27863813253740483</c:v>
                </c:pt>
                <c:pt idx="280">
                  <c:v>0.27962339421113336</c:v>
                </c:pt>
                <c:pt idx="281">
                  <c:v>0.28069791468706967</c:v>
                </c:pt>
                <c:pt idx="282">
                  <c:v>0.2816168901820979</c:v>
                </c:pt>
                <c:pt idx="283">
                  <c:v>0.28266639194705273</c:v>
                </c:pt>
                <c:pt idx="284">
                  <c:v>0.28367667938723695</c:v>
                </c:pt>
                <c:pt idx="285">
                  <c:v>0.2846388696608218</c:v>
                </c:pt>
                <c:pt idx="286">
                  <c:v>0.28554177984143753</c:v>
                </c:pt>
                <c:pt idx="287">
                  <c:v>0.28663833456283244</c:v>
                </c:pt>
                <c:pt idx="288">
                  <c:v>0.28759064717274724</c:v>
                </c:pt>
                <c:pt idx="289">
                  <c:v>0.28859918485536701</c:v>
                </c:pt>
                <c:pt idx="290">
                  <c:v>0.28961235092896392</c:v>
                </c:pt>
                <c:pt idx="291">
                  <c:v>0.29062397890921787</c:v>
                </c:pt>
                <c:pt idx="292">
                  <c:v>0.29159770488287484</c:v>
                </c:pt>
                <c:pt idx="293">
                  <c:v>0.29260334982113423</c:v>
                </c:pt>
                <c:pt idx="294">
                  <c:v>0.29351645516175212</c:v>
                </c:pt>
                <c:pt idx="295">
                  <c:v>0.29461105551683514</c:v>
                </c:pt>
                <c:pt idx="296">
                  <c:v>0.29555399845721153</c:v>
                </c:pt>
                <c:pt idx="297">
                  <c:v>0.29658735024206573</c:v>
                </c:pt>
                <c:pt idx="298">
                  <c:v>0.29757559638131759</c:v>
                </c:pt>
                <c:pt idx="299">
                  <c:v>0.29856065344629878</c:v>
                </c:pt>
                <c:pt idx="300">
                  <c:v>0.29956384307958878</c:v>
                </c:pt>
                <c:pt idx="301">
                  <c:v>0.30050668018785359</c:v>
                </c:pt>
                <c:pt idx="302">
                  <c:v>0.3016003562758367</c:v>
                </c:pt>
                <c:pt idx="303">
                  <c:v>0.30254885892976424</c:v>
                </c:pt>
                <c:pt idx="304">
                  <c:v>0.30355966847502852</c:v>
                </c:pt>
                <c:pt idx="305">
                  <c:v>0.30455275466947845</c:v>
                </c:pt>
                <c:pt idx="306">
                  <c:v>0.30556395932128938</c:v>
                </c:pt>
                <c:pt idx="307">
                  <c:v>0.30656467248318758</c:v>
                </c:pt>
                <c:pt idx="308">
                  <c:v>0.30754531282141362</c:v>
                </c:pt>
                <c:pt idx="309">
                  <c:v>0.30855250996396394</c:v>
                </c:pt>
                <c:pt idx="310">
                  <c:v>0.30952942501189118</c:v>
                </c:pt>
                <c:pt idx="311">
                  <c:v>0.31053742647848337</c:v>
                </c:pt>
                <c:pt idx="312">
                  <c:v>0.3115270202132791</c:v>
                </c:pt>
                <c:pt idx="313">
                  <c:v>0.31250755471939395</c:v>
                </c:pt>
                <c:pt idx="314">
                  <c:v>0.31352031157549609</c:v>
                </c:pt>
                <c:pt idx="315">
                  <c:v>0.31451267811159306</c:v>
                </c:pt>
                <c:pt idx="316">
                  <c:v>0.31547580676322667</c:v>
                </c:pt>
                <c:pt idx="317">
                  <c:v>0.31651636924256005</c:v>
                </c:pt>
                <c:pt idx="318">
                  <c:v>0.3175228326158091</c:v>
                </c:pt>
                <c:pt idx="319">
                  <c:v>0.31852560597613</c:v>
                </c:pt>
                <c:pt idx="320">
                  <c:v>0.31944549162731034</c:v>
                </c:pt>
                <c:pt idx="321">
                  <c:v>0.32044300865946423</c:v>
                </c:pt>
                <c:pt idx="322">
                  <c:v>0.32151299952106061</c:v>
                </c:pt>
                <c:pt idx="323">
                  <c:v>0.32247170439046458</c:v>
                </c:pt>
                <c:pt idx="324">
                  <c:v>0.32343288573126</c:v>
                </c:pt>
                <c:pt idx="325">
                  <c:v>0.32445510397806337</c:v>
                </c:pt>
                <c:pt idx="326">
                  <c:v>0.32551963390274485</c:v>
                </c:pt>
                <c:pt idx="327">
                  <c:v>0.32641955961783725</c:v>
                </c:pt>
                <c:pt idx="328">
                  <c:v>0.32745279851510672</c:v>
                </c:pt>
                <c:pt idx="329">
                  <c:v>0.32843599999041273</c:v>
                </c:pt>
                <c:pt idx="330">
                  <c:v>0.32937092791226785</c:v>
                </c:pt>
                <c:pt idx="331">
                  <c:v>0.3304401991155112</c:v>
                </c:pt>
                <c:pt idx="332">
                  <c:v>0.33143072417288127</c:v>
                </c:pt>
                <c:pt idx="333">
                  <c:v>0.33243976279415849</c:v>
                </c:pt>
                <c:pt idx="334">
                  <c:v>0.33344170360854181</c:v>
                </c:pt>
                <c:pt idx="335">
                  <c:v>0.33443098690247908</c:v>
                </c:pt>
                <c:pt idx="336">
                  <c:v>0.33545403769521998</c:v>
                </c:pt>
                <c:pt idx="337">
                  <c:v>0.33638803429450026</c:v>
                </c:pt>
                <c:pt idx="338">
                  <c:v>0.33745885064656062</c:v>
                </c:pt>
                <c:pt idx="339">
                  <c:v>0.33844246133936151</c:v>
                </c:pt>
                <c:pt idx="340">
                  <c:v>0.33939201525892299</c:v>
                </c:pt>
                <c:pt idx="341">
                  <c:v>0.34042319395776938</c:v>
                </c:pt>
                <c:pt idx="342">
                  <c:v>0.34142534643637429</c:v>
                </c:pt>
                <c:pt idx="343">
                  <c:v>0.34242953794697945</c:v>
                </c:pt>
                <c:pt idx="344">
                  <c:v>0.34335931537277758</c:v>
                </c:pt>
                <c:pt idx="345">
                  <c:v>0.3444026435979391</c:v>
                </c:pt>
                <c:pt idx="346">
                  <c:v>0.3453835802660748</c:v>
                </c:pt>
                <c:pt idx="347">
                  <c:v>0.34638944392402965</c:v>
                </c:pt>
                <c:pt idx="348">
                  <c:v>0.34740168573052577</c:v>
                </c:pt>
                <c:pt idx="349">
                  <c:v>0.34836265540709999</c:v>
                </c:pt>
                <c:pt idx="350">
                  <c:v>0.3493884719456688</c:v>
                </c:pt>
                <c:pt idx="351">
                  <c:v>0.35039671329837851</c:v>
                </c:pt>
                <c:pt idx="352">
                  <c:v>0.35140472887591878</c:v>
                </c:pt>
                <c:pt idx="353">
                  <c:v>0.35236919101214786</c:v>
                </c:pt>
                <c:pt idx="354">
                  <c:v>0.35341663963415398</c:v>
                </c:pt>
                <c:pt idx="355">
                  <c:v>0.35439078188077966</c:v>
                </c:pt>
                <c:pt idx="356">
                  <c:v>0.35539818363207759</c:v>
                </c:pt>
                <c:pt idx="357">
                  <c:v>0.35633989186449488</c:v>
                </c:pt>
                <c:pt idx="358">
                  <c:v>0.35738641621940032</c:v>
                </c:pt>
                <c:pt idx="359">
                  <c:v>0.35836026919158998</c:v>
                </c:pt>
                <c:pt idx="360">
                  <c:v>0.35934953131910513</c:v>
                </c:pt>
                <c:pt idx="361">
                  <c:v>0.36028898179982632</c:v>
                </c:pt>
                <c:pt idx="362">
                  <c:v>0.36133529449051088</c:v>
                </c:pt>
                <c:pt idx="363">
                  <c:v>0.36239355915423604</c:v>
                </c:pt>
                <c:pt idx="364">
                  <c:v>0.36332416207049817</c:v>
                </c:pt>
                <c:pt idx="365">
                  <c:v>0.36430272809935338</c:v>
                </c:pt>
                <c:pt idx="366">
                  <c:v>0.36531540028976667</c:v>
                </c:pt>
                <c:pt idx="367">
                  <c:v>0.3662927245551888</c:v>
                </c:pt>
                <c:pt idx="368">
                  <c:v>0.36729663384683181</c:v>
                </c:pt>
                <c:pt idx="369">
                  <c:v>0.36832192122484697</c:v>
                </c:pt>
                <c:pt idx="370">
                  <c:v>0.36929124458269663</c:v>
                </c:pt>
                <c:pt idx="371">
                  <c:v>0.37027957538763695</c:v>
                </c:pt>
                <c:pt idx="372">
                  <c:v>0.37127022038806573</c:v>
                </c:pt>
                <c:pt idx="373">
                  <c:v>0.37230683885740512</c:v>
                </c:pt>
                <c:pt idx="374">
                  <c:v>0.37324875875404362</c:v>
                </c:pt>
                <c:pt idx="375">
                  <c:v>0.37431299234881549</c:v>
                </c:pt>
                <c:pt idx="376">
                  <c:v>0.37527180305033031</c:v>
                </c:pt>
                <c:pt idx="377">
                  <c:v>0.37628135672121338</c:v>
                </c:pt>
                <c:pt idx="378">
                  <c:v>0.37730193104256271</c:v>
                </c:pt>
                <c:pt idx="379">
                  <c:v>0.37830193160158215</c:v>
                </c:pt>
                <c:pt idx="380">
                  <c:v>0.37928924641825934</c:v>
                </c:pt>
                <c:pt idx="381">
                  <c:v>0.38025094986413482</c:v>
                </c:pt>
                <c:pt idx="382">
                  <c:v>0.38126966154033481</c:v>
                </c:pt>
                <c:pt idx="383">
                  <c:v>0.38226678346594184</c:v>
                </c:pt>
                <c:pt idx="384">
                  <c:v>0.38327396649754392</c:v>
                </c:pt>
                <c:pt idx="385">
                  <c:v>0.38420404730872698</c:v>
                </c:pt>
                <c:pt idx="386">
                  <c:v>0.3852329470894551</c:v>
                </c:pt>
                <c:pt idx="387">
                  <c:v>0.38622009257475548</c:v>
                </c:pt>
                <c:pt idx="388">
                  <c:v>0.38724140066540608</c:v>
                </c:pt>
                <c:pt idx="389">
                  <c:v>0.38820317466602178</c:v>
                </c:pt>
                <c:pt idx="390">
                  <c:v>0.38927553616689875</c:v>
                </c:pt>
                <c:pt idx="391">
                  <c:v>0.39019820873032912</c:v>
                </c:pt>
                <c:pt idx="392">
                  <c:v>0.39121837383418362</c:v>
                </c:pt>
                <c:pt idx="393">
                  <c:v>0.39219407534057454</c:v>
                </c:pt>
                <c:pt idx="394">
                  <c:v>0.39318768364010426</c:v>
                </c:pt>
                <c:pt idx="395">
                  <c:v>0.39413771733190067</c:v>
                </c:pt>
                <c:pt idx="396">
                  <c:v>0.39516509313023424</c:v>
                </c:pt>
                <c:pt idx="397">
                  <c:v>0.39618144827810209</c:v>
                </c:pt>
                <c:pt idx="398">
                  <c:v>0.39717597378925845</c:v>
                </c:pt>
                <c:pt idx="399">
                  <c:v>0.39822220181425422</c:v>
                </c:pt>
                <c:pt idx="400">
                  <c:v>0.39913097509380518</c:v>
                </c:pt>
                <c:pt idx="401">
                  <c:v>0.40017264528256485</c:v>
                </c:pt>
                <c:pt idx="402">
                  <c:v>0.40119446136734699</c:v>
                </c:pt>
                <c:pt idx="403">
                  <c:v>0.40215203030542906</c:v>
                </c:pt>
                <c:pt idx="404">
                  <c:v>0.40313514005957213</c:v>
                </c:pt>
                <c:pt idx="405">
                  <c:v>0.40415983477776701</c:v>
                </c:pt>
                <c:pt idx="406">
                  <c:v>0.40516013166669601</c:v>
                </c:pt>
                <c:pt idx="407">
                  <c:v>0.40616948778430606</c:v>
                </c:pt>
                <c:pt idx="408">
                  <c:v>0.40717739047426177</c:v>
                </c:pt>
                <c:pt idx="409">
                  <c:v>0.40813741471731307</c:v>
                </c:pt>
                <c:pt idx="410">
                  <c:v>0.40911662984978064</c:v>
                </c:pt>
                <c:pt idx="411">
                  <c:v>0.41009046871102245</c:v>
                </c:pt>
                <c:pt idx="412">
                  <c:v>0.41109333379250607</c:v>
                </c:pt>
                <c:pt idx="413">
                  <c:v>0.41214922781695035</c:v>
                </c:pt>
                <c:pt idx="414">
                  <c:v>0.41312501398902968</c:v>
                </c:pt>
                <c:pt idx="415">
                  <c:v>0.41407764409527664</c:v>
                </c:pt>
                <c:pt idx="416">
                  <c:v>0.41510636043367971</c:v>
                </c:pt>
                <c:pt idx="417">
                  <c:v>0.41608915974696487</c:v>
                </c:pt>
                <c:pt idx="418">
                  <c:v>0.41707853476206486</c:v>
                </c:pt>
                <c:pt idx="419">
                  <c:v>0.41808224650043418</c:v>
                </c:pt>
                <c:pt idx="420">
                  <c:v>0.41909096762537973</c:v>
                </c:pt>
                <c:pt idx="421">
                  <c:v>0.4200566785805151</c:v>
                </c:pt>
                <c:pt idx="422">
                  <c:v>0.42102813269152789</c:v>
                </c:pt>
                <c:pt idx="423">
                  <c:v>0.42208155730005487</c:v>
                </c:pt>
                <c:pt idx="424">
                  <c:v>0.42309153429938062</c:v>
                </c:pt>
                <c:pt idx="425">
                  <c:v>0.4239812577989967</c:v>
                </c:pt>
                <c:pt idx="426">
                  <c:v>0.42504611227548478</c:v>
                </c:pt>
                <c:pt idx="427">
                  <c:v>0.42603076012297086</c:v>
                </c:pt>
                <c:pt idx="428">
                  <c:v>0.42704381330898333</c:v>
                </c:pt>
                <c:pt idx="429">
                  <c:v>0.42806644782875519</c:v>
                </c:pt>
                <c:pt idx="430">
                  <c:v>0.42905222455208936</c:v>
                </c:pt>
                <c:pt idx="431">
                  <c:v>0.43006467096733303</c:v>
                </c:pt>
                <c:pt idx="432">
                  <c:v>0.43103986447959208</c:v>
                </c:pt>
                <c:pt idx="433">
                  <c:v>0.43202727807290603</c:v>
                </c:pt>
                <c:pt idx="434">
                  <c:v>0.4329689863053236</c:v>
                </c:pt>
                <c:pt idx="435">
                  <c:v>0.43406781994483695</c:v>
                </c:pt>
                <c:pt idx="436">
                  <c:v>0.43497935897021572</c:v>
                </c:pt>
                <c:pt idx="437">
                  <c:v>0.43601395957397693</c:v>
                </c:pt>
                <c:pt idx="438">
                  <c:v>0.43701826397216698</c:v>
                </c:pt>
                <c:pt idx="439">
                  <c:v>0.43797542369275372</c:v>
                </c:pt>
                <c:pt idx="440">
                  <c:v>0.43902132716594333</c:v>
                </c:pt>
                <c:pt idx="441">
                  <c:v>0.44000586212584453</c:v>
                </c:pt>
                <c:pt idx="442">
                  <c:v>0.44092740581342671</c:v>
                </c:pt>
                <c:pt idx="443">
                  <c:v>0.44194590582540538</c:v>
                </c:pt>
                <c:pt idx="444">
                  <c:v>0.44299276884306577</c:v>
                </c:pt>
                <c:pt idx="445">
                  <c:v>0.44396124554402877</c:v>
                </c:pt>
                <c:pt idx="446">
                  <c:v>0.44496092155124217</c:v>
                </c:pt>
                <c:pt idx="447">
                  <c:v>0.44594700871543452</c:v>
                </c:pt>
                <c:pt idx="448">
                  <c:v>0.44695932813214512</c:v>
                </c:pt>
                <c:pt idx="449">
                  <c:v>0.44793605973774731</c:v>
                </c:pt>
                <c:pt idx="450">
                  <c:v>0.44897393408146796</c:v>
                </c:pt>
                <c:pt idx="451">
                  <c:v>0.44989516732819118</c:v>
                </c:pt>
                <c:pt idx="452">
                  <c:v>0.45089749619364722</c:v>
                </c:pt>
                <c:pt idx="453">
                  <c:v>0.45189657954104034</c:v>
                </c:pt>
                <c:pt idx="454">
                  <c:v>0.45286199416626544</c:v>
                </c:pt>
                <c:pt idx="455">
                  <c:v>0.45387719221638906</c:v>
                </c:pt>
                <c:pt idx="456">
                  <c:v>0.45483353350198641</c:v>
                </c:pt>
                <c:pt idx="457">
                  <c:v>0.45586121974117849</c:v>
                </c:pt>
                <c:pt idx="458">
                  <c:v>0.4568237416220437</c:v>
                </c:pt>
                <c:pt idx="459">
                  <c:v>0.45785408071947792</c:v>
                </c:pt>
                <c:pt idx="460">
                  <c:v>0.45886693635221693</c:v>
                </c:pt>
                <c:pt idx="461">
                  <c:v>0.45982966989730328</c:v>
                </c:pt>
                <c:pt idx="462">
                  <c:v>0.46084179176074097</c:v>
                </c:pt>
                <c:pt idx="463">
                  <c:v>0.46182902191172936</c:v>
                </c:pt>
                <c:pt idx="464">
                  <c:v>0.46282303942875452</c:v>
                </c:pt>
                <c:pt idx="465">
                  <c:v>0.46385504361806512</c:v>
                </c:pt>
                <c:pt idx="466">
                  <c:v>0.46485895290970797</c:v>
                </c:pt>
                <c:pt idx="467">
                  <c:v>0.46582558107647026</c:v>
                </c:pt>
                <c:pt idx="468">
                  <c:v>0.46680148013613448</c:v>
                </c:pt>
                <c:pt idx="469">
                  <c:v>0.46784797626914426</c:v>
                </c:pt>
                <c:pt idx="470">
                  <c:v>0.46888493340123788</c:v>
                </c:pt>
                <c:pt idx="471">
                  <c:v>0.4698204610383872</c:v>
                </c:pt>
                <c:pt idx="472">
                  <c:v>0.4708104710461512</c:v>
                </c:pt>
                <c:pt idx="473">
                  <c:v>0.47179892884962477</c:v>
                </c:pt>
                <c:pt idx="474">
                  <c:v>0.47281385879173454</c:v>
                </c:pt>
                <c:pt idx="475">
                  <c:v>0.47386334644574118</c:v>
                </c:pt>
                <c:pt idx="476">
                  <c:v>0.4748103039508515</c:v>
                </c:pt>
                <c:pt idx="477">
                  <c:v>0.47582534678054572</c:v>
                </c:pt>
                <c:pt idx="478">
                  <c:v>0.47678226661501516</c:v>
                </c:pt>
                <c:pt idx="479">
                  <c:v>0.47783570533448999</c:v>
                </c:pt>
                <c:pt idx="480">
                  <c:v>0.47879057908148459</c:v>
                </c:pt>
                <c:pt idx="481">
                  <c:v>0.4797479645772415</c:v>
                </c:pt>
                <c:pt idx="482">
                  <c:v>0.48078748990188941</c:v>
                </c:pt>
                <c:pt idx="483">
                  <c:v>0.48178746223901275</c:v>
                </c:pt>
                <c:pt idx="484">
                  <c:v>0.48273815914536938</c:v>
                </c:pt>
                <c:pt idx="485">
                  <c:v>0.48376449073354394</c:v>
                </c:pt>
                <c:pt idx="486">
                  <c:v>0.48479792012861272</c:v>
                </c:pt>
                <c:pt idx="487">
                  <c:v>0.48570948737588787</c:v>
                </c:pt>
                <c:pt idx="488">
                  <c:v>0.48671689618266001</c:v>
                </c:pt>
                <c:pt idx="489">
                  <c:v>0.48777678360541671</c:v>
                </c:pt>
                <c:pt idx="490">
                  <c:v>0.4887575368312273</c:v>
                </c:pt>
                <c:pt idx="491">
                  <c:v>0.48971171914176481</c:v>
                </c:pt>
                <c:pt idx="492">
                  <c:v>0.49072425022269761</c:v>
                </c:pt>
                <c:pt idx="493">
                  <c:v>0.49164064341422303</c:v>
                </c:pt>
                <c:pt idx="494">
                  <c:v>0.49272957116816968</c:v>
                </c:pt>
                <c:pt idx="495">
                  <c:v>0.49376129313851846</c:v>
                </c:pt>
                <c:pt idx="496">
                  <c:v>0.49473469456036906</c:v>
                </c:pt>
                <c:pt idx="497">
                  <c:v>0.49576349556446059</c:v>
                </c:pt>
                <c:pt idx="498">
                  <c:v>0.49666546736702788</c:v>
                </c:pt>
                <c:pt idx="499">
                  <c:v>0.49761430162823572</c:v>
                </c:pt>
                <c:pt idx="500">
                  <c:v>0.49870530369155336</c:v>
                </c:pt>
                <c:pt idx="501">
                  <c:v>0.49973966440919665</c:v>
                </c:pt>
                <c:pt idx="502">
                  <c:v>0.50066719113877334</c:v>
                </c:pt>
                <c:pt idx="503">
                  <c:v>0.50169252084963267</c:v>
                </c:pt>
                <c:pt idx="504">
                  <c:v>0.50266469461899821</c:v>
                </c:pt>
                <c:pt idx="505">
                  <c:v>0.50365130388827006</c:v>
                </c:pt>
                <c:pt idx="506">
                  <c:v>0.50460823783368791</c:v>
                </c:pt>
                <c:pt idx="507">
                  <c:v>0.50563734927863757</c:v>
                </c:pt>
                <c:pt idx="508">
                  <c:v>0.50660933960567822</c:v>
                </c:pt>
                <c:pt idx="509">
                  <c:v>0.50765473508473613</c:v>
                </c:pt>
                <c:pt idx="510">
                  <c:v>0.5086358975280415</c:v>
                </c:pt>
                <c:pt idx="511">
                  <c:v>0.50962702230070578</c:v>
                </c:pt>
                <c:pt idx="512">
                  <c:v>0.51061310946489846</c:v>
                </c:pt>
                <c:pt idx="513">
                  <c:v>0.51166427632172884</c:v>
                </c:pt>
                <c:pt idx="514">
                  <c:v>0.51262596565665641</c:v>
                </c:pt>
                <c:pt idx="515">
                  <c:v>0.51364086737686943</c:v>
                </c:pt>
                <c:pt idx="516">
                  <c:v>0.51464754241433996</c:v>
                </c:pt>
                <c:pt idx="517">
                  <c:v>0.51560305115399918</c:v>
                </c:pt>
                <c:pt idx="518">
                  <c:v>0.51656835289164027</c:v>
                </c:pt>
                <c:pt idx="519">
                  <c:v>0.51755061598889762</c:v>
                </c:pt>
                <c:pt idx="520">
                  <c:v>0.51856749324184448</c:v>
                </c:pt>
                <c:pt idx="521">
                  <c:v>0.51955781369046761</c:v>
                </c:pt>
                <c:pt idx="522">
                  <c:v>0.52056512372060249</c:v>
                </c:pt>
                <c:pt idx="523">
                  <c:v>0.52158434339093451</c:v>
                </c:pt>
                <c:pt idx="524">
                  <c:v>0.52254313998150081</c:v>
                </c:pt>
                <c:pt idx="525">
                  <c:v>0.5235270822815824</c:v>
                </c:pt>
                <c:pt idx="526">
                  <c:v>0.52454930758385965</c:v>
                </c:pt>
                <c:pt idx="527">
                  <c:v>0.5256060200432936</c:v>
                </c:pt>
                <c:pt idx="528">
                  <c:v>0.52657933679945546</c:v>
                </c:pt>
                <c:pt idx="529">
                  <c:v>0.52758190555102913</c:v>
                </c:pt>
                <c:pt idx="530">
                  <c:v>0.52850747085881944</c:v>
                </c:pt>
                <c:pt idx="531">
                  <c:v>0.52954266412240092</c:v>
                </c:pt>
                <c:pt idx="532">
                  <c:v>0.53057301733078399</c:v>
                </c:pt>
                <c:pt idx="533">
                  <c:v>0.53152274058172189</c:v>
                </c:pt>
                <c:pt idx="534">
                  <c:v>0.53253139115192671</c:v>
                </c:pt>
                <c:pt idx="535">
                  <c:v>0.53356937838323215</c:v>
                </c:pt>
                <c:pt idx="536">
                  <c:v>0.53452200848947873</c:v>
                </c:pt>
                <c:pt idx="537">
                  <c:v>0.53552412569071295</c:v>
                </c:pt>
                <c:pt idx="538">
                  <c:v>0.53655996805790718</c:v>
                </c:pt>
                <c:pt idx="539">
                  <c:v>0.53753576834093453</c:v>
                </c:pt>
                <c:pt idx="540">
                  <c:v>0.53853174727974551</c:v>
                </c:pt>
                <c:pt idx="541">
                  <c:v>0.53950382227247429</c:v>
                </c:pt>
                <c:pt idx="542">
                  <c:v>0.54051223295656126</c:v>
                </c:pt>
                <c:pt idx="543">
                  <c:v>0.54150203130010388</c:v>
                </c:pt>
                <c:pt idx="544">
                  <c:v>0.54248278452591492</c:v>
                </c:pt>
                <c:pt idx="545">
                  <c:v>0.54351436538678244</c:v>
                </c:pt>
                <c:pt idx="546">
                  <c:v>0.54445658161333099</c:v>
                </c:pt>
                <c:pt idx="547">
                  <c:v>0.54549888679475511</c:v>
                </c:pt>
              </c:numCache>
            </c:numRef>
          </c:xVal>
          <c:yVal>
            <c:numRef>
              <c:f>'Graficas (2)'!$EH$5:$EH$552</c:f>
              <c:numCache>
                <c:formatCode>General</c:formatCode>
                <c:ptCount val="548"/>
                <c:pt idx="0">
                  <c:v>0.17903635681141802</c:v>
                </c:pt>
                <c:pt idx="1">
                  <c:v>0.49689927021120939</c:v>
                </c:pt>
                <c:pt idx="2">
                  <c:v>0.91630387623563392</c:v>
                </c:pt>
                <c:pt idx="3">
                  <c:v>1.421706369999771</c:v>
                </c:pt>
                <c:pt idx="4">
                  <c:v>2.0406192401247791</c:v>
                </c:pt>
                <c:pt idx="5">
                  <c:v>2.8157338511303105</c:v>
                </c:pt>
                <c:pt idx="6">
                  <c:v>3.5880017094079117</c:v>
                </c:pt>
                <c:pt idx="7">
                  <c:v>4.5817228630580011</c:v>
                </c:pt>
                <c:pt idx="8">
                  <c:v>5.487770688915802</c:v>
                </c:pt>
                <c:pt idx="9">
                  <c:v>6.6563171417521234</c:v>
                </c:pt>
                <c:pt idx="10">
                  <c:v>7.8622666387103095</c:v>
                </c:pt>
                <c:pt idx="11">
                  <c:v>8.9622667934928799</c:v>
                </c:pt>
                <c:pt idx="12">
                  <c:v>10.276299379643779</c:v>
                </c:pt>
                <c:pt idx="13">
                  <c:v>11.542456311888392</c:v>
                </c:pt>
                <c:pt idx="14">
                  <c:v>12.881237937740513</c:v>
                </c:pt>
                <c:pt idx="15">
                  <c:v>14.326727513619643</c:v>
                </c:pt>
                <c:pt idx="16">
                  <c:v>15.869932826829332</c:v>
                </c:pt>
                <c:pt idx="17">
                  <c:v>17.476425729193778</c:v>
                </c:pt>
                <c:pt idx="18">
                  <c:v>18.936131429467689</c:v>
                </c:pt>
                <c:pt idx="19">
                  <c:v>20.501841820161694</c:v>
                </c:pt>
                <c:pt idx="20">
                  <c:v>22.308806256456208</c:v>
                </c:pt>
                <c:pt idx="21">
                  <c:v>23.790761565969593</c:v>
                </c:pt>
                <c:pt idx="22">
                  <c:v>25.176868347275775</c:v>
                </c:pt>
                <c:pt idx="23">
                  <c:v>26.695574121044462</c:v>
                </c:pt>
                <c:pt idx="24">
                  <c:v>28.599877926607292</c:v>
                </c:pt>
                <c:pt idx="25">
                  <c:v>30.051820433985039</c:v>
                </c:pt>
                <c:pt idx="26">
                  <c:v>31.493707079794746</c:v>
                </c:pt>
                <c:pt idx="27">
                  <c:v>32.974039097491634</c:v>
                </c:pt>
                <c:pt idx="28">
                  <c:v>34.643630153628145</c:v>
                </c:pt>
                <c:pt idx="29">
                  <c:v>36.105495301756115</c:v>
                </c:pt>
                <c:pt idx="30">
                  <c:v>37.786775907121346</c:v>
                </c:pt>
                <c:pt idx="31">
                  <c:v>39.336319605028187</c:v>
                </c:pt>
                <c:pt idx="32">
                  <c:v>40.968825219708044</c:v>
                </c:pt>
                <c:pt idx="33">
                  <c:v>42.52603951049155</c:v>
                </c:pt>
                <c:pt idx="34">
                  <c:v>43.9922909347992</c:v>
                </c:pt>
                <c:pt idx="35">
                  <c:v>45.630908535792052</c:v>
                </c:pt>
                <c:pt idx="36">
                  <c:v>47.520943082645346</c:v>
                </c:pt>
                <c:pt idx="37">
                  <c:v>49.106980043921901</c:v>
                </c:pt>
                <c:pt idx="38">
                  <c:v>50.531122908879887</c:v>
                </c:pt>
                <c:pt idx="39">
                  <c:v>52.043291621818319</c:v>
                </c:pt>
                <c:pt idx="40">
                  <c:v>53.680675582635502</c:v>
                </c:pt>
                <c:pt idx="41">
                  <c:v>55.203024522240845</c:v>
                </c:pt>
                <c:pt idx="42">
                  <c:v>56.668085429874829</c:v>
                </c:pt>
                <c:pt idx="43">
                  <c:v>58.330958460486123</c:v>
                </c:pt>
                <c:pt idx="44">
                  <c:v>59.815104597901716</c:v>
                </c:pt>
                <c:pt idx="45">
                  <c:v>61.342257187578845</c:v>
                </c:pt>
                <c:pt idx="46">
                  <c:v>62.512108463246022</c:v>
                </c:pt>
                <c:pt idx="47">
                  <c:v>64.103858518444099</c:v>
                </c:pt>
                <c:pt idx="48">
                  <c:v>65.663957463470595</c:v>
                </c:pt>
                <c:pt idx="49">
                  <c:v>66.984739455194926</c:v>
                </c:pt>
                <c:pt idx="50">
                  <c:v>68.115115785370165</c:v>
                </c:pt>
                <c:pt idx="51">
                  <c:v>69.354876417900826</c:v>
                </c:pt>
                <c:pt idx="52">
                  <c:v>70.759461234682689</c:v>
                </c:pt>
                <c:pt idx="53">
                  <c:v>72.086198890025742</c:v>
                </c:pt>
                <c:pt idx="54">
                  <c:v>73.265740632589697</c:v>
                </c:pt>
                <c:pt idx="55">
                  <c:v>74.524611136903104</c:v>
                </c:pt>
                <c:pt idx="56">
                  <c:v>75.851601372756747</c:v>
                </c:pt>
                <c:pt idx="57">
                  <c:v>76.960674693059289</c:v>
                </c:pt>
                <c:pt idx="58">
                  <c:v>78.398393760448258</c:v>
                </c:pt>
                <c:pt idx="59">
                  <c:v>79.392325790909794</c:v>
                </c:pt>
                <c:pt idx="60">
                  <c:v>80.449812622224314</c:v>
                </c:pt>
                <c:pt idx="61">
                  <c:v>81.585508544367528</c:v>
                </c:pt>
                <c:pt idx="62">
                  <c:v>82.667965423329917</c:v>
                </c:pt>
                <c:pt idx="63">
                  <c:v>83.460704756300643</c:v>
                </c:pt>
                <c:pt idx="64">
                  <c:v>84.499198765337368</c:v>
                </c:pt>
                <c:pt idx="65">
                  <c:v>85.55259194423428</c:v>
                </c:pt>
                <c:pt idx="66">
                  <c:v>86.636414914127684</c:v>
                </c:pt>
                <c:pt idx="67">
                  <c:v>87.35937734099015</c:v>
                </c:pt>
                <c:pt idx="68">
                  <c:v>88.319774688328152</c:v>
                </c:pt>
                <c:pt idx="69">
                  <c:v>89.294914112769732</c:v>
                </c:pt>
                <c:pt idx="70">
                  <c:v>90.140775439416345</c:v>
                </c:pt>
                <c:pt idx="71">
                  <c:v>91.002743393972494</c:v>
                </c:pt>
                <c:pt idx="72">
                  <c:v>91.592352552122904</c:v>
                </c:pt>
                <c:pt idx="73">
                  <c:v>92.192434560702239</c:v>
                </c:pt>
                <c:pt idx="74">
                  <c:v>93.020187096856901</c:v>
                </c:pt>
                <c:pt idx="75">
                  <c:v>93.63008586258843</c:v>
                </c:pt>
                <c:pt idx="76">
                  <c:v>94.247355666871798</c:v>
                </c:pt>
                <c:pt idx="77">
                  <c:v>94.827748716644706</c:v>
                </c:pt>
                <c:pt idx="78">
                  <c:v>95.545730379053225</c:v>
                </c:pt>
                <c:pt idx="79">
                  <c:v>95.931297608345929</c:v>
                </c:pt>
                <c:pt idx="80">
                  <c:v>96.413464561845686</c:v>
                </c:pt>
                <c:pt idx="81">
                  <c:v>96.914106855601815</c:v>
                </c:pt>
                <c:pt idx="82">
                  <c:v>97.137588243005666</c:v>
                </c:pt>
                <c:pt idx="83">
                  <c:v>97.744132616349717</c:v>
                </c:pt>
                <c:pt idx="84">
                  <c:v>98.068310460628069</c:v>
                </c:pt>
                <c:pt idx="85">
                  <c:v>98.414989532078096</c:v>
                </c:pt>
                <c:pt idx="86">
                  <c:v>98.650570141977411</c:v>
                </c:pt>
                <c:pt idx="87">
                  <c:v>99.056513225854914</c:v>
                </c:pt>
                <c:pt idx="88">
                  <c:v>99.152866530051483</c:v>
                </c:pt>
                <c:pt idx="89">
                  <c:v>99.299597325061583</c:v>
                </c:pt>
                <c:pt idx="90">
                  <c:v>99.294234609591967</c:v>
                </c:pt>
                <c:pt idx="91">
                  <c:v>99.580984334587185</c:v>
                </c:pt>
                <c:pt idx="92">
                  <c:v>99.78531888720677</c:v>
                </c:pt>
                <c:pt idx="93">
                  <c:v>99.768010961747791</c:v>
                </c:pt>
                <c:pt idx="94">
                  <c:v>99.800344347322095</c:v>
                </c:pt>
                <c:pt idx="95">
                  <c:v>99.85394377976759</c:v>
                </c:pt>
                <c:pt idx="96">
                  <c:v>99.901207137703508</c:v>
                </c:pt>
                <c:pt idx="97">
                  <c:v>99.842762471809593</c:v>
                </c:pt>
                <c:pt idx="98">
                  <c:v>99.951486060512991</c:v>
                </c:pt>
                <c:pt idx="99">
                  <c:v>99.856940863140309</c:v>
                </c:pt>
                <c:pt idx="100">
                  <c:v>99.802001521890119</c:v>
                </c:pt>
                <c:pt idx="101">
                  <c:v>99.724856657480316</c:v>
                </c:pt>
                <c:pt idx="102">
                  <c:v>99.813318360853643</c:v>
                </c:pt>
                <c:pt idx="103">
                  <c:v>99.579450370024347</c:v>
                </c:pt>
                <c:pt idx="104">
                  <c:v>99.558834255929966</c:v>
                </c:pt>
                <c:pt idx="105">
                  <c:v>99.517503459737057</c:v>
                </c:pt>
                <c:pt idx="106">
                  <c:v>99.324889258847577</c:v>
                </c:pt>
                <c:pt idx="107">
                  <c:v>99.12309591258213</c:v>
                </c:pt>
                <c:pt idx="108">
                  <c:v>99.185520261639041</c:v>
                </c:pt>
                <c:pt idx="109">
                  <c:v>99.08893901893299</c:v>
                </c:pt>
                <c:pt idx="110">
                  <c:v>98.92279956787786</c:v>
                </c:pt>
                <c:pt idx="111">
                  <c:v>98.735418711952818</c:v>
                </c:pt>
                <c:pt idx="112">
                  <c:v>98.787601229340268</c:v>
                </c:pt>
                <c:pt idx="113">
                  <c:v>98.572014523009827</c:v>
                </c:pt>
                <c:pt idx="114">
                  <c:v>98.50803464763915</c:v>
                </c:pt>
                <c:pt idx="115">
                  <c:v>98.280826157582752</c:v>
                </c:pt>
                <c:pt idx="116">
                  <c:v>98.189450537589948</c:v>
                </c:pt>
                <c:pt idx="117">
                  <c:v>98.136266938911675</c:v>
                </c:pt>
                <c:pt idx="118">
                  <c:v>97.896728207600177</c:v>
                </c:pt>
                <c:pt idx="119">
                  <c:v>97.889172354040497</c:v>
                </c:pt>
                <c:pt idx="120">
                  <c:v>97.755520301066227</c:v>
                </c:pt>
                <c:pt idx="121">
                  <c:v>97.555913932390354</c:v>
                </c:pt>
                <c:pt idx="122">
                  <c:v>97.423099707450277</c:v>
                </c:pt>
                <c:pt idx="123">
                  <c:v>97.35284228232247</c:v>
                </c:pt>
                <c:pt idx="124">
                  <c:v>97.270316220942206</c:v>
                </c:pt>
                <c:pt idx="125">
                  <c:v>97.042562526613423</c:v>
                </c:pt>
                <c:pt idx="126">
                  <c:v>97.025177594901336</c:v>
                </c:pt>
                <c:pt idx="127">
                  <c:v>96.825269361713211</c:v>
                </c:pt>
                <c:pt idx="128">
                  <c:v>96.787520896416979</c:v>
                </c:pt>
                <c:pt idx="129">
                  <c:v>96.626574747074571</c:v>
                </c:pt>
                <c:pt idx="130">
                  <c:v>96.352706628106986</c:v>
                </c:pt>
                <c:pt idx="131">
                  <c:v>96.266767649586924</c:v>
                </c:pt>
                <c:pt idx="132">
                  <c:v>96.256612064920887</c:v>
                </c:pt>
                <c:pt idx="133">
                  <c:v>96.005910507152279</c:v>
                </c:pt>
                <c:pt idx="134">
                  <c:v>96.228763523530162</c:v>
                </c:pt>
                <c:pt idx="135">
                  <c:v>95.921810437957348</c:v>
                </c:pt>
                <c:pt idx="136">
                  <c:v>95.734666761291933</c:v>
                </c:pt>
                <c:pt idx="137">
                  <c:v>95.70388274153116</c:v>
                </c:pt>
                <c:pt idx="138">
                  <c:v>95.687039933841149</c:v>
                </c:pt>
                <c:pt idx="139">
                  <c:v>95.484405679291328</c:v>
                </c:pt>
                <c:pt idx="140">
                  <c:v>95.497700038835845</c:v>
                </c:pt>
                <c:pt idx="141">
                  <c:v>95.314449798329917</c:v>
                </c:pt>
                <c:pt idx="142">
                  <c:v>95.291403366885945</c:v>
                </c:pt>
                <c:pt idx="143">
                  <c:v>95.194929932934528</c:v>
                </c:pt>
                <c:pt idx="144">
                  <c:v>94.985460603354525</c:v>
                </c:pt>
                <c:pt idx="145">
                  <c:v>95.043335422975133</c:v>
                </c:pt>
                <c:pt idx="146">
                  <c:v>95.005183444912447</c:v>
                </c:pt>
                <c:pt idx="147">
                  <c:v>94.857202068351114</c:v>
                </c:pt>
                <c:pt idx="148">
                  <c:v>94.81560021014711</c:v>
                </c:pt>
                <c:pt idx="149">
                  <c:v>94.787954965264817</c:v>
                </c:pt>
                <c:pt idx="150">
                  <c:v>94.56550546165316</c:v>
                </c:pt>
                <c:pt idx="151">
                  <c:v>94.376707690670074</c:v>
                </c:pt>
                <c:pt idx="152">
                  <c:v>94.442843741129067</c:v>
                </c:pt>
                <c:pt idx="153">
                  <c:v>94.366937137269872</c:v>
                </c:pt>
                <c:pt idx="154">
                  <c:v>94.353876876734901</c:v>
                </c:pt>
                <c:pt idx="155">
                  <c:v>94.229758197900949</c:v>
                </c:pt>
                <c:pt idx="156">
                  <c:v>94.229715074399181</c:v>
                </c:pt>
                <c:pt idx="157">
                  <c:v>94.221503127562826</c:v>
                </c:pt>
                <c:pt idx="158">
                  <c:v>94.056290831795721</c:v>
                </c:pt>
                <c:pt idx="159">
                  <c:v>94.018271304488508</c:v>
                </c:pt>
                <c:pt idx="160">
                  <c:v>93.867194276550336</c:v>
                </c:pt>
                <c:pt idx="161">
                  <c:v>94.077790977676386</c:v>
                </c:pt>
                <c:pt idx="162">
                  <c:v>93.868041345334973</c:v>
                </c:pt>
                <c:pt idx="163">
                  <c:v>93.841871540263185</c:v>
                </c:pt>
                <c:pt idx="164">
                  <c:v>93.797180191182562</c:v>
                </c:pt>
                <c:pt idx="165">
                  <c:v>93.776912145352512</c:v>
                </c:pt>
                <c:pt idx="166">
                  <c:v>93.604424298787265</c:v>
                </c:pt>
                <c:pt idx="167">
                  <c:v>93.624412041856033</c:v>
                </c:pt>
                <c:pt idx="168">
                  <c:v>93.50711919730179</c:v>
                </c:pt>
                <c:pt idx="169">
                  <c:v>93.476011751277554</c:v>
                </c:pt>
                <c:pt idx="170">
                  <c:v>93.515087804378126</c:v>
                </c:pt>
                <c:pt idx="171">
                  <c:v>93.444895064503029</c:v>
                </c:pt>
                <c:pt idx="172">
                  <c:v>93.313420748367761</c:v>
                </c:pt>
                <c:pt idx="173">
                  <c:v>93.383025160468833</c:v>
                </c:pt>
                <c:pt idx="174">
                  <c:v>93.250223256529125</c:v>
                </c:pt>
                <c:pt idx="175">
                  <c:v>93.150534041445994</c:v>
                </c:pt>
                <c:pt idx="176">
                  <c:v>93.302904774437025</c:v>
                </c:pt>
                <c:pt idx="177">
                  <c:v>93.281912869827138</c:v>
                </c:pt>
                <c:pt idx="178">
                  <c:v>93.15267173503355</c:v>
                </c:pt>
                <c:pt idx="179">
                  <c:v>93.141262488566227</c:v>
                </c:pt>
                <c:pt idx="180">
                  <c:v>93.022395636197459</c:v>
                </c:pt>
                <c:pt idx="181">
                  <c:v>93.03358310465569</c:v>
                </c:pt>
                <c:pt idx="182">
                  <c:v>93.031722633579477</c:v>
                </c:pt>
                <c:pt idx="183">
                  <c:v>93.06008557674123</c:v>
                </c:pt>
                <c:pt idx="184">
                  <c:v>93.056065850326533</c:v>
                </c:pt>
                <c:pt idx="185">
                  <c:v>93.021696419418745</c:v>
                </c:pt>
                <c:pt idx="186">
                  <c:v>92.842878658844441</c:v>
                </c:pt>
                <c:pt idx="187">
                  <c:v>92.98126197601249</c:v>
                </c:pt>
                <c:pt idx="188">
                  <c:v>93.054291626253828</c:v>
                </c:pt>
                <c:pt idx="189">
                  <c:v>92.946140964074061</c:v>
                </c:pt>
                <c:pt idx="190">
                  <c:v>93.109609838269748</c:v>
                </c:pt>
                <c:pt idx="191">
                  <c:v>93.017843026510846</c:v>
                </c:pt>
                <c:pt idx="192">
                  <c:v>93.047986354245509</c:v>
                </c:pt>
                <c:pt idx="193">
                  <c:v>93.037722960825121</c:v>
                </c:pt>
                <c:pt idx="194">
                  <c:v>92.888121372697455</c:v>
                </c:pt>
                <c:pt idx="195">
                  <c:v>92.885392271085664</c:v>
                </c:pt>
                <c:pt idx="196">
                  <c:v>92.942287571166162</c:v>
                </c:pt>
                <c:pt idx="197">
                  <c:v>92.914830221541493</c:v>
                </c:pt>
                <c:pt idx="198">
                  <c:v>92.994790434566724</c:v>
                </c:pt>
                <c:pt idx="199">
                  <c:v>92.844677524918112</c:v>
                </c:pt>
                <c:pt idx="200">
                  <c:v>92.894312675451161</c:v>
                </c:pt>
                <c:pt idx="201">
                  <c:v>92.882053279949005</c:v>
                </c:pt>
                <c:pt idx="202">
                  <c:v>93.05136538863411</c:v>
                </c:pt>
                <c:pt idx="203">
                  <c:v>92.995997892616188</c:v>
                </c:pt>
                <c:pt idx="204">
                  <c:v>92.91211036068016</c:v>
                </c:pt>
                <c:pt idx="205">
                  <c:v>92.914639246033815</c:v>
                </c:pt>
                <c:pt idx="206">
                  <c:v>92.975273969767329</c:v>
                </c:pt>
                <c:pt idx="207">
                  <c:v>92.942623318429966</c:v>
                </c:pt>
                <c:pt idx="208">
                  <c:v>92.942506268925172</c:v>
                </c:pt>
                <c:pt idx="209">
                  <c:v>93.006735644556031</c:v>
                </c:pt>
                <c:pt idx="210">
                  <c:v>92.940701242351238</c:v>
                </c:pt>
                <c:pt idx="211">
                  <c:v>92.94193950290196</c:v>
                </c:pt>
                <c:pt idx="212">
                  <c:v>92.986144172462517</c:v>
                </c:pt>
                <c:pt idx="213">
                  <c:v>92.987311587260407</c:v>
                </c:pt>
                <c:pt idx="214">
                  <c:v>93.17931897887496</c:v>
                </c:pt>
                <c:pt idx="215">
                  <c:v>93.007019027567495</c:v>
                </c:pt>
                <c:pt idx="216">
                  <c:v>93.069896173393019</c:v>
                </c:pt>
                <c:pt idx="217">
                  <c:v>93.101742879447514</c:v>
                </c:pt>
                <c:pt idx="218">
                  <c:v>93.098976814834216</c:v>
                </c:pt>
                <c:pt idx="219">
                  <c:v>93.14085589554945</c:v>
                </c:pt>
                <c:pt idx="220">
                  <c:v>93.081708932626938</c:v>
                </c:pt>
                <c:pt idx="221">
                  <c:v>93.20932369535403</c:v>
                </c:pt>
                <c:pt idx="222">
                  <c:v>93.283677853149484</c:v>
                </c:pt>
                <c:pt idx="223">
                  <c:v>93.165023538039506</c:v>
                </c:pt>
                <c:pt idx="224">
                  <c:v>93.20024003773203</c:v>
                </c:pt>
                <c:pt idx="225">
                  <c:v>93.225088415499741</c:v>
                </c:pt>
                <c:pt idx="226">
                  <c:v>93.180477152922393</c:v>
                </c:pt>
                <c:pt idx="227">
                  <c:v>93.221576930355909</c:v>
                </c:pt>
                <c:pt idx="228">
                  <c:v>93.251295183573049</c:v>
                </c:pt>
                <c:pt idx="229">
                  <c:v>93.350719497145477</c:v>
                </c:pt>
                <c:pt idx="230">
                  <c:v>93.351834547691126</c:v>
                </c:pt>
                <c:pt idx="231">
                  <c:v>93.45240163406055</c:v>
                </c:pt>
                <c:pt idx="232">
                  <c:v>93.461343600176633</c:v>
                </c:pt>
                <c:pt idx="233">
                  <c:v>93.43597157988745</c:v>
                </c:pt>
                <c:pt idx="234">
                  <c:v>93.512469591770881</c:v>
                </c:pt>
                <c:pt idx="235">
                  <c:v>93.57345546401892</c:v>
                </c:pt>
                <c:pt idx="236">
                  <c:v>93.528545417179274</c:v>
                </c:pt>
                <c:pt idx="237">
                  <c:v>93.532448094089204</c:v>
                </c:pt>
                <c:pt idx="238">
                  <c:v>93.597669310260656</c:v>
                </c:pt>
                <c:pt idx="239">
                  <c:v>93.571216122177134</c:v>
                </c:pt>
                <c:pt idx="240">
                  <c:v>93.804261686222688</c:v>
                </c:pt>
                <c:pt idx="241">
                  <c:v>93.832911092646214</c:v>
                </c:pt>
                <c:pt idx="242">
                  <c:v>93.737592752491921</c:v>
                </c:pt>
                <c:pt idx="243">
                  <c:v>93.672467024074308</c:v>
                </c:pt>
                <c:pt idx="244">
                  <c:v>93.780845624763558</c:v>
                </c:pt>
                <c:pt idx="245">
                  <c:v>93.703007704075176</c:v>
                </c:pt>
                <c:pt idx="246">
                  <c:v>93.876758453192011</c:v>
                </c:pt>
                <c:pt idx="247">
                  <c:v>94.011999915231513</c:v>
                </c:pt>
                <c:pt idx="248">
                  <c:v>94.048008039206522</c:v>
                </c:pt>
                <c:pt idx="249">
                  <c:v>94.129129506529281</c:v>
                </c:pt>
                <c:pt idx="250">
                  <c:v>94.051020523829905</c:v>
                </c:pt>
                <c:pt idx="251">
                  <c:v>94.232752201023573</c:v>
                </c:pt>
                <c:pt idx="252">
                  <c:v>94.307716248344192</c:v>
                </c:pt>
                <c:pt idx="253">
                  <c:v>94.167050465832574</c:v>
                </c:pt>
                <c:pt idx="254">
                  <c:v>94.273168162929096</c:v>
                </c:pt>
                <c:pt idx="255">
                  <c:v>94.279119206172709</c:v>
                </c:pt>
                <c:pt idx="256">
                  <c:v>94.305670962260407</c:v>
                </c:pt>
                <c:pt idx="257">
                  <c:v>94.59039696292264</c:v>
                </c:pt>
                <c:pt idx="258">
                  <c:v>94.400462579643047</c:v>
                </c:pt>
                <c:pt idx="259">
                  <c:v>94.608684407921899</c:v>
                </c:pt>
                <c:pt idx="260">
                  <c:v>94.659480812752463</c:v>
                </c:pt>
                <c:pt idx="261">
                  <c:v>94.590963728945994</c:v>
                </c:pt>
                <c:pt idx="262">
                  <c:v>94.751401637017409</c:v>
                </c:pt>
                <c:pt idx="263">
                  <c:v>94.739653563036327</c:v>
                </c:pt>
                <c:pt idx="264">
                  <c:v>94.809310339389341</c:v>
                </c:pt>
                <c:pt idx="265">
                  <c:v>94.871897941703125</c:v>
                </c:pt>
                <c:pt idx="266">
                  <c:v>94.945130888452681</c:v>
                </c:pt>
                <c:pt idx="267">
                  <c:v>94.966815849340904</c:v>
                </c:pt>
                <c:pt idx="268">
                  <c:v>95.006434026463538</c:v>
                </c:pt>
                <c:pt idx="269">
                  <c:v>94.977803101540871</c:v>
                </c:pt>
                <c:pt idx="270">
                  <c:v>95.233411497760656</c:v>
                </c:pt>
                <c:pt idx="271">
                  <c:v>95.270904302296344</c:v>
                </c:pt>
                <c:pt idx="272">
                  <c:v>95.210574523325135</c:v>
                </c:pt>
                <c:pt idx="273">
                  <c:v>95.465856413031545</c:v>
                </c:pt>
                <c:pt idx="274">
                  <c:v>95.49200465635262</c:v>
                </c:pt>
                <c:pt idx="275">
                  <c:v>95.552583935583911</c:v>
                </c:pt>
                <c:pt idx="276">
                  <c:v>95.541165448366257</c:v>
                </c:pt>
                <c:pt idx="277">
                  <c:v>95.599982824525341</c:v>
                </c:pt>
                <c:pt idx="278">
                  <c:v>95.689119102676372</c:v>
                </c:pt>
                <c:pt idx="279">
                  <c:v>95.711571045846071</c:v>
                </c:pt>
                <c:pt idx="280">
                  <c:v>95.800143638223958</c:v>
                </c:pt>
                <c:pt idx="281">
                  <c:v>96.014519806254853</c:v>
                </c:pt>
                <c:pt idx="282">
                  <c:v>95.997593831811514</c:v>
                </c:pt>
                <c:pt idx="283">
                  <c:v>96.179531885763666</c:v>
                </c:pt>
                <c:pt idx="284">
                  <c:v>96.12136444238115</c:v>
                </c:pt>
                <c:pt idx="285">
                  <c:v>96.228745042029516</c:v>
                </c:pt>
                <c:pt idx="286">
                  <c:v>96.111322826969968</c:v>
                </c:pt>
                <c:pt idx="287">
                  <c:v>96.453190547722826</c:v>
                </c:pt>
                <c:pt idx="288">
                  <c:v>96.368822496767095</c:v>
                </c:pt>
                <c:pt idx="289">
                  <c:v>96.399107516007447</c:v>
                </c:pt>
                <c:pt idx="290">
                  <c:v>96.714660659932633</c:v>
                </c:pt>
                <c:pt idx="291">
                  <c:v>96.663057229568878</c:v>
                </c:pt>
                <c:pt idx="292">
                  <c:v>96.892557425719289</c:v>
                </c:pt>
                <c:pt idx="293">
                  <c:v>97.008935435986118</c:v>
                </c:pt>
                <c:pt idx="294">
                  <c:v>96.73306207418635</c:v>
                </c:pt>
                <c:pt idx="295">
                  <c:v>97.188418530587683</c:v>
                </c:pt>
                <c:pt idx="296">
                  <c:v>97.257117349151528</c:v>
                </c:pt>
                <c:pt idx="297">
                  <c:v>97.310137694573299</c:v>
                </c:pt>
                <c:pt idx="298">
                  <c:v>97.426740563099415</c:v>
                </c:pt>
                <c:pt idx="299">
                  <c:v>97.446158459894647</c:v>
                </c:pt>
                <c:pt idx="300">
                  <c:v>97.612621337213071</c:v>
                </c:pt>
                <c:pt idx="301">
                  <c:v>97.506482078365636</c:v>
                </c:pt>
                <c:pt idx="302">
                  <c:v>97.78321174970047</c:v>
                </c:pt>
                <c:pt idx="303">
                  <c:v>97.836592484386941</c:v>
                </c:pt>
                <c:pt idx="304">
                  <c:v>97.896956146109389</c:v>
                </c:pt>
                <c:pt idx="305">
                  <c:v>97.791910376056776</c:v>
                </c:pt>
                <c:pt idx="306">
                  <c:v>98.024475421082499</c:v>
                </c:pt>
                <c:pt idx="307">
                  <c:v>98.124709840438172</c:v>
                </c:pt>
                <c:pt idx="308">
                  <c:v>98.142723143175999</c:v>
                </c:pt>
                <c:pt idx="309">
                  <c:v>98.360524549347204</c:v>
                </c:pt>
                <c:pt idx="310">
                  <c:v>98.450310760274775</c:v>
                </c:pt>
                <c:pt idx="311">
                  <c:v>98.57726018897462</c:v>
                </c:pt>
                <c:pt idx="312">
                  <c:v>98.659496706843029</c:v>
                </c:pt>
                <c:pt idx="313">
                  <c:v>98.72196725965189</c:v>
                </c:pt>
                <c:pt idx="314">
                  <c:v>98.764437748391359</c:v>
                </c:pt>
                <c:pt idx="315">
                  <c:v>99.016300560457736</c:v>
                </c:pt>
                <c:pt idx="316">
                  <c:v>98.95963627913676</c:v>
                </c:pt>
                <c:pt idx="317">
                  <c:v>99.077471247713333</c:v>
                </c:pt>
                <c:pt idx="318">
                  <c:v>99.185665033394898</c:v>
                </c:pt>
                <c:pt idx="319">
                  <c:v>99.35628624838354</c:v>
                </c:pt>
                <c:pt idx="320">
                  <c:v>99.2594093016654</c:v>
                </c:pt>
                <c:pt idx="321">
                  <c:v>99.248877926484099</c:v>
                </c:pt>
                <c:pt idx="322">
                  <c:v>99.652436896763945</c:v>
                </c:pt>
                <c:pt idx="323">
                  <c:v>99.597232654002639</c:v>
                </c:pt>
                <c:pt idx="324">
                  <c:v>99.588312249637397</c:v>
                </c:pt>
                <c:pt idx="325">
                  <c:v>99.781071222282733</c:v>
                </c:pt>
                <c:pt idx="326">
                  <c:v>100.02158023238405</c:v>
                </c:pt>
                <c:pt idx="327">
                  <c:v>99.904684740095874</c:v>
                </c:pt>
                <c:pt idx="328">
                  <c:v>100.15371988254655</c:v>
                </c:pt>
                <c:pt idx="329">
                  <c:v>100.25429620966604</c:v>
                </c:pt>
                <c:pt idx="330">
                  <c:v>100.36907557011746</c:v>
                </c:pt>
                <c:pt idx="331">
                  <c:v>100.56576494192377</c:v>
                </c:pt>
                <c:pt idx="332">
                  <c:v>100.51985073354327</c:v>
                </c:pt>
                <c:pt idx="333">
                  <c:v>100.80893220788391</c:v>
                </c:pt>
                <c:pt idx="334">
                  <c:v>100.8842597247194</c:v>
                </c:pt>
                <c:pt idx="335">
                  <c:v>100.93406120875926</c:v>
                </c:pt>
                <c:pt idx="336">
                  <c:v>101.01655646763815</c:v>
                </c:pt>
                <c:pt idx="337">
                  <c:v>101.17842669201842</c:v>
                </c:pt>
                <c:pt idx="338">
                  <c:v>101.3272366558636</c:v>
                </c:pt>
                <c:pt idx="339">
                  <c:v>101.4986679766355</c:v>
                </c:pt>
                <c:pt idx="340">
                  <c:v>101.57282191817285</c:v>
                </c:pt>
                <c:pt idx="341">
                  <c:v>101.69124521452346</c:v>
                </c:pt>
                <c:pt idx="342">
                  <c:v>101.78939430454365</c:v>
                </c:pt>
                <c:pt idx="343">
                  <c:v>101.77358954114635</c:v>
                </c:pt>
                <c:pt idx="344">
                  <c:v>101.75781250000011</c:v>
                </c:pt>
                <c:pt idx="345">
                  <c:v>102.03223506399041</c:v>
                </c:pt>
                <c:pt idx="346">
                  <c:v>102.17883340824513</c:v>
                </c:pt>
                <c:pt idx="347">
                  <c:v>102.17087404191913</c:v>
                </c:pt>
                <c:pt idx="348">
                  <c:v>102.30003200995937</c:v>
                </c:pt>
                <c:pt idx="349">
                  <c:v>102.51690626084265</c:v>
                </c:pt>
                <c:pt idx="350">
                  <c:v>102.58255255153153</c:v>
                </c:pt>
                <c:pt idx="351">
                  <c:v>102.84945930521398</c:v>
                </c:pt>
                <c:pt idx="352">
                  <c:v>102.90467278872546</c:v>
                </c:pt>
                <c:pt idx="353">
                  <c:v>103.00499345508466</c:v>
                </c:pt>
                <c:pt idx="354">
                  <c:v>103.09160392813209</c:v>
                </c:pt>
                <c:pt idx="355">
                  <c:v>103.10610882597626</c:v>
                </c:pt>
                <c:pt idx="356">
                  <c:v>103.2695715396717</c:v>
                </c:pt>
                <c:pt idx="357">
                  <c:v>103.36149852443715</c:v>
                </c:pt>
                <c:pt idx="358">
                  <c:v>103.5126279166273</c:v>
                </c:pt>
                <c:pt idx="359">
                  <c:v>103.65086030153924</c:v>
                </c:pt>
                <c:pt idx="360">
                  <c:v>103.72472777981504</c:v>
                </c:pt>
                <c:pt idx="361">
                  <c:v>103.80794381722343</c:v>
                </c:pt>
                <c:pt idx="362">
                  <c:v>104.0472700112763</c:v>
                </c:pt>
                <c:pt idx="363">
                  <c:v>104.13288864378323</c:v>
                </c:pt>
                <c:pt idx="364">
                  <c:v>104.24902639454024</c:v>
                </c:pt>
                <c:pt idx="365">
                  <c:v>104.43089052248926</c:v>
                </c:pt>
                <c:pt idx="366">
                  <c:v>104.36743736989035</c:v>
                </c:pt>
                <c:pt idx="367">
                  <c:v>104.59109741180141</c:v>
                </c:pt>
                <c:pt idx="368">
                  <c:v>104.67853955238303</c:v>
                </c:pt>
                <c:pt idx="369">
                  <c:v>104.88555700286247</c:v>
                </c:pt>
                <c:pt idx="370">
                  <c:v>105.01907660508137</c:v>
                </c:pt>
                <c:pt idx="371">
                  <c:v>105.10472912033988</c:v>
                </c:pt>
                <c:pt idx="372">
                  <c:v>105.22426438698598</c:v>
                </c:pt>
                <c:pt idx="373">
                  <c:v>105.40213959102182</c:v>
                </c:pt>
                <c:pt idx="374">
                  <c:v>105.5749231415989</c:v>
                </c:pt>
                <c:pt idx="375">
                  <c:v>105.93943378102927</c:v>
                </c:pt>
                <c:pt idx="376">
                  <c:v>105.87494874463802</c:v>
                </c:pt>
                <c:pt idx="377">
                  <c:v>105.97146530209135</c:v>
                </c:pt>
                <c:pt idx="378">
                  <c:v>106.08495095748965</c:v>
                </c:pt>
                <c:pt idx="379">
                  <c:v>106.35797200767259</c:v>
                </c:pt>
                <c:pt idx="380">
                  <c:v>106.55673746806407</c:v>
                </c:pt>
                <c:pt idx="381">
                  <c:v>106.7247620321963</c:v>
                </c:pt>
                <c:pt idx="382">
                  <c:v>106.77773617386624</c:v>
                </c:pt>
                <c:pt idx="383">
                  <c:v>106.88516297726646</c:v>
                </c:pt>
                <c:pt idx="384">
                  <c:v>106.95311945554995</c:v>
                </c:pt>
                <c:pt idx="385">
                  <c:v>106.90636125863473</c:v>
                </c:pt>
                <c:pt idx="386">
                  <c:v>107.11609240947526</c:v>
                </c:pt>
                <c:pt idx="387">
                  <c:v>107.4274841354798</c:v>
                </c:pt>
                <c:pt idx="388">
                  <c:v>107.56028603941951</c:v>
                </c:pt>
                <c:pt idx="389">
                  <c:v>107.75797033201651</c:v>
                </c:pt>
                <c:pt idx="390">
                  <c:v>107.98802805343968</c:v>
                </c:pt>
                <c:pt idx="391">
                  <c:v>107.91278986385794</c:v>
                </c:pt>
                <c:pt idx="392">
                  <c:v>108.12732312464534</c:v>
                </c:pt>
                <c:pt idx="393">
                  <c:v>108.31018217338517</c:v>
                </c:pt>
                <c:pt idx="394">
                  <c:v>108.56602774886449</c:v>
                </c:pt>
                <c:pt idx="395">
                  <c:v>108.5199287254764</c:v>
                </c:pt>
                <c:pt idx="396">
                  <c:v>108.86473192459954</c:v>
                </c:pt>
                <c:pt idx="397">
                  <c:v>108.90778150036287</c:v>
                </c:pt>
                <c:pt idx="398">
                  <c:v>109.0891805105429</c:v>
                </c:pt>
                <c:pt idx="399">
                  <c:v>109.2163701987527</c:v>
                </c:pt>
                <c:pt idx="400">
                  <c:v>109.14922382625234</c:v>
                </c:pt>
                <c:pt idx="401">
                  <c:v>109.53087605763487</c:v>
                </c:pt>
                <c:pt idx="402">
                  <c:v>109.77297139655097</c:v>
                </c:pt>
                <c:pt idx="403">
                  <c:v>109.71962454461594</c:v>
                </c:pt>
                <c:pt idx="404">
                  <c:v>110.0555843456268</c:v>
                </c:pt>
                <c:pt idx="405">
                  <c:v>110.12040204903178</c:v>
                </c:pt>
                <c:pt idx="406">
                  <c:v>110.33241258496581</c:v>
                </c:pt>
                <c:pt idx="407">
                  <c:v>110.38887048952824</c:v>
                </c:pt>
                <c:pt idx="408">
                  <c:v>110.73194874858075</c:v>
                </c:pt>
                <c:pt idx="409">
                  <c:v>110.79982514036095</c:v>
                </c:pt>
                <c:pt idx="410">
                  <c:v>110.74359517430771</c:v>
                </c:pt>
                <c:pt idx="411">
                  <c:v>110.91801125745179</c:v>
                </c:pt>
                <c:pt idx="412">
                  <c:v>111.31213850184531</c:v>
                </c:pt>
                <c:pt idx="413">
                  <c:v>111.59228109031994</c:v>
                </c:pt>
                <c:pt idx="414">
                  <c:v>111.66095218663274</c:v>
                </c:pt>
                <c:pt idx="415">
                  <c:v>111.78000693425913</c:v>
                </c:pt>
                <c:pt idx="416">
                  <c:v>112.05175584114004</c:v>
                </c:pt>
                <c:pt idx="417">
                  <c:v>112.309030652678</c:v>
                </c:pt>
                <c:pt idx="418">
                  <c:v>112.33200007786877</c:v>
                </c:pt>
                <c:pt idx="419">
                  <c:v>112.62324388779813</c:v>
                </c:pt>
                <c:pt idx="420">
                  <c:v>112.76648167916528</c:v>
                </c:pt>
                <c:pt idx="421">
                  <c:v>112.74201525241307</c:v>
                </c:pt>
                <c:pt idx="422">
                  <c:v>113.13393087721586</c:v>
                </c:pt>
                <c:pt idx="423">
                  <c:v>113.20516166138343</c:v>
                </c:pt>
                <c:pt idx="424">
                  <c:v>113.440791555285</c:v>
                </c:pt>
                <c:pt idx="425">
                  <c:v>113.37479719633181</c:v>
                </c:pt>
                <c:pt idx="426">
                  <c:v>113.56939507830255</c:v>
                </c:pt>
                <c:pt idx="427">
                  <c:v>113.97538744618193</c:v>
                </c:pt>
                <c:pt idx="428">
                  <c:v>114.15751647564194</c:v>
                </c:pt>
                <c:pt idx="429">
                  <c:v>114.48130620840436</c:v>
                </c:pt>
                <c:pt idx="430">
                  <c:v>114.54851418590727</c:v>
                </c:pt>
                <c:pt idx="431">
                  <c:v>114.83431519386362</c:v>
                </c:pt>
                <c:pt idx="432">
                  <c:v>114.84712903438846</c:v>
                </c:pt>
                <c:pt idx="433">
                  <c:v>114.91446022189628</c:v>
                </c:pt>
                <c:pt idx="434">
                  <c:v>115.1454204566066</c:v>
                </c:pt>
                <c:pt idx="435">
                  <c:v>115.56030858685035</c:v>
                </c:pt>
                <c:pt idx="436">
                  <c:v>115.59014080932235</c:v>
                </c:pt>
                <c:pt idx="437">
                  <c:v>115.80074059069845</c:v>
                </c:pt>
                <c:pt idx="438">
                  <c:v>116.09144227660546</c:v>
                </c:pt>
                <c:pt idx="439">
                  <c:v>116.12227866061859</c:v>
                </c:pt>
                <c:pt idx="440">
                  <c:v>116.40481768369138</c:v>
                </c:pt>
                <c:pt idx="441">
                  <c:v>116.4190730812753</c:v>
                </c:pt>
                <c:pt idx="442">
                  <c:v>116.68876130082172</c:v>
                </c:pt>
                <c:pt idx="443">
                  <c:v>117.0794941095762</c:v>
                </c:pt>
                <c:pt idx="444">
                  <c:v>117.39147724360497</c:v>
                </c:pt>
                <c:pt idx="445">
                  <c:v>117.30837517545116</c:v>
                </c:pt>
                <c:pt idx="446">
                  <c:v>117.60559467062528</c:v>
                </c:pt>
                <c:pt idx="447">
                  <c:v>117.8078284926587</c:v>
                </c:pt>
                <c:pt idx="448">
                  <c:v>117.81023416800731</c:v>
                </c:pt>
                <c:pt idx="449">
                  <c:v>118.01752884099808</c:v>
                </c:pt>
                <c:pt idx="450">
                  <c:v>118.38110308439009</c:v>
                </c:pt>
                <c:pt idx="451">
                  <c:v>118.4549120379133</c:v>
                </c:pt>
                <c:pt idx="452">
                  <c:v>118.74921145596782</c:v>
                </c:pt>
                <c:pt idx="453">
                  <c:v>119.07526517257293</c:v>
                </c:pt>
                <c:pt idx="454">
                  <c:v>119.13812383689769</c:v>
                </c:pt>
                <c:pt idx="455">
                  <c:v>119.34097062870615</c:v>
                </c:pt>
                <c:pt idx="456">
                  <c:v>119.50833909956157</c:v>
                </c:pt>
                <c:pt idx="457">
                  <c:v>119.69569531348573</c:v>
                </c:pt>
                <c:pt idx="458">
                  <c:v>119.92733628347388</c:v>
                </c:pt>
                <c:pt idx="459">
                  <c:v>120.26746982340562</c:v>
                </c:pt>
                <c:pt idx="460">
                  <c:v>120.47642167096429</c:v>
                </c:pt>
                <c:pt idx="461">
                  <c:v>120.71325286241495</c:v>
                </c:pt>
                <c:pt idx="462">
                  <c:v>120.91223702056534</c:v>
                </c:pt>
                <c:pt idx="463">
                  <c:v>121.13382713439164</c:v>
                </c:pt>
                <c:pt idx="464">
                  <c:v>121.31194259793716</c:v>
                </c:pt>
                <c:pt idx="465">
                  <c:v>121.56782821666843</c:v>
                </c:pt>
                <c:pt idx="466">
                  <c:v>121.84768434188128</c:v>
                </c:pt>
                <c:pt idx="467">
                  <c:v>122.07099323527795</c:v>
                </c:pt>
                <c:pt idx="468">
                  <c:v>122.24872366755777</c:v>
                </c:pt>
                <c:pt idx="469">
                  <c:v>122.82256194506219</c:v>
                </c:pt>
                <c:pt idx="470">
                  <c:v>123.19692322439603</c:v>
                </c:pt>
                <c:pt idx="471">
                  <c:v>123.01056193126267</c:v>
                </c:pt>
                <c:pt idx="472">
                  <c:v>123.07718158099141</c:v>
                </c:pt>
                <c:pt idx="473">
                  <c:v>123.47516529854276</c:v>
                </c:pt>
                <c:pt idx="474">
                  <c:v>123.68006045668534</c:v>
                </c:pt>
                <c:pt idx="475">
                  <c:v>124.08626844207367</c:v>
                </c:pt>
                <c:pt idx="476">
                  <c:v>124.26221540953038</c:v>
                </c:pt>
                <c:pt idx="477">
                  <c:v>124.37100368348636</c:v>
                </c:pt>
                <c:pt idx="478">
                  <c:v>124.58641481555968</c:v>
                </c:pt>
                <c:pt idx="479">
                  <c:v>124.98538421315139</c:v>
                </c:pt>
                <c:pt idx="480">
                  <c:v>125.17965558860887</c:v>
                </c:pt>
                <c:pt idx="481">
                  <c:v>125.3655517639731</c:v>
                </c:pt>
                <c:pt idx="482">
                  <c:v>125.51963511603431</c:v>
                </c:pt>
                <c:pt idx="483">
                  <c:v>125.91330648340916</c:v>
                </c:pt>
                <c:pt idx="484">
                  <c:v>126.11949842685476</c:v>
                </c:pt>
                <c:pt idx="485">
                  <c:v>126.38398718418823</c:v>
                </c:pt>
                <c:pt idx="486">
                  <c:v>126.66908589511581</c:v>
                </c:pt>
                <c:pt idx="487">
                  <c:v>126.69309952509953</c:v>
                </c:pt>
                <c:pt idx="488">
                  <c:v>127.22511108614066</c:v>
                </c:pt>
                <c:pt idx="489">
                  <c:v>127.50235823949659</c:v>
                </c:pt>
                <c:pt idx="490">
                  <c:v>127.61651846967271</c:v>
                </c:pt>
                <c:pt idx="491">
                  <c:v>127.86194355897526</c:v>
                </c:pt>
                <c:pt idx="492">
                  <c:v>128.24311219108793</c:v>
                </c:pt>
                <c:pt idx="493">
                  <c:v>128.45930878694335</c:v>
                </c:pt>
                <c:pt idx="494">
                  <c:v>128.9598740744465</c:v>
                </c:pt>
                <c:pt idx="495">
                  <c:v>129.29451860865353</c:v>
                </c:pt>
                <c:pt idx="496">
                  <c:v>129.42743140159777</c:v>
                </c:pt>
                <c:pt idx="497">
                  <c:v>129.52353520553405</c:v>
                </c:pt>
                <c:pt idx="498">
                  <c:v>129.74523928861518</c:v>
                </c:pt>
                <c:pt idx="499">
                  <c:v>130.0177336160265</c:v>
                </c:pt>
                <c:pt idx="500">
                  <c:v>130.71104555517448</c:v>
                </c:pt>
                <c:pt idx="501">
                  <c:v>130.75217305485907</c:v>
                </c:pt>
                <c:pt idx="502">
                  <c:v>130.93137584669921</c:v>
                </c:pt>
                <c:pt idx="503">
                  <c:v>131.30833069663939</c:v>
                </c:pt>
                <c:pt idx="504">
                  <c:v>131.57520048732019</c:v>
                </c:pt>
                <c:pt idx="505">
                  <c:v>131.76318815252014</c:v>
                </c:pt>
                <c:pt idx="506">
                  <c:v>131.85959074071889</c:v>
                </c:pt>
                <c:pt idx="507">
                  <c:v>132.35635499956635</c:v>
                </c:pt>
                <c:pt idx="508">
                  <c:v>132.81264785200617</c:v>
                </c:pt>
                <c:pt idx="509">
                  <c:v>133.19618827671601</c:v>
                </c:pt>
                <c:pt idx="510">
                  <c:v>133.22095656798058</c:v>
                </c:pt>
                <c:pt idx="511">
                  <c:v>133.92066926689074</c:v>
                </c:pt>
                <c:pt idx="512">
                  <c:v>134.17277541871701</c:v>
                </c:pt>
                <c:pt idx="513">
                  <c:v>134.32115414754455</c:v>
                </c:pt>
                <c:pt idx="514">
                  <c:v>134.5369041071317</c:v>
                </c:pt>
                <c:pt idx="515">
                  <c:v>134.87300251939828</c:v>
                </c:pt>
                <c:pt idx="516">
                  <c:v>135.28459786225724</c:v>
                </c:pt>
                <c:pt idx="517">
                  <c:v>135.4512763570844</c:v>
                </c:pt>
                <c:pt idx="518">
                  <c:v>135.66024668614384</c:v>
                </c:pt>
                <c:pt idx="519">
                  <c:v>135.9683271432628</c:v>
                </c:pt>
                <c:pt idx="520">
                  <c:v>136.39772325160081</c:v>
                </c:pt>
                <c:pt idx="521">
                  <c:v>137.00963034041459</c:v>
                </c:pt>
                <c:pt idx="522">
                  <c:v>137.35481549055336</c:v>
                </c:pt>
                <c:pt idx="523">
                  <c:v>137.40731527370374</c:v>
                </c:pt>
                <c:pt idx="524">
                  <c:v>137.78602894646596</c:v>
                </c:pt>
                <c:pt idx="525">
                  <c:v>138.2125203789349</c:v>
                </c:pt>
                <c:pt idx="526">
                  <c:v>138.67466570661441</c:v>
                </c:pt>
                <c:pt idx="527">
                  <c:v>139.03346556231085</c:v>
                </c:pt>
                <c:pt idx="528">
                  <c:v>139.33066965623442</c:v>
                </c:pt>
                <c:pt idx="529">
                  <c:v>139.53135719270452</c:v>
                </c:pt>
                <c:pt idx="530">
                  <c:v>139.70778159893084</c:v>
                </c:pt>
                <c:pt idx="531">
                  <c:v>140.36898501076368</c:v>
                </c:pt>
                <c:pt idx="532">
                  <c:v>140.7450989524194</c:v>
                </c:pt>
                <c:pt idx="533">
                  <c:v>140.83206981473163</c:v>
                </c:pt>
                <c:pt idx="534">
                  <c:v>141.22196479545181</c:v>
                </c:pt>
                <c:pt idx="535">
                  <c:v>141.8734530983867</c:v>
                </c:pt>
                <c:pt idx="536">
                  <c:v>142.07078316221939</c:v>
                </c:pt>
                <c:pt idx="537">
                  <c:v>142.53582392501741</c:v>
                </c:pt>
                <c:pt idx="538">
                  <c:v>142.93573587914787</c:v>
                </c:pt>
                <c:pt idx="539">
                  <c:v>143.13510198831375</c:v>
                </c:pt>
                <c:pt idx="540">
                  <c:v>143.19930056144332</c:v>
                </c:pt>
                <c:pt idx="541">
                  <c:v>143.84354719633168</c:v>
                </c:pt>
                <c:pt idx="542">
                  <c:v>144.32336083873506</c:v>
                </c:pt>
                <c:pt idx="543">
                  <c:v>144.43020855511153</c:v>
                </c:pt>
                <c:pt idx="544">
                  <c:v>144.86830945030593</c:v>
                </c:pt>
                <c:pt idx="545">
                  <c:v>145.25010645344435</c:v>
                </c:pt>
                <c:pt idx="546">
                  <c:v>145.74683066904024</c:v>
                </c:pt>
                <c:pt idx="547">
                  <c:v>146.14702908643235</c:v>
                </c:pt>
              </c:numCache>
            </c:numRef>
          </c:yVal>
          <c:smooth val="1"/>
          <c:extLst>
            <c:ext xmlns:c16="http://schemas.microsoft.com/office/drawing/2014/chart" uri="{C3380CC4-5D6E-409C-BE32-E72D297353CC}">
              <c16:uniqueId val="{00000000-0688-4018-B01C-7E39D0E7DCCC}"/>
            </c:ext>
          </c:extLst>
        </c:ser>
        <c:ser>
          <c:idx val="14"/>
          <c:order val="5"/>
          <c:tx>
            <c:v>2 gramos</c:v>
          </c:tx>
          <c:spPr>
            <a:ln w="28575">
              <a:solidFill>
                <a:schemeClr val="accent3">
                  <a:lumMod val="80000"/>
                  <a:lumOff val="20000"/>
                  <a:alpha val="20000"/>
                </a:schemeClr>
              </a:solidFill>
            </a:ln>
            <a:effectLst/>
          </c:spPr>
          <c:marker>
            <c:symbol val="circle"/>
            <c:size val="4"/>
            <c:spPr>
              <a:solidFill>
                <a:schemeClr val="accent3">
                  <a:lumMod val="80000"/>
                  <a:lumOff val="20000"/>
                </a:schemeClr>
              </a:solidFill>
              <a:ln w="9525" cap="flat" cmpd="sng" algn="ctr">
                <a:solidFill>
                  <a:schemeClr val="accent3">
                    <a:lumMod val="80000"/>
                    <a:lumOff val="20000"/>
                  </a:schemeClr>
                </a:solidFill>
                <a:round/>
              </a:ln>
              <a:effectLst/>
            </c:spPr>
          </c:marker>
          <c:xVal>
            <c:numRef>
              <c:f>'Graficas (2)'!$FK$5:$FK$546</c:f>
              <c:numCache>
                <c:formatCode>General</c:formatCode>
                <c:ptCount val="542"/>
                <c:pt idx="0">
                  <c:v>3.2731237659836383E-4</c:v>
                </c:pt>
                <c:pt idx="1">
                  <c:v>1.3978648695079556E-3</c:v>
                </c:pt>
                <c:pt idx="2">
                  <c:v>2.8376438279495673E-3</c:v>
                </c:pt>
                <c:pt idx="3">
                  <c:v>4.2076529208890682E-3</c:v>
                </c:pt>
                <c:pt idx="4">
                  <c:v>5.3750983725978588E-3</c:v>
                </c:pt>
                <c:pt idx="5">
                  <c:v>6.3812743015272625E-3</c:v>
                </c:pt>
                <c:pt idx="6">
                  <c:v>7.2623478193401605E-3</c:v>
                </c:pt>
                <c:pt idx="7">
                  <c:v>8.2741184466878347E-3</c:v>
                </c:pt>
                <c:pt idx="8">
                  <c:v>9.274618799172487E-3</c:v>
                </c:pt>
                <c:pt idx="9">
                  <c:v>1.0293583285785677E-2</c:v>
                </c:pt>
                <c:pt idx="10">
                  <c:v>1.145014110751782E-2</c:v>
                </c:pt>
                <c:pt idx="11">
                  <c:v>1.2687800428926171E-2</c:v>
                </c:pt>
                <c:pt idx="12">
                  <c:v>1.3700662421742171E-2</c:v>
                </c:pt>
                <c:pt idx="13">
                  <c:v>1.4735944632218705E-2</c:v>
                </c:pt>
                <c:pt idx="14">
                  <c:v>1.5902875207090567E-2</c:v>
                </c:pt>
                <c:pt idx="15">
                  <c:v>1.6981173912006171E-2</c:v>
                </c:pt>
                <c:pt idx="16">
                  <c:v>1.8043810404161122E-2</c:v>
                </c:pt>
                <c:pt idx="17">
                  <c:v>1.9182877238763111E-2</c:v>
                </c:pt>
                <c:pt idx="18">
                  <c:v>2.0284776067605544E-2</c:v>
                </c:pt>
                <c:pt idx="19">
                  <c:v>2.1317539540060219E-2</c:v>
                </c:pt>
                <c:pt idx="20">
                  <c:v>2.2387905662740754E-2</c:v>
                </c:pt>
                <c:pt idx="21">
                  <c:v>2.3601837165170003E-2</c:v>
                </c:pt>
                <c:pt idx="22">
                  <c:v>2.4706246107372407E-2</c:v>
                </c:pt>
                <c:pt idx="23">
                  <c:v>2.5777206925857638E-2</c:v>
                </c:pt>
                <c:pt idx="24">
                  <c:v>2.6833604805896367E-2</c:v>
                </c:pt>
                <c:pt idx="25">
                  <c:v>2.7990493339311806E-2</c:v>
                </c:pt>
                <c:pt idx="26">
                  <c:v>2.9066804721728162E-2</c:v>
                </c:pt>
                <c:pt idx="27">
                  <c:v>3.0118371358975559E-2</c:v>
                </c:pt>
                <c:pt idx="28">
                  <c:v>3.1208884297539475E-2</c:v>
                </c:pt>
                <c:pt idx="29">
                  <c:v>3.2244654577697193E-2</c:v>
                </c:pt>
                <c:pt idx="30">
                  <c:v>3.3463236515245867E-2</c:v>
                </c:pt>
                <c:pt idx="31">
                  <c:v>3.4616249711700076E-2</c:v>
                </c:pt>
                <c:pt idx="32">
                  <c:v>3.5727304510890727E-2</c:v>
                </c:pt>
                <c:pt idx="33">
                  <c:v>3.6774702162282395E-2</c:v>
                </c:pt>
                <c:pt idx="34">
                  <c:v>3.7826233549819011E-2</c:v>
                </c:pt>
                <c:pt idx="35">
                  <c:v>3.8965071707721406E-2</c:v>
                </c:pt>
                <c:pt idx="36">
                  <c:v>4.003128974730015E-2</c:v>
                </c:pt>
                <c:pt idx="37">
                  <c:v>4.1212788590670867E-2</c:v>
                </c:pt>
                <c:pt idx="38">
                  <c:v>4.2297883751137993E-2</c:v>
                </c:pt>
                <c:pt idx="39">
                  <c:v>4.3409633800618817E-2</c:v>
                </c:pt>
                <c:pt idx="40">
                  <c:v>4.445000149230989E-2</c:v>
                </c:pt>
                <c:pt idx="41">
                  <c:v>4.5544661403761684E-2</c:v>
                </c:pt>
                <c:pt idx="42">
                  <c:v>4.6675683975375901E-2</c:v>
                </c:pt>
                <c:pt idx="43">
                  <c:v>4.772177951037835E-2</c:v>
                </c:pt>
                <c:pt idx="44">
                  <c:v>4.8851791162601681E-2</c:v>
                </c:pt>
                <c:pt idx="45">
                  <c:v>5.0000584883961863E-2</c:v>
                </c:pt>
                <c:pt idx="46">
                  <c:v>5.1076054166461396E-2</c:v>
                </c:pt>
                <c:pt idx="47">
                  <c:v>5.2227334829540138E-2</c:v>
                </c:pt>
                <c:pt idx="48">
                  <c:v>5.3298664195091813E-2</c:v>
                </c:pt>
                <c:pt idx="49">
                  <c:v>5.4372393225145935E-2</c:v>
                </c:pt>
                <c:pt idx="50">
                  <c:v>5.5480945026574788E-2</c:v>
                </c:pt>
                <c:pt idx="51">
                  <c:v>5.6634406743609457E-2</c:v>
                </c:pt>
                <c:pt idx="52">
                  <c:v>5.7775785138617017E-2</c:v>
                </c:pt>
                <c:pt idx="53">
                  <c:v>5.8837814037151361E-2</c:v>
                </c:pt>
                <c:pt idx="54">
                  <c:v>5.9936613005091857E-2</c:v>
                </c:pt>
                <c:pt idx="55">
                  <c:v>6.0987643260188615E-2</c:v>
                </c:pt>
                <c:pt idx="56">
                  <c:v>6.2115962737416909E-2</c:v>
                </c:pt>
                <c:pt idx="57">
                  <c:v>6.328831668086643E-2</c:v>
                </c:pt>
                <c:pt idx="58">
                  <c:v>6.4388617176762614E-2</c:v>
                </c:pt>
                <c:pt idx="59">
                  <c:v>6.5507374553496145E-2</c:v>
                </c:pt>
                <c:pt idx="60">
                  <c:v>6.6587478352903628E-2</c:v>
                </c:pt>
                <c:pt idx="61">
                  <c:v>6.7649706651530764E-2</c:v>
                </c:pt>
                <c:pt idx="62">
                  <c:v>6.8744381035867566E-2</c:v>
                </c:pt>
                <c:pt idx="63">
                  <c:v>6.9810902540409586E-2</c:v>
                </c:pt>
                <c:pt idx="64">
                  <c:v>7.1018884048403341E-2</c:v>
                </c:pt>
                <c:pt idx="65">
                  <c:v>7.2095479358980932E-2</c:v>
                </c:pt>
                <c:pt idx="66">
                  <c:v>7.3081063556569445E-2</c:v>
                </c:pt>
                <c:pt idx="67">
                  <c:v>7.4190313621986637E-2</c:v>
                </c:pt>
                <c:pt idx="68">
                  <c:v>7.5380459132103228E-2</c:v>
                </c:pt>
                <c:pt idx="69">
                  <c:v>7.65659316649967E-2</c:v>
                </c:pt>
                <c:pt idx="70">
                  <c:v>7.7576805233214058E-2</c:v>
                </c:pt>
                <c:pt idx="71">
                  <c:v>7.8611358795497285E-2</c:v>
                </c:pt>
                <c:pt idx="72">
                  <c:v>7.9746852212886105E-2</c:v>
                </c:pt>
                <c:pt idx="73">
                  <c:v>8.0874706165687898E-2</c:v>
                </c:pt>
                <c:pt idx="74">
                  <c:v>8.1893424755985308E-2</c:v>
                </c:pt>
                <c:pt idx="75">
                  <c:v>8.3040582975824728E-2</c:v>
                </c:pt>
                <c:pt idx="76">
                  <c:v>8.4132708529263286E-2</c:v>
                </c:pt>
                <c:pt idx="77">
                  <c:v>8.5282863226350689E-2</c:v>
                </c:pt>
                <c:pt idx="78">
                  <c:v>8.6370528611763336E-2</c:v>
                </c:pt>
                <c:pt idx="79">
                  <c:v>8.7505277354012354E-2</c:v>
                </c:pt>
                <c:pt idx="80">
                  <c:v>8.8600164741407791E-2</c:v>
                </c:pt>
                <c:pt idx="81">
                  <c:v>8.965584443601711E-2</c:v>
                </c:pt>
                <c:pt idx="82">
                  <c:v>9.0693694822833931E-2</c:v>
                </c:pt>
                <c:pt idx="83">
                  <c:v>9.1818625709560051E-2</c:v>
                </c:pt>
                <c:pt idx="84">
                  <c:v>9.2949915392965696E-2</c:v>
                </c:pt>
                <c:pt idx="85">
                  <c:v>9.4048092907301165E-2</c:v>
                </c:pt>
                <c:pt idx="86">
                  <c:v>9.522969174096492E-2</c:v>
                </c:pt>
                <c:pt idx="87">
                  <c:v>9.6334427156693783E-2</c:v>
                </c:pt>
                <c:pt idx="88">
                  <c:v>9.7337032967206374E-2</c:v>
                </c:pt>
                <c:pt idx="89">
                  <c:v>9.8448642567483549E-2</c:v>
                </c:pt>
                <c:pt idx="90">
                  <c:v>9.954924182802731E-2</c:v>
                </c:pt>
                <c:pt idx="91">
                  <c:v>0.10068665795328209</c:v>
                </c:pt>
                <c:pt idx="92">
                  <c:v>0.10181838212117034</c:v>
                </c:pt>
                <c:pt idx="93">
                  <c:v>0.10294318444006531</c:v>
                </c:pt>
                <c:pt idx="94">
                  <c:v>0.10400508550740768</c:v>
                </c:pt>
                <c:pt idx="95">
                  <c:v>0.10507502143219707</c:v>
                </c:pt>
                <c:pt idx="96">
                  <c:v>0.10618670585027526</c:v>
                </c:pt>
                <c:pt idx="97">
                  <c:v>0.10726648214676207</c:v>
                </c:pt>
                <c:pt idx="98">
                  <c:v>0.10840991819240153</c:v>
                </c:pt>
                <c:pt idx="99">
                  <c:v>0.10954042690844008</c:v>
                </c:pt>
                <c:pt idx="100">
                  <c:v>0.11060577575172396</c:v>
                </c:pt>
                <c:pt idx="101">
                  <c:v>0.11179682255871159</c:v>
                </c:pt>
                <c:pt idx="102">
                  <c:v>0.11285585089179902</c:v>
                </c:pt>
                <c:pt idx="103">
                  <c:v>0.11393940729784853</c:v>
                </c:pt>
                <c:pt idx="104">
                  <c:v>0.1150500666471275</c:v>
                </c:pt>
                <c:pt idx="105">
                  <c:v>0.11617094516413082</c:v>
                </c:pt>
                <c:pt idx="106">
                  <c:v>0.1173153990156808</c:v>
                </c:pt>
                <c:pt idx="107">
                  <c:v>0.11834474624019023</c:v>
                </c:pt>
                <c:pt idx="108">
                  <c:v>0.11943353064318474</c:v>
                </c:pt>
                <c:pt idx="109">
                  <c:v>0.120516730309788</c:v>
                </c:pt>
                <c:pt idx="110">
                  <c:v>0.1216592363645459</c:v>
                </c:pt>
                <c:pt idx="111">
                  <c:v>0.12270524263331226</c:v>
                </c:pt>
                <c:pt idx="112">
                  <c:v>0.1238746426109878</c:v>
                </c:pt>
                <c:pt idx="113">
                  <c:v>0.12495775548496871</c:v>
                </c:pt>
                <c:pt idx="114">
                  <c:v>0.12599197539174395</c:v>
                </c:pt>
                <c:pt idx="115">
                  <c:v>0.12719841700722342</c:v>
                </c:pt>
                <c:pt idx="116">
                  <c:v>0.12831655222065472</c:v>
                </c:pt>
                <c:pt idx="117">
                  <c:v>0.12944987828330429</c:v>
                </c:pt>
                <c:pt idx="118">
                  <c:v>0.13057317038689739</c:v>
                </c:pt>
                <c:pt idx="119">
                  <c:v>0.1316702291432795</c:v>
                </c:pt>
                <c:pt idx="120">
                  <c:v>0.13284672656376437</c:v>
                </c:pt>
                <c:pt idx="121">
                  <c:v>0.13394530496789533</c:v>
                </c:pt>
                <c:pt idx="122">
                  <c:v>0.13497286977202064</c:v>
                </c:pt>
                <c:pt idx="123">
                  <c:v>0.13616971095126096</c:v>
                </c:pt>
                <c:pt idx="124">
                  <c:v>0.13727332695677461</c:v>
                </c:pt>
                <c:pt idx="125">
                  <c:v>0.13833455836694616</c:v>
                </c:pt>
                <c:pt idx="126">
                  <c:v>0.13939917036183647</c:v>
                </c:pt>
                <c:pt idx="127">
                  <c:v>0.14051863908875439</c:v>
                </c:pt>
                <c:pt idx="128">
                  <c:v>0.14165595196736058</c:v>
                </c:pt>
                <c:pt idx="129">
                  <c:v>0.1426796018927706</c:v>
                </c:pt>
                <c:pt idx="130">
                  <c:v>0.14380244191478492</c:v>
                </c:pt>
                <c:pt idx="131">
                  <c:v>0.1449364289712885</c:v>
                </c:pt>
                <c:pt idx="132">
                  <c:v>0.14607353893011621</c:v>
                </c:pt>
                <c:pt idx="133">
                  <c:v>0.14708473294460506</c:v>
                </c:pt>
                <c:pt idx="134">
                  <c:v>0.14826362086781927</c:v>
                </c:pt>
                <c:pt idx="135">
                  <c:v>0.14937756891677925</c:v>
                </c:pt>
                <c:pt idx="136">
                  <c:v>0.1505128555600658</c:v>
                </c:pt>
                <c:pt idx="137">
                  <c:v>0.15159381790873933</c:v>
                </c:pt>
                <c:pt idx="138">
                  <c:v>0.15270068027962064</c:v>
                </c:pt>
                <c:pt idx="139">
                  <c:v>0.1538270693287665</c:v>
                </c:pt>
                <c:pt idx="140">
                  <c:v>0.15489801734030267</c:v>
                </c:pt>
                <c:pt idx="141">
                  <c:v>0.1560555618375879</c:v>
                </c:pt>
                <c:pt idx="142">
                  <c:v>0.15713516865348862</c:v>
                </c:pt>
                <c:pt idx="143">
                  <c:v>0.15819416525579449</c:v>
                </c:pt>
                <c:pt idx="144">
                  <c:v>0.15931944295456474</c:v>
                </c:pt>
                <c:pt idx="145">
                  <c:v>0.16043702271607643</c:v>
                </c:pt>
                <c:pt idx="146">
                  <c:v>0.16152975424224797</c:v>
                </c:pt>
                <c:pt idx="147">
                  <c:v>0.16266982773622751</c:v>
                </c:pt>
                <c:pt idx="148">
                  <c:v>0.1637291989189702</c:v>
                </c:pt>
                <c:pt idx="149">
                  <c:v>0.1648305457777694</c:v>
                </c:pt>
                <c:pt idx="150">
                  <c:v>0.16597148070202281</c:v>
                </c:pt>
                <c:pt idx="151">
                  <c:v>0.16712115029293961</c:v>
                </c:pt>
                <c:pt idx="152">
                  <c:v>0.16819677630819399</c:v>
                </c:pt>
                <c:pt idx="153">
                  <c:v>0.16921083452453528</c:v>
                </c:pt>
                <c:pt idx="154">
                  <c:v>0.17033344715721435</c:v>
                </c:pt>
                <c:pt idx="155">
                  <c:v>0.1714523128216843</c:v>
                </c:pt>
                <c:pt idx="156">
                  <c:v>0.1726158922823085</c:v>
                </c:pt>
                <c:pt idx="157">
                  <c:v>0.17367558844752798</c:v>
                </c:pt>
                <c:pt idx="158">
                  <c:v>0.17481328073336461</c:v>
                </c:pt>
                <c:pt idx="159">
                  <c:v>0.1759617189671713</c:v>
                </c:pt>
                <c:pt idx="160">
                  <c:v>0.17700756448973487</c:v>
                </c:pt>
                <c:pt idx="161">
                  <c:v>0.17810168573911792</c:v>
                </c:pt>
                <c:pt idx="162">
                  <c:v>0.17918184329893555</c:v>
                </c:pt>
                <c:pt idx="163">
                  <c:v>0.18032230775335259</c:v>
                </c:pt>
                <c:pt idx="164">
                  <c:v>0.18141691863132836</c:v>
                </c:pt>
                <c:pt idx="165">
                  <c:v>0.18251362989244438</c:v>
                </c:pt>
                <c:pt idx="166">
                  <c:v>0.18363423000078807</c:v>
                </c:pt>
                <c:pt idx="167">
                  <c:v>0.18477973892358796</c:v>
                </c:pt>
                <c:pt idx="168">
                  <c:v>0.18588574264380137</c:v>
                </c:pt>
                <c:pt idx="169">
                  <c:v>0.18696989307247591</c:v>
                </c:pt>
                <c:pt idx="170">
                  <c:v>0.18805686774815472</c:v>
                </c:pt>
                <c:pt idx="171">
                  <c:v>0.18915360906076067</c:v>
                </c:pt>
                <c:pt idx="172">
                  <c:v>0.19026665541486659</c:v>
                </c:pt>
                <c:pt idx="173">
                  <c:v>0.19139151609011995</c:v>
                </c:pt>
                <c:pt idx="174">
                  <c:v>0.1924477275803734</c:v>
                </c:pt>
                <c:pt idx="175">
                  <c:v>0.19356843406560359</c:v>
                </c:pt>
                <c:pt idx="176">
                  <c:v>0.19463776139896244</c:v>
                </c:pt>
                <c:pt idx="177">
                  <c:v>0.1958362031924652</c:v>
                </c:pt>
                <c:pt idx="178">
                  <c:v>0.19686465364721414</c:v>
                </c:pt>
                <c:pt idx="179">
                  <c:v>0.19798118546731355</c:v>
                </c:pt>
                <c:pt idx="180">
                  <c:v>0.19911959214397962</c:v>
                </c:pt>
                <c:pt idx="181">
                  <c:v>0.20017869647007705</c:v>
                </c:pt>
                <c:pt idx="182">
                  <c:v>0.20123715362549399</c:v>
                </c:pt>
                <c:pt idx="183">
                  <c:v>0.20235964608202694</c:v>
                </c:pt>
                <c:pt idx="184">
                  <c:v>0.20344688852900666</c:v>
                </c:pt>
                <c:pt idx="185">
                  <c:v>0.20459094601891614</c:v>
                </c:pt>
                <c:pt idx="186">
                  <c:v>0.20566691781509783</c:v>
                </c:pt>
                <c:pt idx="187">
                  <c:v>0.20683545503949893</c:v>
                </c:pt>
                <c:pt idx="188">
                  <c:v>0.2079114435225457</c:v>
                </c:pt>
                <c:pt idx="189">
                  <c:v>0.20902503683644133</c:v>
                </c:pt>
                <c:pt idx="190">
                  <c:v>0.21011266330623629</c:v>
                </c:pt>
                <c:pt idx="191">
                  <c:v>0.2112346709448894</c:v>
                </c:pt>
                <c:pt idx="192">
                  <c:v>0.21229305758599196</c:v>
                </c:pt>
                <c:pt idx="193">
                  <c:v>0.21342737745258716</c:v>
                </c:pt>
                <c:pt idx="194">
                  <c:v>0.21448386639880113</c:v>
                </c:pt>
                <c:pt idx="195">
                  <c:v>0.21554807409811855</c:v>
                </c:pt>
                <c:pt idx="196">
                  <c:v>0.21669945905470606</c:v>
                </c:pt>
                <c:pt idx="197">
                  <c:v>0.21781662386838901</c:v>
                </c:pt>
                <c:pt idx="198">
                  <c:v>0.21894038949271427</c:v>
                </c:pt>
                <c:pt idx="199">
                  <c:v>0.22001495728437021</c:v>
                </c:pt>
                <c:pt idx="200">
                  <c:v>0.2210893007877904</c:v>
                </c:pt>
                <c:pt idx="201">
                  <c:v>0.22221579876197692</c:v>
                </c:pt>
                <c:pt idx="202">
                  <c:v>0.22329639853211183</c:v>
                </c:pt>
                <c:pt idx="203">
                  <c:v>0.22442311018697031</c:v>
                </c:pt>
                <c:pt idx="204">
                  <c:v>0.22547632165504528</c:v>
                </c:pt>
                <c:pt idx="205">
                  <c:v>0.22663743500396299</c:v>
                </c:pt>
                <c:pt idx="206">
                  <c:v>0.22773700468217703</c:v>
                </c:pt>
                <c:pt idx="207">
                  <c:v>0.22883174366500567</c:v>
                </c:pt>
                <c:pt idx="208">
                  <c:v>0.22990973810892285</c:v>
                </c:pt>
                <c:pt idx="209">
                  <c:v>0.23100896652577915</c:v>
                </c:pt>
                <c:pt idx="210">
                  <c:v>0.23212326121296942</c:v>
                </c:pt>
                <c:pt idx="211">
                  <c:v>0.23318118496763729</c:v>
                </c:pt>
                <c:pt idx="212">
                  <c:v>0.23433105302628729</c:v>
                </c:pt>
                <c:pt idx="213">
                  <c:v>0.23541074051925012</c:v>
                </c:pt>
                <c:pt idx="214">
                  <c:v>0.2364898865861679</c:v>
                </c:pt>
                <c:pt idx="215">
                  <c:v>0.23762641177914556</c:v>
                </c:pt>
                <c:pt idx="216">
                  <c:v>0.23868672783464487</c:v>
                </c:pt>
                <c:pt idx="217">
                  <c:v>0.23983101957015385</c:v>
                </c:pt>
                <c:pt idx="218">
                  <c:v>0.2408742003703972</c:v>
                </c:pt>
                <c:pt idx="219">
                  <c:v>0.24200541160042838</c:v>
                </c:pt>
                <c:pt idx="220">
                  <c:v>0.24310396725472358</c:v>
                </c:pt>
                <c:pt idx="221">
                  <c:v>0.24418764163993334</c:v>
                </c:pt>
                <c:pt idx="222">
                  <c:v>0.24537164725556901</c:v>
                </c:pt>
                <c:pt idx="223">
                  <c:v>0.24648373270454349</c:v>
                </c:pt>
                <c:pt idx="224">
                  <c:v>0.24754653626828205</c:v>
                </c:pt>
                <c:pt idx="225">
                  <c:v>0.24863351168715164</c:v>
                </c:pt>
                <c:pt idx="226">
                  <c:v>0.24967966215501097</c:v>
                </c:pt>
                <c:pt idx="227">
                  <c:v>0.25079682408102366</c:v>
                </c:pt>
                <c:pt idx="228">
                  <c:v>0.25194385037826811</c:v>
                </c:pt>
                <c:pt idx="229">
                  <c:v>0.25309803292312116</c:v>
                </c:pt>
                <c:pt idx="230">
                  <c:v>0.25417901611068422</c:v>
                </c:pt>
                <c:pt idx="231">
                  <c:v>0.25523014275611933</c:v>
                </c:pt>
                <c:pt idx="232">
                  <c:v>0.25640497077107699</c:v>
                </c:pt>
                <c:pt idx="233">
                  <c:v>0.25751185899982032</c:v>
                </c:pt>
                <c:pt idx="234">
                  <c:v>0.2586121864416453</c:v>
                </c:pt>
                <c:pt idx="235">
                  <c:v>0.25969472317334785</c:v>
                </c:pt>
                <c:pt idx="236">
                  <c:v>0.2607890228682081</c:v>
                </c:pt>
                <c:pt idx="237">
                  <c:v>0.26190406853418996</c:v>
                </c:pt>
                <c:pt idx="238">
                  <c:v>0.26298940195836773</c:v>
                </c:pt>
                <c:pt idx="239">
                  <c:v>0.26404342582518447</c:v>
                </c:pt>
                <c:pt idx="240">
                  <c:v>0.26517320528658839</c:v>
                </c:pt>
                <c:pt idx="241">
                  <c:v>0.2662456545348949</c:v>
                </c:pt>
                <c:pt idx="242">
                  <c:v>0.26739563919183484</c:v>
                </c:pt>
                <c:pt idx="243">
                  <c:v>0.26843204651709762</c:v>
                </c:pt>
                <c:pt idx="244">
                  <c:v>0.26958410629134122</c:v>
                </c:pt>
                <c:pt idx="245">
                  <c:v>0.27069162236759042</c:v>
                </c:pt>
                <c:pt idx="246">
                  <c:v>0.2717633540015148</c:v>
                </c:pt>
                <c:pt idx="247">
                  <c:v>0.27287838479782867</c:v>
                </c:pt>
                <c:pt idx="248">
                  <c:v>0.27400255480506741</c:v>
                </c:pt>
                <c:pt idx="249">
                  <c:v>0.27502725278690809</c:v>
                </c:pt>
                <c:pt idx="250">
                  <c:v>0.27625386885975256</c:v>
                </c:pt>
                <c:pt idx="251">
                  <c:v>0.27729907114593078</c:v>
                </c:pt>
                <c:pt idx="252">
                  <c:v>0.27839274259222713</c:v>
                </c:pt>
                <c:pt idx="253">
                  <c:v>0.2794989190280921</c:v>
                </c:pt>
                <c:pt idx="254">
                  <c:v>0.28052864166094449</c:v>
                </c:pt>
                <c:pt idx="255">
                  <c:v>0.2816265516925287</c:v>
                </c:pt>
                <c:pt idx="256">
                  <c:v>0.2827270065272437</c:v>
                </c:pt>
                <c:pt idx="257">
                  <c:v>0.28385003617987969</c:v>
                </c:pt>
                <c:pt idx="258">
                  <c:v>0.28494621122027597</c:v>
                </c:pt>
                <c:pt idx="259">
                  <c:v>0.28605952425168441</c:v>
                </c:pt>
                <c:pt idx="260">
                  <c:v>0.28716954267900535</c:v>
                </c:pt>
                <c:pt idx="261">
                  <c:v>0.28825723608568421</c:v>
                </c:pt>
                <c:pt idx="262">
                  <c:v>0.28935428734958413</c:v>
                </c:pt>
                <c:pt idx="263">
                  <c:v>0.29042790477790537</c:v>
                </c:pt>
                <c:pt idx="264">
                  <c:v>0.29159016245723218</c:v>
                </c:pt>
                <c:pt idx="265">
                  <c:v>0.29271562136707618</c:v>
                </c:pt>
                <c:pt idx="266">
                  <c:v>0.2937916133276085</c:v>
                </c:pt>
                <c:pt idx="267">
                  <c:v>0.29491034573852126</c:v>
                </c:pt>
                <c:pt idx="268">
                  <c:v>0.29594425524069728</c:v>
                </c:pt>
                <c:pt idx="269">
                  <c:v>0.29707717345717988</c:v>
                </c:pt>
                <c:pt idx="270">
                  <c:v>0.29819186012575261</c:v>
                </c:pt>
                <c:pt idx="271">
                  <c:v>0.29925943650551518</c:v>
                </c:pt>
                <c:pt idx="272">
                  <c:v>0.30038613046343821</c:v>
                </c:pt>
                <c:pt idx="273">
                  <c:v>0.30150229730797401</c:v>
                </c:pt>
                <c:pt idx="274">
                  <c:v>0.30259862874654275</c:v>
                </c:pt>
                <c:pt idx="275">
                  <c:v>0.30371509044038331</c:v>
                </c:pt>
                <c:pt idx="276">
                  <c:v>0.30486284741078806</c:v>
                </c:pt>
                <c:pt idx="277">
                  <c:v>0.30593204380992745</c:v>
                </c:pt>
                <c:pt idx="278">
                  <c:v>0.30703577733915993</c:v>
                </c:pt>
                <c:pt idx="279">
                  <c:v>0.30817134405338198</c:v>
                </c:pt>
                <c:pt idx="280">
                  <c:v>0.30930276318326999</c:v>
                </c:pt>
                <c:pt idx="281">
                  <c:v>0.31038891581795547</c:v>
                </c:pt>
                <c:pt idx="282">
                  <c:v>0.31145448633934508</c:v>
                </c:pt>
                <c:pt idx="283">
                  <c:v>0.31258734567893576</c:v>
                </c:pt>
                <c:pt idx="284">
                  <c:v>0.3136553697254888</c:v>
                </c:pt>
                <c:pt idx="285">
                  <c:v>0.31469737516407564</c:v>
                </c:pt>
                <c:pt idx="286">
                  <c:v>0.31581504227217211</c:v>
                </c:pt>
                <c:pt idx="287">
                  <c:v>0.31695092133936487</c:v>
                </c:pt>
                <c:pt idx="288">
                  <c:v>0.31803255964835186</c:v>
                </c:pt>
                <c:pt idx="289">
                  <c:v>0.31913448524165633</c:v>
                </c:pt>
                <c:pt idx="290">
                  <c:v>0.32021615512289781</c:v>
                </c:pt>
                <c:pt idx="291">
                  <c:v>0.32132040261414963</c:v>
                </c:pt>
                <c:pt idx="292">
                  <c:v>0.32241956809508143</c:v>
                </c:pt>
                <c:pt idx="293">
                  <c:v>0.32356639134244658</c:v>
                </c:pt>
                <c:pt idx="294">
                  <c:v>0.32469674889492495</c:v>
                </c:pt>
                <c:pt idx="295">
                  <c:v>0.3257885541936188</c:v>
                </c:pt>
                <c:pt idx="296">
                  <c:v>0.32689993398446404</c:v>
                </c:pt>
                <c:pt idx="297">
                  <c:v>0.32795951253800393</c:v>
                </c:pt>
                <c:pt idx="298">
                  <c:v>0.32906551701035069</c:v>
                </c:pt>
                <c:pt idx="299">
                  <c:v>0.33015831187466016</c:v>
                </c:pt>
                <c:pt idx="300">
                  <c:v>0.33123714281373695</c:v>
                </c:pt>
                <c:pt idx="301">
                  <c:v>0.33239336152756327</c:v>
                </c:pt>
                <c:pt idx="302">
                  <c:v>0.33352289550692871</c:v>
                </c:pt>
                <c:pt idx="303">
                  <c:v>0.33456205430494845</c:v>
                </c:pt>
                <c:pt idx="304">
                  <c:v>0.33569919218225347</c:v>
                </c:pt>
                <c:pt idx="305">
                  <c:v>0.33680484333055244</c:v>
                </c:pt>
                <c:pt idx="306">
                  <c:v>0.33790894728264864</c:v>
                </c:pt>
                <c:pt idx="307">
                  <c:v>0.33899692942894388</c:v>
                </c:pt>
                <c:pt idx="308">
                  <c:v>0.34012150066269747</c:v>
                </c:pt>
                <c:pt idx="309">
                  <c:v>0.34117727157079697</c:v>
                </c:pt>
                <c:pt idx="310">
                  <c:v>0.34236000234104164</c:v>
                </c:pt>
                <c:pt idx="311">
                  <c:v>0.34341503770837878</c:v>
                </c:pt>
                <c:pt idx="312">
                  <c:v>0.34458782349285333</c:v>
                </c:pt>
                <c:pt idx="313">
                  <c:v>0.34561723357563734</c:v>
                </c:pt>
                <c:pt idx="314">
                  <c:v>0.34675036957819133</c:v>
                </c:pt>
                <c:pt idx="315">
                  <c:v>0.34787904648872214</c:v>
                </c:pt>
                <c:pt idx="316">
                  <c:v>0.3489599534469594</c:v>
                </c:pt>
                <c:pt idx="317">
                  <c:v>0.35005249829022322</c:v>
                </c:pt>
                <c:pt idx="318">
                  <c:v>0.35112105988660841</c:v>
                </c:pt>
                <c:pt idx="319">
                  <c:v>0.35225516241919874</c:v>
                </c:pt>
                <c:pt idx="320">
                  <c:v>0.35335164959934018</c:v>
                </c:pt>
                <c:pt idx="321">
                  <c:v>0.35443511778911002</c:v>
                </c:pt>
                <c:pt idx="322">
                  <c:v>0.35550833842875751</c:v>
                </c:pt>
                <c:pt idx="323">
                  <c:v>0.35665544969683116</c:v>
                </c:pt>
                <c:pt idx="324">
                  <c:v>0.35771765434776914</c:v>
                </c:pt>
                <c:pt idx="325">
                  <c:v>0.35883382687520976</c:v>
                </c:pt>
                <c:pt idx="326">
                  <c:v>0.35996822903358411</c:v>
                </c:pt>
                <c:pt idx="327">
                  <c:v>0.36106885787050702</c:v>
                </c:pt>
                <c:pt idx="328">
                  <c:v>0.36216996235611665</c:v>
                </c:pt>
                <c:pt idx="329">
                  <c:v>0.36325692644627755</c:v>
                </c:pt>
                <c:pt idx="330">
                  <c:v>0.36439644623588302</c:v>
                </c:pt>
                <c:pt idx="331">
                  <c:v>0.36545487133023091</c:v>
                </c:pt>
                <c:pt idx="332">
                  <c:v>0.36659389161381423</c:v>
                </c:pt>
                <c:pt idx="333">
                  <c:v>0.36769313761327116</c:v>
                </c:pt>
                <c:pt idx="334">
                  <c:v>0.36878344030804738</c:v>
                </c:pt>
                <c:pt idx="335">
                  <c:v>0.36986303285933436</c:v>
                </c:pt>
                <c:pt idx="336">
                  <c:v>0.37100718168644958</c:v>
                </c:pt>
                <c:pt idx="337">
                  <c:v>0.37209833702300205</c:v>
                </c:pt>
                <c:pt idx="338">
                  <c:v>0.37320561088726156</c:v>
                </c:pt>
                <c:pt idx="339">
                  <c:v>0.37428855072879508</c:v>
                </c:pt>
                <c:pt idx="340">
                  <c:v>0.37542257238273125</c:v>
                </c:pt>
                <c:pt idx="341">
                  <c:v>0.37651698218000501</c:v>
                </c:pt>
                <c:pt idx="342">
                  <c:v>0.37761756776408506</c:v>
                </c:pt>
                <c:pt idx="343">
                  <c:v>0.37867906523124678</c:v>
                </c:pt>
                <c:pt idx="344">
                  <c:v>0.37981443643924651</c:v>
                </c:pt>
                <c:pt idx="345">
                  <c:v>0.38084153867110659</c:v>
                </c:pt>
                <c:pt idx="346">
                  <c:v>0.38198870459918732</c:v>
                </c:pt>
                <c:pt idx="347">
                  <c:v>0.38310329918320168</c:v>
                </c:pt>
                <c:pt idx="348">
                  <c:v>0.38418691772370805</c:v>
                </c:pt>
                <c:pt idx="349">
                  <c:v>0.38526504496169023</c:v>
                </c:pt>
                <c:pt idx="350">
                  <c:v>0.38640365513538233</c:v>
                </c:pt>
                <c:pt idx="351">
                  <c:v>0.38746551297201987</c:v>
                </c:pt>
                <c:pt idx="352">
                  <c:v>0.38859380473609018</c:v>
                </c:pt>
                <c:pt idx="353">
                  <c:v>0.38965688050725095</c:v>
                </c:pt>
                <c:pt idx="354">
                  <c:v>0.39075300457313578</c:v>
                </c:pt>
                <c:pt idx="355">
                  <c:v>0.39191217701234726</c:v>
                </c:pt>
                <c:pt idx="356">
                  <c:v>0.39302377866261062</c:v>
                </c:pt>
                <c:pt idx="357">
                  <c:v>0.39413718918666929</c:v>
                </c:pt>
                <c:pt idx="358">
                  <c:v>0.39530655822168759</c:v>
                </c:pt>
                <c:pt idx="359">
                  <c:v>0.39640397253132104</c:v>
                </c:pt>
                <c:pt idx="360">
                  <c:v>0.39753625329203962</c:v>
                </c:pt>
                <c:pt idx="361">
                  <c:v>0.39863475766144518</c:v>
                </c:pt>
                <c:pt idx="362">
                  <c:v>0.3997333764382392</c:v>
                </c:pt>
                <c:pt idx="363">
                  <c:v>0.40077389894328369</c:v>
                </c:pt>
                <c:pt idx="364">
                  <c:v>0.40187051558073172</c:v>
                </c:pt>
                <c:pt idx="365">
                  <c:v>0.4029662701703301</c:v>
                </c:pt>
                <c:pt idx="366">
                  <c:v>0.40408533620685871</c:v>
                </c:pt>
                <c:pt idx="367">
                  <c:v>0.40521586868761189</c:v>
                </c:pt>
                <c:pt idx="368">
                  <c:v>0.40632421988160905</c:v>
                </c:pt>
                <c:pt idx="369">
                  <c:v>0.40743237921446818</c:v>
                </c:pt>
                <c:pt idx="370">
                  <c:v>0.40843036230414309</c:v>
                </c:pt>
                <c:pt idx="371">
                  <c:v>0.40950371263923468</c:v>
                </c:pt>
                <c:pt idx="372">
                  <c:v>0.41058958658175515</c:v>
                </c:pt>
                <c:pt idx="373">
                  <c:v>0.41177066742860974</c:v>
                </c:pt>
                <c:pt idx="374">
                  <c:v>0.41282686879826497</c:v>
                </c:pt>
                <c:pt idx="375">
                  <c:v>0.41396050947198698</c:v>
                </c:pt>
                <c:pt idx="376">
                  <c:v>0.41507663428884295</c:v>
                </c:pt>
                <c:pt idx="377">
                  <c:v>0.4162167510328264</c:v>
                </c:pt>
                <c:pt idx="378">
                  <c:v>0.41734971699403484</c:v>
                </c:pt>
                <c:pt idx="379">
                  <c:v>0.41841463683899882</c:v>
                </c:pt>
                <c:pt idx="380">
                  <c:v>0.41947116789757971</c:v>
                </c:pt>
                <c:pt idx="381">
                  <c:v>0.42056210132211447</c:v>
                </c:pt>
                <c:pt idx="382">
                  <c:v>0.42171648089160529</c:v>
                </c:pt>
                <c:pt idx="383">
                  <c:v>0.42280942068881294</c:v>
                </c:pt>
                <c:pt idx="384">
                  <c:v>0.42392217424114398</c:v>
                </c:pt>
                <c:pt idx="385">
                  <c:v>0.42504230175835483</c:v>
                </c:pt>
                <c:pt idx="386">
                  <c:v>0.42610808474598044</c:v>
                </c:pt>
                <c:pt idx="387">
                  <c:v>0.42723605566508888</c:v>
                </c:pt>
                <c:pt idx="388">
                  <c:v>0.4283121050007429</c:v>
                </c:pt>
                <c:pt idx="389">
                  <c:v>0.42942047053986165</c:v>
                </c:pt>
                <c:pt idx="390">
                  <c:v>0.43048703092507551</c:v>
                </c:pt>
                <c:pt idx="391">
                  <c:v>0.43159716998584241</c:v>
                </c:pt>
                <c:pt idx="392">
                  <c:v>0.43271052294949941</c:v>
                </c:pt>
                <c:pt idx="393">
                  <c:v>0.43378509186727926</c:v>
                </c:pt>
                <c:pt idx="394">
                  <c:v>0.43490550848856308</c:v>
                </c:pt>
                <c:pt idx="395">
                  <c:v>0.43599363410534275</c:v>
                </c:pt>
                <c:pt idx="396">
                  <c:v>0.4370391470301801</c:v>
                </c:pt>
                <c:pt idx="397">
                  <c:v>0.43819965118100379</c:v>
                </c:pt>
                <c:pt idx="398">
                  <c:v>0.43930747411398546</c:v>
                </c:pt>
                <c:pt idx="399">
                  <c:v>0.44044823014280415</c:v>
                </c:pt>
                <c:pt idx="400">
                  <c:v>0.44154657587884161</c:v>
                </c:pt>
                <c:pt idx="401">
                  <c:v>0.44257574261108329</c:v>
                </c:pt>
                <c:pt idx="402">
                  <c:v>0.44368050169525741</c:v>
                </c:pt>
                <c:pt idx="403">
                  <c:v>0.44473768888409354</c:v>
                </c:pt>
                <c:pt idx="404">
                  <c:v>0.44587622691244155</c:v>
                </c:pt>
                <c:pt idx="405">
                  <c:v>0.44697456687372983</c:v>
                </c:pt>
                <c:pt idx="406">
                  <c:v>0.44804005810654735</c:v>
                </c:pt>
                <c:pt idx="407">
                  <c:v>0.4491888003383509</c:v>
                </c:pt>
                <c:pt idx="408">
                  <c:v>0.45031681032630111</c:v>
                </c:pt>
                <c:pt idx="409">
                  <c:v>0.45138506639879317</c:v>
                </c:pt>
                <c:pt idx="410">
                  <c:v>0.45246587489124412</c:v>
                </c:pt>
                <c:pt idx="411">
                  <c:v>0.4535905433411706</c:v>
                </c:pt>
                <c:pt idx="412">
                  <c:v>0.45468162369662296</c:v>
                </c:pt>
                <c:pt idx="413">
                  <c:v>0.45579616344739049</c:v>
                </c:pt>
                <c:pt idx="414">
                  <c:v>0.45685223074146447</c:v>
                </c:pt>
                <c:pt idx="415">
                  <c:v>0.4580183095799053</c:v>
                </c:pt>
                <c:pt idx="416">
                  <c:v>0.4591560619032502</c:v>
                </c:pt>
                <c:pt idx="417">
                  <c:v>0.46021139349268003</c:v>
                </c:pt>
                <c:pt idx="418">
                  <c:v>0.46131037584742984</c:v>
                </c:pt>
                <c:pt idx="419">
                  <c:v>0.46240694849492803</c:v>
                </c:pt>
                <c:pt idx="420">
                  <c:v>0.46353759563456098</c:v>
                </c:pt>
                <c:pt idx="421">
                  <c:v>0.46461654571086142</c:v>
                </c:pt>
                <c:pt idx="422">
                  <c:v>0.46569843219340334</c:v>
                </c:pt>
                <c:pt idx="423">
                  <c:v>0.46676840844375</c:v>
                </c:pt>
                <c:pt idx="424">
                  <c:v>0.46791576699193582</c:v>
                </c:pt>
                <c:pt idx="425">
                  <c:v>0.46901755207017215</c:v>
                </c:pt>
                <c:pt idx="426">
                  <c:v>0.47012751237636896</c:v>
                </c:pt>
                <c:pt idx="427">
                  <c:v>0.47122437105829984</c:v>
                </c:pt>
                <c:pt idx="428">
                  <c:v>0.47233472771503093</c:v>
                </c:pt>
                <c:pt idx="429">
                  <c:v>0.47343199797274343</c:v>
                </c:pt>
                <c:pt idx="430">
                  <c:v>0.47455229214166417</c:v>
                </c:pt>
                <c:pt idx="431">
                  <c:v>0.47563753618567117</c:v>
                </c:pt>
                <c:pt idx="432">
                  <c:v>0.47669023035653985</c:v>
                </c:pt>
                <c:pt idx="433">
                  <c:v>0.47778177862079252</c:v>
                </c:pt>
                <c:pt idx="434">
                  <c:v>0.47889550511788181</c:v>
                </c:pt>
                <c:pt idx="435">
                  <c:v>0.48002333523532903</c:v>
                </c:pt>
                <c:pt idx="436">
                  <c:v>0.48108811918165079</c:v>
                </c:pt>
                <c:pt idx="437">
                  <c:v>0.48220085641802835</c:v>
                </c:pt>
                <c:pt idx="438">
                  <c:v>0.48331180719526723</c:v>
                </c:pt>
                <c:pt idx="439">
                  <c:v>0.48439733052325129</c:v>
                </c:pt>
                <c:pt idx="440">
                  <c:v>0.4855367729215459</c:v>
                </c:pt>
                <c:pt idx="441">
                  <c:v>0.48660331903454479</c:v>
                </c:pt>
                <c:pt idx="442">
                  <c:v>0.48771556221023965</c:v>
                </c:pt>
                <c:pt idx="443">
                  <c:v>0.4888496236560127</c:v>
                </c:pt>
                <c:pt idx="444">
                  <c:v>0.48992654265556118</c:v>
                </c:pt>
                <c:pt idx="445">
                  <c:v>0.49102910394295324</c:v>
                </c:pt>
                <c:pt idx="446">
                  <c:v>0.49214989935205233</c:v>
                </c:pt>
                <c:pt idx="447">
                  <c:v>0.49321141252197603</c:v>
                </c:pt>
                <c:pt idx="448">
                  <c:v>0.49434049156481885</c:v>
                </c:pt>
                <c:pt idx="449">
                  <c:v>0.49546822098969878</c:v>
                </c:pt>
                <c:pt idx="450">
                  <c:v>0.49652172192289984</c:v>
                </c:pt>
                <c:pt idx="451">
                  <c:v>0.49760379403741545</c:v>
                </c:pt>
                <c:pt idx="452">
                  <c:v>0.49873396675363624</c:v>
                </c:pt>
                <c:pt idx="453">
                  <c:v>0.49987590711931329</c:v>
                </c:pt>
                <c:pt idx="454">
                  <c:v>0.5009856609737886</c:v>
                </c:pt>
                <c:pt idx="455">
                  <c:v>0.50212340784648601</c:v>
                </c:pt>
                <c:pt idx="456">
                  <c:v>0.50318179140191344</c:v>
                </c:pt>
                <c:pt idx="457">
                  <c:v>0.50431011283069338</c:v>
                </c:pt>
                <c:pt idx="458">
                  <c:v>0.50539158025087139</c:v>
                </c:pt>
                <c:pt idx="459">
                  <c:v>0.50653753735279328</c:v>
                </c:pt>
                <c:pt idx="460">
                  <c:v>0.50757629468344134</c:v>
                </c:pt>
                <c:pt idx="461">
                  <c:v>0.50870480030127563</c:v>
                </c:pt>
                <c:pt idx="462">
                  <c:v>0.50979157141974674</c:v>
                </c:pt>
                <c:pt idx="463">
                  <c:v>0.51088795385217234</c:v>
                </c:pt>
                <c:pt idx="464">
                  <c:v>0.51199733462873975</c:v>
                </c:pt>
                <c:pt idx="465">
                  <c:v>0.5131017508936726</c:v>
                </c:pt>
                <c:pt idx="466">
                  <c:v>0.51415218022989462</c:v>
                </c:pt>
                <c:pt idx="467">
                  <c:v>0.51522600818920306</c:v>
                </c:pt>
                <c:pt idx="468">
                  <c:v>0.5164140620693386</c:v>
                </c:pt>
                <c:pt idx="469">
                  <c:v>0.51745804684934948</c:v>
                </c:pt>
                <c:pt idx="470">
                  <c:v>0.51866824589856209</c:v>
                </c:pt>
                <c:pt idx="471">
                  <c:v>0.51971390933836903</c:v>
                </c:pt>
                <c:pt idx="472">
                  <c:v>0.52083271892681238</c:v>
                </c:pt>
                <c:pt idx="473">
                  <c:v>0.52193398193506246</c:v>
                </c:pt>
                <c:pt idx="474">
                  <c:v>0.52300292265967629</c:v>
                </c:pt>
                <c:pt idx="475">
                  <c:v>0.52414201003681227</c:v>
                </c:pt>
                <c:pt idx="476">
                  <c:v>0.5252075621024842</c:v>
                </c:pt>
                <c:pt idx="477">
                  <c:v>0.52628718624738657</c:v>
                </c:pt>
                <c:pt idx="478">
                  <c:v>0.52736451488665348</c:v>
                </c:pt>
                <c:pt idx="479">
                  <c:v>0.52848122809938936</c:v>
                </c:pt>
                <c:pt idx="480">
                  <c:v>0.52957753027190102</c:v>
                </c:pt>
                <c:pt idx="481">
                  <c:v>0.53069667449009361</c:v>
                </c:pt>
                <c:pt idx="482">
                  <c:v>0.53181897468065809</c:v>
                </c:pt>
                <c:pt idx="483">
                  <c:v>0.53294192911686733</c:v>
                </c:pt>
                <c:pt idx="484">
                  <c:v>0.53398950468314632</c:v>
                </c:pt>
                <c:pt idx="485">
                  <c:v>0.53511278198802625</c:v>
                </c:pt>
                <c:pt idx="486">
                  <c:v>0.53615295298864296</c:v>
                </c:pt>
                <c:pt idx="487">
                  <c:v>0.53724718792980841</c:v>
                </c:pt>
                <c:pt idx="488">
                  <c:v>0.53834135027112251</c:v>
                </c:pt>
                <c:pt idx="489">
                  <c:v>0.53940139492199868</c:v>
                </c:pt>
                <c:pt idx="490">
                  <c:v>0.54051053406699578</c:v>
                </c:pt>
                <c:pt idx="491">
                  <c:v>0.54169237952682647</c:v>
                </c:pt>
                <c:pt idx="492">
                  <c:v>0.54281319281827001</c:v>
                </c:pt>
                <c:pt idx="493">
                  <c:v>0.54391395341888149</c:v>
                </c:pt>
                <c:pt idx="494">
                  <c:v>0.54497555182331359</c:v>
                </c:pt>
                <c:pt idx="495">
                  <c:v>0.54610158850863821</c:v>
                </c:pt>
                <c:pt idx="496">
                  <c:v>0.54721573358992937</c:v>
                </c:pt>
                <c:pt idx="497">
                  <c:v>0.54831262037752226</c:v>
                </c:pt>
                <c:pt idx="498">
                  <c:v>0.54935929872061551</c:v>
                </c:pt>
                <c:pt idx="499">
                  <c:v>0.55042065351373026</c:v>
                </c:pt>
                <c:pt idx="500">
                  <c:v>0.55154252223002387</c:v>
                </c:pt>
                <c:pt idx="501">
                  <c:v>0.55259178128539932</c:v>
                </c:pt>
                <c:pt idx="502">
                  <c:v>0.55370689039548426</c:v>
                </c:pt>
                <c:pt idx="503">
                  <c:v>0.55483503440408732</c:v>
                </c:pt>
                <c:pt idx="504">
                  <c:v>0.55595532348640941</c:v>
                </c:pt>
                <c:pt idx="505">
                  <c:v>0.55705874738714523</c:v>
                </c:pt>
                <c:pt idx="506">
                  <c:v>0.55812748204994356</c:v>
                </c:pt>
                <c:pt idx="507">
                  <c:v>0.55926955673407475</c:v>
                </c:pt>
                <c:pt idx="508">
                  <c:v>0.56035327479850494</c:v>
                </c:pt>
                <c:pt idx="509">
                  <c:v>0.56147670208038014</c:v>
                </c:pt>
                <c:pt idx="510">
                  <c:v>0.56249643819433059</c:v>
                </c:pt>
                <c:pt idx="511">
                  <c:v>0.56361734875393554</c:v>
                </c:pt>
                <c:pt idx="512">
                  <c:v>0.56477005954187409</c:v>
                </c:pt>
                <c:pt idx="513">
                  <c:v>0.56585131206853412</c:v>
                </c:pt>
                <c:pt idx="514">
                  <c:v>0.56694027334798913</c:v>
                </c:pt>
                <c:pt idx="515">
                  <c:v>0.56803743461618872</c:v>
                </c:pt>
                <c:pt idx="516">
                  <c:v>0.56909488465949032</c:v>
                </c:pt>
                <c:pt idx="517">
                  <c:v>0.57016574683405308</c:v>
                </c:pt>
                <c:pt idx="518">
                  <c:v>0.57127948475276891</c:v>
                </c:pt>
                <c:pt idx="519">
                  <c:v>0.57239630279245157</c:v>
                </c:pt>
                <c:pt idx="520">
                  <c:v>0.57352489761087244</c:v>
                </c:pt>
                <c:pt idx="521">
                  <c:v>0.57457040618830779</c:v>
                </c:pt>
                <c:pt idx="522">
                  <c:v>0.5757307143489766</c:v>
                </c:pt>
                <c:pt idx="523">
                  <c:v>0.57686269900755904</c:v>
                </c:pt>
                <c:pt idx="524">
                  <c:v>0.5779797979118132</c:v>
                </c:pt>
                <c:pt idx="525">
                  <c:v>0.57901879866568762</c:v>
                </c:pt>
                <c:pt idx="526">
                  <c:v>0.58017106438582189</c:v>
                </c:pt>
                <c:pt idx="527">
                  <c:v>0.58121705270622714</c:v>
                </c:pt>
                <c:pt idx="528">
                  <c:v>0.58224238898628433</c:v>
                </c:pt>
                <c:pt idx="529">
                  <c:v>0.58336500015937987</c:v>
                </c:pt>
                <c:pt idx="530">
                  <c:v>0.58458243065609372</c:v>
                </c:pt>
                <c:pt idx="531">
                  <c:v>0.58560590046618544</c:v>
                </c:pt>
                <c:pt idx="532">
                  <c:v>0.58672078827899876</c:v>
                </c:pt>
                <c:pt idx="533">
                  <c:v>0.58782818460485065</c:v>
                </c:pt>
                <c:pt idx="534">
                  <c:v>0.58888335284502169</c:v>
                </c:pt>
                <c:pt idx="535">
                  <c:v>0.59002311790813811</c:v>
                </c:pt>
                <c:pt idx="536">
                  <c:v>0.59109380027038161</c:v>
                </c:pt>
                <c:pt idx="537">
                  <c:v>0.59219019244045379</c:v>
                </c:pt>
                <c:pt idx="538">
                  <c:v>0.59333759884361259</c:v>
                </c:pt>
                <c:pt idx="539">
                  <c:v>0.59439323843271075</c:v>
                </c:pt>
                <c:pt idx="540">
                  <c:v>0.59553238767969874</c:v>
                </c:pt>
                <c:pt idx="541">
                  <c:v>0.59657142652090145</c:v>
                </c:pt>
              </c:numCache>
            </c:numRef>
          </c:xVal>
          <c:yVal>
            <c:numRef>
              <c:f>'Graficas (2)'!$FL$5:$FL$546</c:f>
              <c:numCache>
                <c:formatCode>General</c:formatCode>
                <c:ptCount val="542"/>
                <c:pt idx="0">
                  <c:v>4.6192727281010523E-2</c:v>
                </c:pt>
                <c:pt idx="1">
                  <c:v>0.28177349540529317</c:v>
                </c:pt>
                <c:pt idx="2">
                  <c:v>0.90381186146716497</c:v>
                </c:pt>
                <c:pt idx="3">
                  <c:v>1.8343424933003221</c:v>
                </c:pt>
                <c:pt idx="4">
                  <c:v>2.7216085877418976</c:v>
                </c:pt>
                <c:pt idx="5">
                  <c:v>3.5781551050359339</c:v>
                </c:pt>
                <c:pt idx="6">
                  <c:v>4.3522834045810042</c:v>
                </c:pt>
                <c:pt idx="7">
                  <c:v>5.3726115202865365</c:v>
                </c:pt>
                <c:pt idx="8">
                  <c:v>6.5680009015022538</c:v>
                </c:pt>
                <c:pt idx="9">
                  <c:v>7.8523888124045227</c:v>
                </c:pt>
                <c:pt idx="10">
                  <c:v>9.3500402841640504</c:v>
                </c:pt>
                <c:pt idx="11">
                  <c:v>10.861065686184087</c:v>
                </c:pt>
                <c:pt idx="12">
                  <c:v>12.286240862852777</c:v>
                </c:pt>
                <c:pt idx="13">
                  <c:v>13.672732490138738</c:v>
                </c:pt>
                <c:pt idx="14">
                  <c:v>15.202106577550712</c:v>
                </c:pt>
                <c:pt idx="15">
                  <c:v>16.758225916882623</c:v>
                </c:pt>
                <c:pt idx="16">
                  <c:v>18.446520035476301</c:v>
                </c:pt>
                <c:pt idx="17">
                  <c:v>20.285583850618636</c:v>
                </c:pt>
                <c:pt idx="18">
                  <c:v>21.980460382838359</c:v>
                </c:pt>
                <c:pt idx="19">
                  <c:v>23.602651710399144</c:v>
                </c:pt>
                <c:pt idx="20">
                  <c:v>25.361625499327864</c:v>
                </c:pt>
                <c:pt idx="21">
                  <c:v>27.239135016929158</c:v>
                </c:pt>
                <c:pt idx="22">
                  <c:v>29.081426847759143</c:v>
                </c:pt>
                <c:pt idx="23">
                  <c:v>30.69833520495477</c:v>
                </c:pt>
                <c:pt idx="24">
                  <c:v>32.282404312013483</c:v>
                </c:pt>
                <c:pt idx="25">
                  <c:v>34.062934953151739</c:v>
                </c:pt>
                <c:pt idx="26">
                  <c:v>35.668479083793315</c:v>
                </c:pt>
                <c:pt idx="27">
                  <c:v>37.058552344760074</c:v>
                </c:pt>
                <c:pt idx="28">
                  <c:v>38.500536472930456</c:v>
                </c:pt>
                <c:pt idx="29">
                  <c:v>39.894500814776165</c:v>
                </c:pt>
                <c:pt idx="30">
                  <c:v>41.543280927741094</c:v>
                </c:pt>
                <c:pt idx="31">
                  <c:v>43.031052172689883</c:v>
                </c:pt>
                <c:pt idx="32">
                  <c:v>44.285913012690244</c:v>
                </c:pt>
                <c:pt idx="33">
                  <c:v>45.337877525889567</c:v>
                </c:pt>
                <c:pt idx="34">
                  <c:v>46.551793588277079</c:v>
                </c:pt>
                <c:pt idx="35">
                  <c:v>47.72295966654135</c:v>
                </c:pt>
                <c:pt idx="36">
                  <c:v>48.860184047937935</c:v>
                </c:pt>
                <c:pt idx="37">
                  <c:v>50.037554156550364</c:v>
                </c:pt>
                <c:pt idx="38">
                  <c:v>51.087748562130997</c:v>
                </c:pt>
                <c:pt idx="39">
                  <c:v>52.037150834122578</c:v>
                </c:pt>
                <c:pt idx="40">
                  <c:v>52.863212160772399</c:v>
                </c:pt>
                <c:pt idx="41">
                  <c:v>53.847125739341685</c:v>
                </c:pt>
                <c:pt idx="42">
                  <c:v>54.73177842946361</c:v>
                </c:pt>
                <c:pt idx="43">
                  <c:v>55.537140430050854</c:v>
                </c:pt>
                <c:pt idx="44">
                  <c:v>56.338264238900344</c:v>
                </c:pt>
                <c:pt idx="45">
                  <c:v>57.279141201343535</c:v>
                </c:pt>
                <c:pt idx="46">
                  <c:v>57.997821279559254</c:v>
                </c:pt>
                <c:pt idx="47">
                  <c:v>58.780617376711248</c:v>
                </c:pt>
                <c:pt idx="48">
                  <c:v>59.458263998452573</c:v>
                </c:pt>
                <c:pt idx="49">
                  <c:v>60.127086153468419</c:v>
                </c:pt>
                <c:pt idx="50">
                  <c:v>60.830796986261248</c:v>
                </c:pt>
                <c:pt idx="51">
                  <c:v>61.584363375245985</c:v>
                </c:pt>
                <c:pt idx="52">
                  <c:v>62.289128989583318</c:v>
                </c:pt>
                <c:pt idx="53">
                  <c:v>62.84010058605655</c:v>
                </c:pt>
                <c:pt idx="54">
                  <c:v>63.344537437527094</c:v>
                </c:pt>
                <c:pt idx="55">
                  <c:v>63.971250023627377</c:v>
                </c:pt>
                <c:pt idx="56">
                  <c:v>64.560930213191668</c:v>
                </c:pt>
                <c:pt idx="57">
                  <c:v>65.30142422870388</c:v>
                </c:pt>
                <c:pt idx="58">
                  <c:v>65.905946844297816</c:v>
                </c:pt>
                <c:pt idx="59">
                  <c:v>66.488199749719428</c:v>
                </c:pt>
                <c:pt idx="60">
                  <c:v>66.923566634731756</c:v>
                </c:pt>
                <c:pt idx="61">
                  <c:v>67.336416437658301</c:v>
                </c:pt>
                <c:pt idx="62">
                  <c:v>67.933896285187132</c:v>
                </c:pt>
                <c:pt idx="63">
                  <c:v>68.478833416918889</c:v>
                </c:pt>
                <c:pt idx="64">
                  <c:v>69.190262347686527</c:v>
                </c:pt>
                <c:pt idx="65">
                  <c:v>69.660382226577013</c:v>
                </c:pt>
                <c:pt idx="66">
                  <c:v>69.980497276754051</c:v>
                </c:pt>
                <c:pt idx="67">
                  <c:v>70.533906745909448</c:v>
                </c:pt>
                <c:pt idx="68">
                  <c:v>71.411901079625224</c:v>
                </c:pt>
                <c:pt idx="69">
                  <c:v>72.032926180561375</c:v>
                </c:pt>
                <c:pt idx="70">
                  <c:v>72.459592507089823</c:v>
                </c:pt>
                <c:pt idx="71">
                  <c:v>72.860834552846796</c:v>
                </c:pt>
                <c:pt idx="72">
                  <c:v>73.388914619979062</c:v>
                </c:pt>
                <c:pt idx="73">
                  <c:v>74.080613400373664</c:v>
                </c:pt>
                <c:pt idx="74">
                  <c:v>74.540600203679361</c:v>
                </c:pt>
                <c:pt idx="75">
                  <c:v>75.081154139770177</c:v>
                </c:pt>
                <c:pt idx="76">
                  <c:v>75.712725372963703</c:v>
                </c:pt>
                <c:pt idx="77">
                  <c:v>76.406230309730091</c:v>
                </c:pt>
                <c:pt idx="78">
                  <c:v>77.024804513379991</c:v>
                </c:pt>
                <c:pt idx="79">
                  <c:v>77.534726268059245</c:v>
                </c:pt>
                <c:pt idx="80">
                  <c:v>77.938978292656572</c:v>
                </c:pt>
                <c:pt idx="81">
                  <c:v>78.381410699828464</c:v>
                </c:pt>
                <c:pt idx="82">
                  <c:v>78.922464910475895</c:v>
                </c:pt>
                <c:pt idx="83">
                  <c:v>79.564725902277658</c:v>
                </c:pt>
                <c:pt idx="84">
                  <c:v>80.115204538839379</c:v>
                </c:pt>
                <c:pt idx="85">
                  <c:v>80.675883112439521</c:v>
                </c:pt>
                <c:pt idx="86">
                  <c:v>81.355291794651095</c:v>
                </c:pt>
                <c:pt idx="87">
                  <c:v>81.905100364014288</c:v>
                </c:pt>
                <c:pt idx="88">
                  <c:v>82.186140825182605</c:v>
                </c:pt>
                <c:pt idx="89">
                  <c:v>82.582429182261791</c:v>
                </c:pt>
                <c:pt idx="90">
                  <c:v>83.097454580615519</c:v>
                </c:pt>
                <c:pt idx="91">
                  <c:v>83.735511417716978</c:v>
                </c:pt>
                <c:pt idx="92">
                  <c:v>84.250431165927424</c:v>
                </c:pt>
                <c:pt idx="93">
                  <c:v>84.827628014313291</c:v>
                </c:pt>
                <c:pt idx="94">
                  <c:v>85.245653189098022</c:v>
                </c:pt>
                <c:pt idx="95">
                  <c:v>85.627214343464942</c:v>
                </c:pt>
                <c:pt idx="96">
                  <c:v>86.10737436882134</c:v>
                </c:pt>
                <c:pt idx="97">
                  <c:v>86.627017257538483</c:v>
                </c:pt>
                <c:pt idx="98">
                  <c:v>86.990870846010893</c:v>
                </c:pt>
                <c:pt idx="99">
                  <c:v>87.361319526449648</c:v>
                </c:pt>
                <c:pt idx="100">
                  <c:v>87.793470918353933</c:v>
                </c:pt>
                <c:pt idx="101">
                  <c:v>88.325152564130036</c:v>
                </c:pt>
                <c:pt idx="102">
                  <c:v>88.676978661775735</c:v>
                </c:pt>
                <c:pt idx="103">
                  <c:v>89.081615674527129</c:v>
                </c:pt>
                <c:pt idx="104">
                  <c:v>89.293894258370443</c:v>
                </c:pt>
                <c:pt idx="105">
                  <c:v>89.656736617717414</c:v>
                </c:pt>
                <c:pt idx="106">
                  <c:v>90.006654151796369</c:v>
                </c:pt>
                <c:pt idx="107">
                  <c:v>90.260598760209533</c:v>
                </c:pt>
                <c:pt idx="108">
                  <c:v>90.36817379841662</c:v>
                </c:pt>
                <c:pt idx="109">
                  <c:v>90.630633246802262</c:v>
                </c:pt>
                <c:pt idx="110">
                  <c:v>90.94872768872338</c:v>
                </c:pt>
                <c:pt idx="111">
                  <c:v>91.185862251605926</c:v>
                </c:pt>
                <c:pt idx="112">
                  <c:v>91.39590819195368</c:v>
                </c:pt>
                <c:pt idx="113">
                  <c:v>91.599620450658861</c:v>
                </c:pt>
                <c:pt idx="114">
                  <c:v>91.825051162244293</c:v>
                </c:pt>
                <c:pt idx="115">
                  <c:v>92.086410973528757</c:v>
                </c:pt>
                <c:pt idx="116">
                  <c:v>92.42169624981355</c:v>
                </c:pt>
                <c:pt idx="117">
                  <c:v>92.494368425869013</c:v>
                </c:pt>
                <c:pt idx="118">
                  <c:v>92.548032504447377</c:v>
                </c:pt>
                <c:pt idx="119">
                  <c:v>92.835440070428191</c:v>
                </c:pt>
                <c:pt idx="120">
                  <c:v>92.83418135488084</c:v>
                </c:pt>
                <c:pt idx="121">
                  <c:v>92.825722951916674</c:v>
                </c:pt>
                <c:pt idx="122">
                  <c:v>92.82299220763602</c:v>
                </c:pt>
                <c:pt idx="123">
                  <c:v>92.863341958782939</c:v>
                </c:pt>
                <c:pt idx="124">
                  <c:v>92.844644776070865</c:v>
                </c:pt>
                <c:pt idx="125">
                  <c:v>92.873432737086475</c:v>
                </c:pt>
                <c:pt idx="126">
                  <c:v>92.761091543930647</c:v>
                </c:pt>
                <c:pt idx="127">
                  <c:v>92.866100137681002</c:v>
                </c:pt>
                <c:pt idx="128">
                  <c:v>92.830982957605201</c:v>
                </c:pt>
                <c:pt idx="129">
                  <c:v>92.766897093042274</c:v>
                </c:pt>
                <c:pt idx="130">
                  <c:v>92.659228385911405</c:v>
                </c:pt>
                <c:pt idx="131">
                  <c:v>92.722309740517829</c:v>
                </c:pt>
                <c:pt idx="132">
                  <c:v>92.636259938709998</c:v>
                </c:pt>
                <c:pt idx="133">
                  <c:v>92.468364728377537</c:v>
                </c:pt>
                <c:pt idx="134">
                  <c:v>92.624704830368927</c:v>
                </c:pt>
                <c:pt idx="135">
                  <c:v>92.570964318986015</c:v>
                </c:pt>
                <c:pt idx="136">
                  <c:v>92.359183197331134</c:v>
                </c:pt>
                <c:pt idx="137">
                  <c:v>92.284033558339956</c:v>
                </c:pt>
                <c:pt idx="138">
                  <c:v>92.276928890955645</c:v>
                </c:pt>
                <c:pt idx="139">
                  <c:v>92.189327936103751</c:v>
                </c:pt>
                <c:pt idx="140">
                  <c:v>91.994362723867809</c:v>
                </c:pt>
                <c:pt idx="141">
                  <c:v>91.914656922300978</c:v>
                </c:pt>
                <c:pt idx="142">
                  <c:v>91.914946116501682</c:v>
                </c:pt>
                <c:pt idx="143">
                  <c:v>91.640666442767412</c:v>
                </c:pt>
                <c:pt idx="144">
                  <c:v>91.596186033517512</c:v>
                </c:pt>
                <c:pt idx="145">
                  <c:v>91.534339215058978</c:v>
                </c:pt>
                <c:pt idx="146">
                  <c:v>91.42728122172764</c:v>
                </c:pt>
                <c:pt idx="147">
                  <c:v>91.393453361518041</c:v>
                </c:pt>
                <c:pt idx="148">
                  <c:v>91.299767552250756</c:v>
                </c:pt>
                <c:pt idx="149">
                  <c:v>91.148807921205957</c:v>
                </c:pt>
                <c:pt idx="150">
                  <c:v>91.15454855753741</c:v>
                </c:pt>
                <c:pt idx="151">
                  <c:v>91.223411592981179</c:v>
                </c:pt>
                <c:pt idx="152">
                  <c:v>90.978165854128406</c:v>
                </c:pt>
                <c:pt idx="153">
                  <c:v>90.75691468736936</c:v>
                </c:pt>
                <c:pt idx="154">
                  <c:v>90.706380943455727</c:v>
                </c:pt>
                <c:pt idx="155">
                  <c:v>90.781499862083919</c:v>
                </c:pt>
                <c:pt idx="156">
                  <c:v>90.762247701595328</c:v>
                </c:pt>
                <c:pt idx="157">
                  <c:v>90.680770294440691</c:v>
                </c:pt>
                <c:pt idx="158">
                  <c:v>90.568487974179476</c:v>
                </c:pt>
                <c:pt idx="159">
                  <c:v>90.782074275018971</c:v>
                </c:pt>
                <c:pt idx="160">
                  <c:v>90.604717015956936</c:v>
                </c:pt>
                <c:pt idx="161">
                  <c:v>90.413969425194864</c:v>
                </c:pt>
                <c:pt idx="162">
                  <c:v>90.330896218966473</c:v>
                </c:pt>
                <c:pt idx="163">
                  <c:v>90.468132323099283</c:v>
                </c:pt>
                <c:pt idx="164">
                  <c:v>90.375888338008806</c:v>
                </c:pt>
                <c:pt idx="165">
                  <c:v>90.36514805572827</c:v>
                </c:pt>
                <c:pt idx="166">
                  <c:v>90.39563248551471</c:v>
                </c:pt>
                <c:pt idx="167">
                  <c:v>90.331007545374518</c:v>
                </c:pt>
                <c:pt idx="168">
                  <c:v>90.356885024338553</c:v>
                </c:pt>
                <c:pt idx="169">
                  <c:v>90.354052545317103</c:v>
                </c:pt>
                <c:pt idx="170">
                  <c:v>90.182371263758156</c:v>
                </c:pt>
                <c:pt idx="171">
                  <c:v>90.323366988882867</c:v>
                </c:pt>
                <c:pt idx="172">
                  <c:v>90.273520651071749</c:v>
                </c:pt>
                <c:pt idx="173">
                  <c:v>90.241691232652414</c:v>
                </c:pt>
                <c:pt idx="174">
                  <c:v>90.25637364849122</c:v>
                </c:pt>
                <c:pt idx="175">
                  <c:v>90.209263006825694</c:v>
                </c:pt>
                <c:pt idx="176">
                  <c:v>90.264678252570519</c:v>
                </c:pt>
                <c:pt idx="177">
                  <c:v>90.273523491222036</c:v>
                </c:pt>
                <c:pt idx="178">
                  <c:v>90.356186961997238</c:v>
                </c:pt>
                <c:pt idx="179">
                  <c:v>90.347433124869056</c:v>
                </c:pt>
                <c:pt idx="180">
                  <c:v>90.299830495259968</c:v>
                </c:pt>
                <c:pt idx="181">
                  <c:v>90.277515130253761</c:v>
                </c:pt>
                <c:pt idx="182">
                  <c:v>90.250318355917486</c:v>
                </c:pt>
                <c:pt idx="183">
                  <c:v>90.403909348264705</c:v>
                </c:pt>
                <c:pt idx="184">
                  <c:v>90.380651615251494</c:v>
                </c:pt>
                <c:pt idx="185">
                  <c:v>90.458257026160325</c:v>
                </c:pt>
                <c:pt idx="186">
                  <c:v>90.474277845217813</c:v>
                </c:pt>
                <c:pt idx="187">
                  <c:v>90.579568970333341</c:v>
                </c:pt>
                <c:pt idx="188">
                  <c:v>90.517891571570104</c:v>
                </c:pt>
                <c:pt idx="189">
                  <c:v>90.542538572685402</c:v>
                </c:pt>
                <c:pt idx="190">
                  <c:v>90.432273127199736</c:v>
                </c:pt>
                <c:pt idx="191">
                  <c:v>90.698013062655974</c:v>
                </c:pt>
                <c:pt idx="192">
                  <c:v>90.630669202403553</c:v>
                </c:pt>
                <c:pt idx="193">
                  <c:v>90.674036308871834</c:v>
                </c:pt>
                <c:pt idx="194">
                  <c:v>90.55945352620526</c:v>
                </c:pt>
                <c:pt idx="195">
                  <c:v>90.479469034660298</c:v>
                </c:pt>
                <c:pt idx="196">
                  <c:v>90.764631132879842</c:v>
                </c:pt>
                <c:pt idx="197">
                  <c:v>90.837410375983666</c:v>
                </c:pt>
                <c:pt idx="198">
                  <c:v>90.960644038219201</c:v>
                </c:pt>
                <c:pt idx="199">
                  <c:v>90.890627497061402</c:v>
                </c:pt>
                <c:pt idx="200">
                  <c:v>90.895059370146967</c:v>
                </c:pt>
                <c:pt idx="201">
                  <c:v>91.124652346291256</c:v>
                </c:pt>
                <c:pt idx="202">
                  <c:v>91.08533501260743</c:v>
                </c:pt>
                <c:pt idx="203">
                  <c:v>91.114520131340214</c:v>
                </c:pt>
                <c:pt idx="204">
                  <c:v>91.098354274234907</c:v>
                </c:pt>
                <c:pt idx="205">
                  <c:v>91.189749387238791</c:v>
                </c:pt>
                <c:pt idx="206">
                  <c:v>91.329880086189618</c:v>
                </c:pt>
                <c:pt idx="207">
                  <c:v>91.447884729988431</c:v>
                </c:pt>
                <c:pt idx="208">
                  <c:v>91.365660394864534</c:v>
                </c:pt>
                <c:pt idx="209">
                  <c:v>91.357486755404722</c:v>
                </c:pt>
                <c:pt idx="210">
                  <c:v>91.492417278983794</c:v>
                </c:pt>
                <c:pt idx="211">
                  <c:v>91.499226075167414</c:v>
                </c:pt>
                <c:pt idx="212">
                  <c:v>91.651112438080446</c:v>
                </c:pt>
                <c:pt idx="213">
                  <c:v>91.652475755562591</c:v>
                </c:pt>
                <c:pt idx="214">
                  <c:v>91.66484789118941</c:v>
                </c:pt>
                <c:pt idx="215">
                  <c:v>91.841816371479425</c:v>
                </c:pt>
                <c:pt idx="216">
                  <c:v>91.876989713989019</c:v>
                </c:pt>
                <c:pt idx="217">
                  <c:v>91.916373498105102</c:v>
                </c:pt>
                <c:pt idx="218">
                  <c:v>91.932820192989084</c:v>
                </c:pt>
                <c:pt idx="219">
                  <c:v>92.042524463650778</c:v>
                </c:pt>
                <c:pt idx="220">
                  <c:v>92.1769243089486</c:v>
                </c:pt>
                <c:pt idx="221">
                  <c:v>92.228671718579093</c:v>
                </c:pt>
                <c:pt idx="222">
                  <c:v>92.383882620570986</c:v>
                </c:pt>
                <c:pt idx="223">
                  <c:v>92.398274328777546</c:v>
                </c:pt>
                <c:pt idx="224">
                  <c:v>92.371858640902275</c:v>
                </c:pt>
                <c:pt idx="225">
                  <c:v>92.370972497161887</c:v>
                </c:pt>
                <c:pt idx="226">
                  <c:v>92.543413432846108</c:v>
                </c:pt>
                <c:pt idx="227">
                  <c:v>92.646720801203983</c:v>
                </c:pt>
                <c:pt idx="228">
                  <c:v>92.771905152004891</c:v>
                </c:pt>
                <c:pt idx="229">
                  <c:v>92.942919211152798</c:v>
                </c:pt>
                <c:pt idx="230">
                  <c:v>92.920445378956401</c:v>
                </c:pt>
                <c:pt idx="231">
                  <c:v>92.926953007242645</c:v>
                </c:pt>
                <c:pt idx="232">
                  <c:v>93.137578028895206</c:v>
                </c:pt>
                <c:pt idx="233">
                  <c:v>93.196181137050601</c:v>
                </c:pt>
                <c:pt idx="234">
                  <c:v>93.23321362010752</c:v>
                </c:pt>
                <c:pt idx="235">
                  <c:v>93.336116653179289</c:v>
                </c:pt>
                <c:pt idx="236">
                  <c:v>93.328456984956034</c:v>
                </c:pt>
                <c:pt idx="237">
                  <c:v>93.328127257197281</c:v>
                </c:pt>
                <c:pt idx="238">
                  <c:v>93.46494277627292</c:v>
                </c:pt>
                <c:pt idx="239">
                  <c:v>93.533733586519318</c:v>
                </c:pt>
                <c:pt idx="240">
                  <c:v>93.658150380574639</c:v>
                </c:pt>
                <c:pt idx="241">
                  <c:v>93.826377890334754</c:v>
                </c:pt>
                <c:pt idx="242">
                  <c:v>93.829873985022232</c:v>
                </c:pt>
                <c:pt idx="243">
                  <c:v>93.872675494667334</c:v>
                </c:pt>
                <c:pt idx="244">
                  <c:v>94.004871549123322</c:v>
                </c:pt>
                <c:pt idx="245">
                  <c:v>94.054720790773814</c:v>
                </c:pt>
                <c:pt idx="246">
                  <c:v>94.125503819548626</c:v>
                </c:pt>
                <c:pt idx="247">
                  <c:v>94.171222036740346</c:v>
                </c:pt>
                <c:pt idx="248">
                  <c:v>94.23112141832415</c:v>
                </c:pt>
                <c:pt idx="249">
                  <c:v>94.372136552024273</c:v>
                </c:pt>
                <c:pt idx="250">
                  <c:v>94.545538849599865</c:v>
                </c:pt>
                <c:pt idx="251">
                  <c:v>94.517128955219192</c:v>
                </c:pt>
                <c:pt idx="252">
                  <c:v>94.598536337912549</c:v>
                </c:pt>
                <c:pt idx="253">
                  <c:v>94.808283627644172</c:v>
                </c:pt>
                <c:pt idx="254">
                  <c:v>94.817458613244938</c:v>
                </c:pt>
                <c:pt idx="255">
                  <c:v>94.887595090598879</c:v>
                </c:pt>
                <c:pt idx="256">
                  <c:v>94.950755683177377</c:v>
                </c:pt>
                <c:pt idx="257">
                  <c:v>95.129410310190892</c:v>
                </c:pt>
                <c:pt idx="258">
                  <c:v>95.202270950722806</c:v>
                </c:pt>
                <c:pt idx="259">
                  <c:v>95.322542777694906</c:v>
                </c:pt>
                <c:pt idx="260">
                  <c:v>95.458921333903632</c:v>
                </c:pt>
                <c:pt idx="261">
                  <c:v>95.499962618441444</c:v>
                </c:pt>
                <c:pt idx="262">
                  <c:v>95.571731784876818</c:v>
                </c:pt>
                <c:pt idx="263">
                  <c:v>95.723136533560037</c:v>
                </c:pt>
                <c:pt idx="264">
                  <c:v>95.89010044348808</c:v>
                </c:pt>
                <c:pt idx="265">
                  <c:v>96.100523380236524</c:v>
                </c:pt>
                <c:pt idx="266">
                  <c:v>96.202332153080846</c:v>
                </c:pt>
                <c:pt idx="267">
                  <c:v>96.239767927945223</c:v>
                </c:pt>
                <c:pt idx="268">
                  <c:v>96.139460866865988</c:v>
                </c:pt>
                <c:pt idx="269">
                  <c:v>96.296764752297449</c:v>
                </c:pt>
                <c:pt idx="270">
                  <c:v>96.504039622372261</c:v>
                </c:pt>
                <c:pt idx="271">
                  <c:v>96.570463057325966</c:v>
                </c:pt>
                <c:pt idx="272">
                  <c:v>96.663134586479117</c:v>
                </c:pt>
                <c:pt idx="273">
                  <c:v>96.853904287232623</c:v>
                </c:pt>
                <c:pt idx="274">
                  <c:v>96.966459427540599</c:v>
                </c:pt>
                <c:pt idx="275">
                  <c:v>97.13652311999715</c:v>
                </c:pt>
                <c:pt idx="276">
                  <c:v>97.201147331570525</c:v>
                </c:pt>
                <c:pt idx="277">
                  <c:v>97.35996611444304</c:v>
                </c:pt>
                <c:pt idx="278">
                  <c:v>97.541618206778949</c:v>
                </c:pt>
                <c:pt idx="279">
                  <c:v>97.596279529335362</c:v>
                </c:pt>
                <c:pt idx="280">
                  <c:v>97.711340528518718</c:v>
                </c:pt>
                <c:pt idx="281">
                  <c:v>97.787300333262536</c:v>
                </c:pt>
                <c:pt idx="282">
                  <c:v>97.809163534532857</c:v>
                </c:pt>
                <c:pt idx="283">
                  <c:v>97.93531740263731</c:v>
                </c:pt>
                <c:pt idx="284">
                  <c:v>97.99624250173899</c:v>
                </c:pt>
                <c:pt idx="285">
                  <c:v>97.977388715291823</c:v>
                </c:pt>
                <c:pt idx="286">
                  <c:v>98.082030827137316</c:v>
                </c:pt>
                <c:pt idx="287">
                  <c:v>98.279638265851233</c:v>
                </c:pt>
                <c:pt idx="288">
                  <c:v>98.458990480656581</c:v>
                </c:pt>
                <c:pt idx="289">
                  <c:v>98.608558079994765</c:v>
                </c:pt>
                <c:pt idx="290">
                  <c:v>98.706415790820373</c:v>
                </c:pt>
                <c:pt idx="291">
                  <c:v>98.761980776390246</c:v>
                </c:pt>
                <c:pt idx="292">
                  <c:v>98.991998811130387</c:v>
                </c:pt>
                <c:pt idx="293">
                  <c:v>99.224496550479472</c:v>
                </c:pt>
                <c:pt idx="294">
                  <c:v>99.455491082950886</c:v>
                </c:pt>
                <c:pt idx="295">
                  <c:v>99.638867714686867</c:v>
                </c:pt>
                <c:pt idx="296">
                  <c:v>99.693570170062131</c:v>
                </c:pt>
                <c:pt idx="297">
                  <c:v>99.704054341288114</c:v>
                </c:pt>
                <c:pt idx="298">
                  <c:v>99.696638826613423</c:v>
                </c:pt>
                <c:pt idx="299">
                  <c:v>99.748062816106625</c:v>
                </c:pt>
                <c:pt idx="300">
                  <c:v>99.908802626267487</c:v>
                </c:pt>
                <c:pt idx="301">
                  <c:v>100.07075740250865</c:v>
                </c:pt>
                <c:pt idx="302">
                  <c:v>100.2558765450669</c:v>
                </c:pt>
                <c:pt idx="303">
                  <c:v>100.40507582063735</c:v>
                </c:pt>
                <c:pt idx="304">
                  <c:v>100.52852802770687</c:v>
                </c:pt>
                <c:pt idx="305">
                  <c:v>100.67277609076731</c:v>
                </c:pt>
                <c:pt idx="306">
                  <c:v>100.83427362927453</c:v>
                </c:pt>
                <c:pt idx="307">
                  <c:v>100.89671447076054</c:v>
                </c:pt>
                <c:pt idx="308">
                  <c:v>101.03157957431333</c:v>
                </c:pt>
                <c:pt idx="309">
                  <c:v>101.21979444179824</c:v>
                </c:pt>
                <c:pt idx="310">
                  <c:v>101.42109688388518</c:v>
                </c:pt>
                <c:pt idx="311">
                  <c:v>101.58845291555166</c:v>
                </c:pt>
                <c:pt idx="312">
                  <c:v>101.80010777512301</c:v>
                </c:pt>
                <c:pt idx="313">
                  <c:v>101.96905660385949</c:v>
                </c:pt>
                <c:pt idx="314">
                  <c:v>102.02591901255468</c:v>
                </c:pt>
                <c:pt idx="315">
                  <c:v>102.09560932112731</c:v>
                </c:pt>
                <c:pt idx="316">
                  <c:v>102.21590740027679</c:v>
                </c:pt>
                <c:pt idx="317">
                  <c:v>102.35188191246726</c:v>
                </c:pt>
                <c:pt idx="318">
                  <c:v>102.49716786379963</c:v>
                </c:pt>
                <c:pt idx="319">
                  <c:v>102.68181418547644</c:v>
                </c:pt>
                <c:pt idx="320">
                  <c:v>102.72840011743912</c:v>
                </c:pt>
                <c:pt idx="321">
                  <c:v>102.87482573902207</c:v>
                </c:pt>
                <c:pt idx="322">
                  <c:v>103.0074932308527</c:v>
                </c:pt>
                <c:pt idx="323">
                  <c:v>103.19080288618348</c:v>
                </c:pt>
                <c:pt idx="324">
                  <c:v>103.36608964686329</c:v>
                </c:pt>
                <c:pt idx="325">
                  <c:v>103.59110338463388</c:v>
                </c:pt>
                <c:pt idx="326">
                  <c:v>103.79760524673971</c:v>
                </c:pt>
                <c:pt idx="327">
                  <c:v>103.91839301933184</c:v>
                </c:pt>
                <c:pt idx="328">
                  <c:v>104.0062297131374</c:v>
                </c:pt>
                <c:pt idx="329">
                  <c:v>104.20533708028529</c:v>
                </c:pt>
                <c:pt idx="330">
                  <c:v>104.28140078769957</c:v>
                </c:pt>
                <c:pt idx="331">
                  <c:v>104.50215555324912</c:v>
                </c:pt>
                <c:pt idx="332">
                  <c:v>104.8275291666137</c:v>
                </c:pt>
                <c:pt idx="333">
                  <c:v>104.9738030817438</c:v>
                </c:pt>
                <c:pt idx="334">
                  <c:v>105.0404572223529</c:v>
                </c:pt>
                <c:pt idx="335">
                  <c:v>105.15754981902676</c:v>
                </c:pt>
                <c:pt idx="336">
                  <c:v>105.34666115956338</c:v>
                </c:pt>
                <c:pt idx="337">
                  <c:v>105.48589300660799</c:v>
                </c:pt>
                <c:pt idx="338">
                  <c:v>105.61127056651921</c:v>
                </c:pt>
                <c:pt idx="339">
                  <c:v>105.72795603333267</c:v>
                </c:pt>
                <c:pt idx="340">
                  <c:v>105.92973231609838</c:v>
                </c:pt>
                <c:pt idx="341">
                  <c:v>106.07674334062627</c:v>
                </c:pt>
                <c:pt idx="342">
                  <c:v>106.22595320109546</c:v>
                </c:pt>
                <c:pt idx="343">
                  <c:v>106.43615114708798</c:v>
                </c:pt>
                <c:pt idx="344">
                  <c:v>106.52887331902495</c:v>
                </c:pt>
                <c:pt idx="345">
                  <c:v>106.6887222828399</c:v>
                </c:pt>
                <c:pt idx="346">
                  <c:v>106.81852195069727</c:v>
                </c:pt>
                <c:pt idx="347">
                  <c:v>107.08123371883558</c:v>
                </c:pt>
                <c:pt idx="348">
                  <c:v>107.3813278086607</c:v>
                </c:pt>
                <c:pt idx="349">
                  <c:v>107.54415909005279</c:v>
                </c:pt>
                <c:pt idx="350">
                  <c:v>107.67408255374237</c:v>
                </c:pt>
                <c:pt idx="351">
                  <c:v>107.8118499805139</c:v>
                </c:pt>
                <c:pt idx="352">
                  <c:v>107.98276659696168</c:v>
                </c:pt>
                <c:pt idx="353">
                  <c:v>108.13513418462681</c:v>
                </c:pt>
                <c:pt idx="354">
                  <c:v>108.35814884006932</c:v>
                </c:pt>
                <c:pt idx="355">
                  <c:v>108.56917428149072</c:v>
                </c:pt>
                <c:pt idx="356">
                  <c:v>108.95481992185618</c:v>
                </c:pt>
                <c:pt idx="357">
                  <c:v>109.36762567998831</c:v>
                </c:pt>
                <c:pt idx="358">
                  <c:v>109.67245463003766</c:v>
                </c:pt>
                <c:pt idx="359">
                  <c:v>109.88927871730286</c:v>
                </c:pt>
                <c:pt idx="360">
                  <c:v>110.04422095723073</c:v>
                </c:pt>
                <c:pt idx="361">
                  <c:v>110.10440068628256</c:v>
                </c:pt>
                <c:pt idx="362">
                  <c:v>110.05355280829068</c:v>
                </c:pt>
                <c:pt idx="363">
                  <c:v>110.09573958748074</c:v>
                </c:pt>
                <c:pt idx="364">
                  <c:v>110.2814805389786</c:v>
                </c:pt>
                <c:pt idx="365">
                  <c:v>110.49001817566109</c:v>
                </c:pt>
                <c:pt idx="366">
                  <c:v>110.72650112877326</c:v>
                </c:pt>
                <c:pt idx="367">
                  <c:v>110.97554042778657</c:v>
                </c:pt>
                <c:pt idx="368">
                  <c:v>111.31955408769912</c:v>
                </c:pt>
                <c:pt idx="369">
                  <c:v>111.49561194545507</c:v>
                </c:pt>
                <c:pt idx="370">
                  <c:v>111.33748073722181</c:v>
                </c:pt>
                <c:pt idx="371">
                  <c:v>111.4622797413427</c:v>
                </c:pt>
                <c:pt idx="372">
                  <c:v>111.68144345233773</c:v>
                </c:pt>
                <c:pt idx="373">
                  <c:v>112.0653905636963</c:v>
                </c:pt>
                <c:pt idx="374">
                  <c:v>112.36823729214174</c:v>
                </c:pt>
                <c:pt idx="375">
                  <c:v>112.59436762114265</c:v>
                </c:pt>
                <c:pt idx="376">
                  <c:v>112.86125121061188</c:v>
                </c:pt>
                <c:pt idx="377">
                  <c:v>113.31640182125264</c:v>
                </c:pt>
                <c:pt idx="378">
                  <c:v>113.51616041999735</c:v>
                </c:pt>
                <c:pt idx="379">
                  <c:v>113.57217468566712</c:v>
                </c:pt>
                <c:pt idx="380">
                  <c:v>113.66574220688992</c:v>
                </c:pt>
                <c:pt idx="381">
                  <c:v>113.84040683303699</c:v>
                </c:pt>
                <c:pt idx="382">
                  <c:v>114.17969272618298</c:v>
                </c:pt>
                <c:pt idx="383">
                  <c:v>114.43296414639933</c:v>
                </c:pt>
                <c:pt idx="384">
                  <c:v>114.71986917014756</c:v>
                </c:pt>
                <c:pt idx="385">
                  <c:v>114.90881858223671</c:v>
                </c:pt>
                <c:pt idx="386">
                  <c:v>115.05012199907689</c:v>
                </c:pt>
                <c:pt idx="387">
                  <c:v>115.26387532411624</c:v>
                </c:pt>
                <c:pt idx="388">
                  <c:v>115.4563759002107</c:v>
                </c:pt>
                <c:pt idx="389">
                  <c:v>115.6623861675494</c:v>
                </c:pt>
                <c:pt idx="390">
                  <c:v>115.83036706729892</c:v>
                </c:pt>
                <c:pt idx="391">
                  <c:v>116.0542973219558</c:v>
                </c:pt>
                <c:pt idx="392">
                  <c:v>116.3211189162176</c:v>
                </c:pt>
                <c:pt idx="393">
                  <c:v>116.52962169336624</c:v>
                </c:pt>
                <c:pt idx="394">
                  <c:v>116.85556218463398</c:v>
                </c:pt>
                <c:pt idx="395">
                  <c:v>116.99181049628626</c:v>
                </c:pt>
                <c:pt idx="396">
                  <c:v>117.24351628695595</c:v>
                </c:pt>
                <c:pt idx="397">
                  <c:v>117.65020991398467</c:v>
                </c:pt>
                <c:pt idx="398">
                  <c:v>118.05256931727135</c:v>
                </c:pt>
                <c:pt idx="399">
                  <c:v>118.31464878229276</c:v>
                </c:pt>
                <c:pt idx="400">
                  <c:v>118.53671674809725</c:v>
                </c:pt>
                <c:pt idx="401">
                  <c:v>118.75028107577603</c:v>
                </c:pt>
                <c:pt idx="402">
                  <c:v>118.79856969478411</c:v>
                </c:pt>
                <c:pt idx="403">
                  <c:v>118.99352483989905</c:v>
                </c:pt>
                <c:pt idx="404">
                  <c:v>119.28608424876208</c:v>
                </c:pt>
                <c:pt idx="405">
                  <c:v>119.47682886517859</c:v>
                </c:pt>
                <c:pt idx="406">
                  <c:v>119.71974589032705</c:v>
                </c:pt>
                <c:pt idx="407">
                  <c:v>120.12373113022436</c:v>
                </c:pt>
                <c:pt idx="408">
                  <c:v>120.47863999549217</c:v>
                </c:pt>
                <c:pt idx="409">
                  <c:v>120.73346877076199</c:v>
                </c:pt>
                <c:pt idx="410">
                  <c:v>120.83006174046493</c:v>
                </c:pt>
                <c:pt idx="411">
                  <c:v>121.18803121012733</c:v>
                </c:pt>
                <c:pt idx="412">
                  <c:v>121.47175392465537</c:v>
                </c:pt>
                <c:pt idx="413">
                  <c:v>121.83597719101404</c:v>
                </c:pt>
                <c:pt idx="414">
                  <c:v>122.02996018407252</c:v>
                </c:pt>
                <c:pt idx="415">
                  <c:v>122.28908306554879</c:v>
                </c:pt>
                <c:pt idx="416">
                  <c:v>122.70245306687585</c:v>
                </c:pt>
                <c:pt idx="417">
                  <c:v>122.98426699510489</c:v>
                </c:pt>
                <c:pt idx="418">
                  <c:v>123.18745692637758</c:v>
                </c:pt>
                <c:pt idx="419">
                  <c:v>123.4690629388227</c:v>
                </c:pt>
                <c:pt idx="420">
                  <c:v>123.70818753428554</c:v>
                </c:pt>
                <c:pt idx="421">
                  <c:v>123.93468933554163</c:v>
                </c:pt>
                <c:pt idx="422">
                  <c:v>124.2147546896941</c:v>
                </c:pt>
                <c:pt idx="423">
                  <c:v>124.62102819945372</c:v>
                </c:pt>
                <c:pt idx="424">
                  <c:v>124.95075603304156</c:v>
                </c:pt>
                <c:pt idx="425">
                  <c:v>125.26798478707408</c:v>
                </c:pt>
                <c:pt idx="426">
                  <c:v>125.56515094082347</c:v>
                </c:pt>
                <c:pt idx="427">
                  <c:v>125.9227824431327</c:v>
                </c:pt>
                <c:pt idx="428">
                  <c:v>126.17802906360498</c:v>
                </c:pt>
                <c:pt idx="429">
                  <c:v>126.46402597697349</c:v>
                </c:pt>
                <c:pt idx="430">
                  <c:v>126.71312791308796</c:v>
                </c:pt>
                <c:pt idx="431">
                  <c:v>126.93189014117505</c:v>
                </c:pt>
                <c:pt idx="432">
                  <c:v>127.12898435582568</c:v>
                </c:pt>
                <c:pt idx="433">
                  <c:v>127.34510227171332</c:v>
                </c:pt>
                <c:pt idx="434">
                  <c:v>127.76391987967561</c:v>
                </c:pt>
                <c:pt idx="435">
                  <c:v>128.05085416441017</c:v>
                </c:pt>
                <c:pt idx="436">
                  <c:v>128.44265094333963</c:v>
                </c:pt>
                <c:pt idx="437">
                  <c:v>128.74030203369099</c:v>
                </c:pt>
                <c:pt idx="438">
                  <c:v>129.05654481020775</c:v>
                </c:pt>
                <c:pt idx="439">
                  <c:v>129.45482113023871</c:v>
                </c:pt>
                <c:pt idx="440">
                  <c:v>129.79075570584595</c:v>
                </c:pt>
                <c:pt idx="441">
                  <c:v>130.10089010174977</c:v>
                </c:pt>
                <c:pt idx="442">
                  <c:v>130.55766303059679</c:v>
                </c:pt>
                <c:pt idx="443">
                  <c:v>130.96142782351615</c:v>
                </c:pt>
                <c:pt idx="444">
                  <c:v>131.36762148881095</c:v>
                </c:pt>
                <c:pt idx="445">
                  <c:v>131.58700829534607</c:v>
                </c:pt>
                <c:pt idx="446">
                  <c:v>131.90726299838747</c:v>
                </c:pt>
                <c:pt idx="447">
                  <c:v>132.15217520788505</c:v>
                </c:pt>
                <c:pt idx="448">
                  <c:v>132.37960982652285</c:v>
                </c:pt>
                <c:pt idx="449">
                  <c:v>132.82777022956833</c:v>
                </c:pt>
                <c:pt idx="450">
                  <c:v>133.16209018958733</c:v>
                </c:pt>
                <c:pt idx="451">
                  <c:v>133.44001565337118</c:v>
                </c:pt>
                <c:pt idx="452">
                  <c:v>133.88135209296985</c:v>
                </c:pt>
                <c:pt idx="453">
                  <c:v>134.27627497956968</c:v>
                </c:pt>
                <c:pt idx="454">
                  <c:v>134.72826307469305</c:v>
                </c:pt>
                <c:pt idx="455">
                  <c:v>135.12290834998927</c:v>
                </c:pt>
                <c:pt idx="456">
                  <c:v>135.43145051798692</c:v>
                </c:pt>
                <c:pt idx="457">
                  <c:v>135.81844781782692</c:v>
                </c:pt>
                <c:pt idx="458">
                  <c:v>136.14912127320895</c:v>
                </c:pt>
                <c:pt idx="459">
                  <c:v>136.52001002399587</c:v>
                </c:pt>
                <c:pt idx="460">
                  <c:v>136.76347887032949</c:v>
                </c:pt>
                <c:pt idx="461">
                  <c:v>137.12274020680712</c:v>
                </c:pt>
                <c:pt idx="462">
                  <c:v>137.58133789314795</c:v>
                </c:pt>
                <c:pt idx="463">
                  <c:v>137.99979549365241</c:v>
                </c:pt>
                <c:pt idx="464">
                  <c:v>138.32932713780809</c:v>
                </c:pt>
                <c:pt idx="465">
                  <c:v>138.68397078045336</c:v>
                </c:pt>
                <c:pt idx="466">
                  <c:v>139.05922738494672</c:v>
                </c:pt>
                <c:pt idx="467">
                  <c:v>139.43981924906666</c:v>
                </c:pt>
                <c:pt idx="468">
                  <c:v>139.90168506387153</c:v>
                </c:pt>
                <c:pt idx="469">
                  <c:v>140.43256426493434</c:v>
                </c:pt>
                <c:pt idx="470">
                  <c:v>140.96431681858138</c:v>
                </c:pt>
                <c:pt idx="471">
                  <c:v>141.31600181062362</c:v>
                </c:pt>
                <c:pt idx="472">
                  <c:v>141.65783585585834</c:v>
                </c:pt>
                <c:pt idx="473">
                  <c:v>141.97505703961795</c:v>
                </c:pt>
                <c:pt idx="474">
                  <c:v>142.36647208080871</c:v>
                </c:pt>
                <c:pt idx="475">
                  <c:v>142.90154979325538</c:v>
                </c:pt>
                <c:pt idx="476">
                  <c:v>143.21709381336902</c:v>
                </c:pt>
                <c:pt idx="477">
                  <c:v>143.54671289019419</c:v>
                </c:pt>
                <c:pt idx="478">
                  <c:v>143.83159117478843</c:v>
                </c:pt>
                <c:pt idx="479">
                  <c:v>144.31574543627028</c:v>
                </c:pt>
                <c:pt idx="480">
                  <c:v>144.93462233224869</c:v>
                </c:pt>
                <c:pt idx="481">
                  <c:v>145.54292687385404</c:v>
                </c:pt>
                <c:pt idx="482">
                  <c:v>146.00681643107748</c:v>
                </c:pt>
                <c:pt idx="483">
                  <c:v>146.34346773581339</c:v>
                </c:pt>
                <c:pt idx="484">
                  <c:v>146.73615574483082</c:v>
                </c:pt>
                <c:pt idx="485">
                  <c:v>147.18114024650663</c:v>
                </c:pt>
                <c:pt idx="486">
                  <c:v>147.52811601469233</c:v>
                </c:pt>
                <c:pt idx="487">
                  <c:v>147.87129222078548</c:v>
                </c:pt>
                <c:pt idx="488">
                  <c:v>148.23546725448509</c:v>
                </c:pt>
                <c:pt idx="489">
                  <c:v>148.72124916829938</c:v>
                </c:pt>
                <c:pt idx="490">
                  <c:v>149.44475494268465</c:v>
                </c:pt>
                <c:pt idx="491">
                  <c:v>150.18443703769881</c:v>
                </c:pt>
                <c:pt idx="492">
                  <c:v>150.67054593221215</c:v>
                </c:pt>
                <c:pt idx="493">
                  <c:v>151.0916987337344</c:v>
                </c:pt>
                <c:pt idx="494">
                  <c:v>151.66000246583909</c:v>
                </c:pt>
                <c:pt idx="495">
                  <c:v>152.27905135050628</c:v>
                </c:pt>
                <c:pt idx="496">
                  <c:v>152.70726254553273</c:v>
                </c:pt>
                <c:pt idx="497">
                  <c:v>153.09455236414664</c:v>
                </c:pt>
                <c:pt idx="498">
                  <c:v>153.18221793389768</c:v>
                </c:pt>
                <c:pt idx="499">
                  <c:v>153.61550761112329</c:v>
                </c:pt>
                <c:pt idx="500">
                  <c:v>154.32307043898126</c:v>
                </c:pt>
                <c:pt idx="501">
                  <c:v>154.94459657248132</c:v>
                </c:pt>
                <c:pt idx="502">
                  <c:v>155.52391431238757</c:v>
                </c:pt>
                <c:pt idx="503">
                  <c:v>156.21284454267962</c:v>
                </c:pt>
                <c:pt idx="504">
                  <c:v>156.70953290897884</c:v>
                </c:pt>
                <c:pt idx="505">
                  <c:v>157.15161106113584</c:v>
                </c:pt>
                <c:pt idx="506">
                  <c:v>157.80756273198159</c:v>
                </c:pt>
                <c:pt idx="507">
                  <c:v>158.53764969534885</c:v>
                </c:pt>
                <c:pt idx="508">
                  <c:v>159.005177622095</c:v>
                </c:pt>
                <c:pt idx="509">
                  <c:v>159.45800695688672</c:v>
                </c:pt>
                <c:pt idx="510">
                  <c:v>159.89222340943027</c:v>
                </c:pt>
                <c:pt idx="511">
                  <c:v>160.67095530211401</c:v>
                </c:pt>
                <c:pt idx="512">
                  <c:v>161.4876011807246</c:v>
                </c:pt>
                <c:pt idx="513">
                  <c:v>162.02963193968498</c:v>
                </c:pt>
                <c:pt idx="514">
                  <c:v>162.39081360736253</c:v>
                </c:pt>
                <c:pt idx="515">
                  <c:v>162.93204235806257</c:v>
                </c:pt>
                <c:pt idx="516">
                  <c:v>163.37773977608521</c:v>
                </c:pt>
                <c:pt idx="517">
                  <c:v>164.01272491940523</c:v>
                </c:pt>
                <c:pt idx="518">
                  <c:v>164.78341277926879</c:v>
                </c:pt>
                <c:pt idx="519">
                  <c:v>165.39841745995778</c:v>
                </c:pt>
                <c:pt idx="520">
                  <c:v>166.01869070073334</c:v>
                </c:pt>
                <c:pt idx="521">
                  <c:v>166.87962392530829</c:v>
                </c:pt>
                <c:pt idx="522">
                  <c:v>167.68175377499409</c:v>
                </c:pt>
                <c:pt idx="523">
                  <c:v>168.45111263929957</c:v>
                </c:pt>
                <c:pt idx="524">
                  <c:v>168.91939605467309</c:v>
                </c:pt>
                <c:pt idx="525">
                  <c:v>169.57335745851279</c:v>
                </c:pt>
                <c:pt idx="526">
                  <c:v>170.1718294180416</c:v>
                </c:pt>
                <c:pt idx="527">
                  <c:v>170.62327269915895</c:v>
                </c:pt>
                <c:pt idx="528">
                  <c:v>171.26211647037439</c:v>
                </c:pt>
                <c:pt idx="529">
                  <c:v>172.04293059647924</c:v>
                </c:pt>
                <c:pt idx="530">
                  <c:v>172.9801755424655</c:v>
                </c:pt>
                <c:pt idx="531">
                  <c:v>173.73504217617318</c:v>
                </c:pt>
                <c:pt idx="532">
                  <c:v>174.25173400722696</c:v>
                </c:pt>
                <c:pt idx="533">
                  <c:v>174.95003930057334</c:v>
                </c:pt>
                <c:pt idx="534">
                  <c:v>175.67937253279041</c:v>
                </c:pt>
                <c:pt idx="535">
                  <c:v>176.57237580394411</c:v>
                </c:pt>
                <c:pt idx="536">
                  <c:v>177.14066100799602</c:v>
                </c:pt>
                <c:pt idx="537">
                  <c:v>177.93755980676627</c:v>
                </c:pt>
                <c:pt idx="538">
                  <c:v>178.81376839455092</c:v>
                </c:pt>
                <c:pt idx="539">
                  <c:v>179.51287870609957</c:v>
                </c:pt>
                <c:pt idx="540">
                  <c:v>180.38618889211656</c:v>
                </c:pt>
                <c:pt idx="541">
                  <c:v>180.98660675778223</c:v>
                </c:pt>
              </c:numCache>
            </c:numRef>
          </c:yVal>
          <c:smooth val="1"/>
          <c:extLst>
            <c:ext xmlns:c16="http://schemas.microsoft.com/office/drawing/2014/chart" uri="{C3380CC4-5D6E-409C-BE32-E72D297353CC}">
              <c16:uniqueId val="{00000001-0688-4018-B01C-7E39D0E7DCCC}"/>
            </c:ext>
          </c:extLst>
        </c:ser>
        <c:ser>
          <c:idx val="15"/>
          <c:order val="6"/>
          <c:tx>
            <c:v>4 gramos</c:v>
          </c:tx>
          <c:spPr>
            <a:ln w="28575">
              <a:solidFill>
                <a:schemeClr val="accent4">
                  <a:lumMod val="80000"/>
                  <a:lumOff val="20000"/>
                  <a:alpha val="20000"/>
                </a:schemeClr>
              </a:solidFill>
            </a:ln>
            <a:effectLst/>
          </c:spPr>
          <c:marker>
            <c:symbol val="circle"/>
            <c:size val="4"/>
            <c:spPr>
              <a:solidFill>
                <a:schemeClr val="accent4">
                  <a:lumMod val="80000"/>
                  <a:lumOff val="20000"/>
                </a:schemeClr>
              </a:solidFill>
              <a:ln w="9525" cap="flat" cmpd="sng" algn="ctr">
                <a:solidFill>
                  <a:schemeClr val="accent4">
                    <a:lumMod val="80000"/>
                    <a:lumOff val="20000"/>
                  </a:schemeClr>
                </a:solidFill>
                <a:round/>
              </a:ln>
              <a:effectLst/>
            </c:spPr>
          </c:marker>
          <c:xVal>
            <c:numRef>
              <c:f>'Graficas (2)'!$GO$5:$GO$546</c:f>
              <c:numCache>
                <c:formatCode>General</c:formatCode>
                <c:ptCount val="542"/>
                <c:pt idx="0">
                  <c:v>4.531245017870382E-4</c:v>
                </c:pt>
                <c:pt idx="1">
                  <c:v>1.4523741020857962E-3</c:v>
                </c:pt>
                <c:pt idx="2">
                  <c:v>2.1892964395066024E-3</c:v>
                </c:pt>
                <c:pt idx="3">
                  <c:v>2.6920311313656437E-3</c:v>
                </c:pt>
                <c:pt idx="4">
                  <c:v>3.2786709601480752E-3</c:v>
                </c:pt>
                <c:pt idx="5">
                  <c:v>3.8738389643238197E-3</c:v>
                </c:pt>
                <c:pt idx="6">
                  <c:v>4.603900645711919E-3</c:v>
                </c:pt>
                <c:pt idx="7">
                  <c:v>5.1574505399493648E-3</c:v>
                </c:pt>
                <c:pt idx="8">
                  <c:v>5.8678945685044989E-3</c:v>
                </c:pt>
                <c:pt idx="9">
                  <c:v>6.7543159894254828E-3</c:v>
                </c:pt>
                <c:pt idx="10">
                  <c:v>7.8638219887469853E-3</c:v>
                </c:pt>
                <c:pt idx="11">
                  <c:v>8.8671144256006369E-3</c:v>
                </c:pt>
                <c:pt idx="12">
                  <c:v>9.7301932441796746E-3</c:v>
                </c:pt>
                <c:pt idx="13">
                  <c:v>1.0857097453264684E-2</c:v>
                </c:pt>
                <c:pt idx="14">
                  <c:v>1.1961637246342364E-2</c:v>
                </c:pt>
                <c:pt idx="15">
                  <c:v>1.2931237373328602E-2</c:v>
                </c:pt>
                <c:pt idx="16">
                  <c:v>1.387796847399495E-2</c:v>
                </c:pt>
                <c:pt idx="17">
                  <c:v>1.4935597341068687E-2</c:v>
                </c:pt>
                <c:pt idx="18">
                  <c:v>1.5932056111940707E-2</c:v>
                </c:pt>
                <c:pt idx="19">
                  <c:v>1.7048422825647759E-2</c:v>
                </c:pt>
                <c:pt idx="20">
                  <c:v>1.7963384432519998E-2</c:v>
                </c:pt>
                <c:pt idx="21">
                  <c:v>1.900406567000967E-2</c:v>
                </c:pt>
                <c:pt idx="22">
                  <c:v>1.9987251279554235E-2</c:v>
                </c:pt>
                <c:pt idx="23">
                  <c:v>2.1027308768899251E-2</c:v>
                </c:pt>
                <c:pt idx="24">
                  <c:v>2.2082658136825327E-2</c:v>
                </c:pt>
                <c:pt idx="25">
                  <c:v>2.3077033412313649E-2</c:v>
                </c:pt>
                <c:pt idx="26">
                  <c:v>2.4177873931494294E-2</c:v>
                </c:pt>
                <c:pt idx="27">
                  <c:v>2.5154854857649966E-2</c:v>
                </c:pt>
                <c:pt idx="28">
                  <c:v>2.614353610512176E-2</c:v>
                </c:pt>
                <c:pt idx="29">
                  <c:v>2.7173465846349894E-2</c:v>
                </c:pt>
                <c:pt idx="30">
                  <c:v>2.8195752014709464E-2</c:v>
                </c:pt>
                <c:pt idx="31">
                  <c:v>2.9293491640450496E-2</c:v>
                </c:pt>
                <c:pt idx="32">
                  <c:v>3.032063391780106E-2</c:v>
                </c:pt>
                <c:pt idx="33">
                  <c:v>3.1295841772707486E-2</c:v>
                </c:pt>
                <c:pt idx="34">
                  <c:v>3.2272906483060373E-2</c:v>
                </c:pt>
                <c:pt idx="35">
                  <c:v>3.3376813736874747E-2</c:v>
                </c:pt>
                <c:pt idx="36">
                  <c:v>3.4359717812462748E-2</c:v>
                </c:pt>
                <c:pt idx="37">
                  <c:v>3.5357641227623957E-2</c:v>
                </c:pt>
                <c:pt idx="38">
                  <c:v>3.6485988394703142E-2</c:v>
                </c:pt>
                <c:pt idx="39">
                  <c:v>3.7505455210762331E-2</c:v>
                </c:pt>
                <c:pt idx="40">
                  <c:v>3.8468890724522961E-2</c:v>
                </c:pt>
                <c:pt idx="41">
                  <c:v>3.9528351622058269E-2</c:v>
                </c:pt>
                <c:pt idx="42">
                  <c:v>4.0524322258335722E-2</c:v>
                </c:pt>
                <c:pt idx="43">
                  <c:v>4.1618638834276175E-2</c:v>
                </c:pt>
                <c:pt idx="44">
                  <c:v>4.2602797840937123E-2</c:v>
                </c:pt>
                <c:pt idx="45">
                  <c:v>4.3657425500328417E-2</c:v>
                </c:pt>
                <c:pt idx="46">
                  <c:v>4.4686779579626745E-2</c:v>
                </c:pt>
                <c:pt idx="47">
                  <c:v>4.5777402160510447E-2</c:v>
                </c:pt>
                <c:pt idx="48">
                  <c:v>4.6752867501843799E-2</c:v>
                </c:pt>
                <c:pt idx="49">
                  <c:v>4.7797422719792114E-2</c:v>
                </c:pt>
                <c:pt idx="50">
                  <c:v>4.876165358648997E-2</c:v>
                </c:pt>
                <c:pt idx="51">
                  <c:v>4.9798764129346765E-2</c:v>
                </c:pt>
                <c:pt idx="52">
                  <c:v>5.0879765742152083E-2</c:v>
                </c:pt>
                <c:pt idx="53">
                  <c:v>5.1923743271362385E-2</c:v>
                </c:pt>
                <c:pt idx="54">
                  <c:v>5.2922152727396532E-2</c:v>
                </c:pt>
                <c:pt idx="55">
                  <c:v>5.3969928065489968E-2</c:v>
                </c:pt>
                <c:pt idx="56">
                  <c:v>5.5003880821812956E-2</c:v>
                </c:pt>
                <c:pt idx="57">
                  <c:v>5.6007218309518714E-2</c:v>
                </c:pt>
                <c:pt idx="58">
                  <c:v>5.7100121336072208E-2</c:v>
                </c:pt>
                <c:pt idx="59">
                  <c:v>5.8094018174129548E-2</c:v>
                </c:pt>
                <c:pt idx="60">
                  <c:v>5.9127947263329109E-2</c:v>
                </c:pt>
                <c:pt idx="61">
                  <c:v>6.0186342740033483E-2</c:v>
                </c:pt>
                <c:pt idx="62">
                  <c:v>6.1285368248391939E-2</c:v>
                </c:pt>
                <c:pt idx="63">
                  <c:v>6.2212275369934143E-2</c:v>
                </c:pt>
                <c:pt idx="64">
                  <c:v>6.3325011200682652E-2</c:v>
                </c:pt>
                <c:pt idx="65">
                  <c:v>6.4344263949876912E-2</c:v>
                </c:pt>
                <c:pt idx="66">
                  <c:v>6.5391017350288599E-2</c:v>
                </c:pt>
                <c:pt idx="67">
                  <c:v>6.6501451222377259E-2</c:v>
                </c:pt>
                <c:pt idx="68">
                  <c:v>6.7492135843821882E-2</c:v>
                </c:pt>
                <c:pt idx="69">
                  <c:v>6.8509286867020777E-2</c:v>
                </c:pt>
                <c:pt idx="70">
                  <c:v>6.9498281690126049E-2</c:v>
                </c:pt>
                <c:pt idx="71">
                  <c:v>7.0604687274363989E-2</c:v>
                </c:pt>
                <c:pt idx="72">
                  <c:v>7.1619341120651325E-2</c:v>
                </c:pt>
                <c:pt idx="73">
                  <c:v>7.262459276285807E-2</c:v>
                </c:pt>
                <c:pt idx="74">
                  <c:v>7.3673028949195946E-2</c:v>
                </c:pt>
                <c:pt idx="75">
                  <c:v>7.4782343019832373E-2</c:v>
                </c:pt>
                <c:pt idx="76">
                  <c:v>7.5759268377299932E-2</c:v>
                </c:pt>
                <c:pt idx="77">
                  <c:v>7.6751657093249423E-2</c:v>
                </c:pt>
                <c:pt idx="78">
                  <c:v>7.7846754299975923E-2</c:v>
                </c:pt>
                <c:pt idx="79">
                  <c:v>7.8919424388342138E-2</c:v>
                </c:pt>
                <c:pt idx="80">
                  <c:v>7.994419721440571E-2</c:v>
                </c:pt>
                <c:pt idx="81">
                  <c:v>8.0990247904589488E-2</c:v>
                </c:pt>
                <c:pt idx="82">
                  <c:v>8.2025120962679957E-2</c:v>
                </c:pt>
                <c:pt idx="83">
                  <c:v>8.2990948830382508E-2</c:v>
                </c:pt>
                <c:pt idx="84">
                  <c:v>8.4051566243706854E-2</c:v>
                </c:pt>
                <c:pt idx="85">
                  <c:v>8.5057922649748471E-2</c:v>
                </c:pt>
                <c:pt idx="86">
                  <c:v>8.6112657739177298E-2</c:v>
                </c:pt>
                <c:pt idx="87">
                  <c:v>8.7150988984141614E-2</c:v>
                </c:pt>
                <c:pt idx="88">
                  <c:v>8.8155486495887669E-2</c:v>
                </c:pt>
                <c:pt idx="89">
                  <c:v>8.9261471488548585E-2</c:v>
                </c:pt>
                <c:pt idx="90">
                  <c:v>9.0265124879075134E-2</c:v>
                </c:pt>
                <c:pt idx="91">
                  <c:v>9.1367527866885609E-2</c:v>
                </c:pt>
                <c:pt idx="92">
                  <c:v>9.2334348795101495E-2</c:v>
                </c:pt>
                <c:pt idx="93">
                  <c:v>9.3426657324655701E-2</c:v>
                </c:pt>
                <c:pt idx="94">
                  <c:v>9.44840471103464E-2</c:v>
                </c:pt>
                <c:pt idx="95">
                  <c:v>9.546173914843574E-2</c:v>
                </c:pt>
                <c:pt idx="96">
                  <c:v>9.6535425171112091E-2</c:v>
                </c:pt>
                <c:pt idx="97">
                  <c:v>9.751639778724365E-2</c:v>
                </c:pt>
                <c:pt idx="98">
                  <c:v>9.8601532456843707E-2</c:v>
                </c:pt>
                <c:pt idx="99">
                  <c:v>9.9585134323130972E-2</c:v>
                </c:pt>
                <c:pt idx="100">
                  <c:v>0.10069991227309667</c:v>
                </c:pt>
                <c:pt idx="101">
                  <c:v>0.10169330782554227</c:v>
                </c:pt>
                <c:pt idx="102">
                  <c:v>0.10273619415755522</c:v>
                </c:pt>
                <c:pt idx="103">
                  <c:v>0.10380445882090802</c:v>
                </c:pt>
                <c:pt idx="104">
                  <c:v>0.10482895288205045</c:v>
                </c:pt>
                <c:pt idx="105">
                  <c:v>0.10581624014550073</c:v>
                </c:pt>
                <c:pt idx="106">
                  <c:v>0.10688308652926166</c:v>
                </c:pt>
                <c:pt idx="107">
                  <c:v>0.1079074967126578</c:v>
                </c:pt>
                <c:pt idx="108">
                  <c:v>0.10898694851420457</c:v>
                </c:pt>
                <c:pt idx="109">
                  <c:v>0.10996239302247615</c:v>
                </c:pt>
                <c:pt idx="110">
                  <c:v>0.11104594746308616</c:v>
                </c:pt>
                <c:pt idx="111">
                  <c:v>0.11207441020818332</c:v>
                </c:pt>
                <c:pt idx="112">
                  <c:v>0.11309951065528501</c:v>
                </c:pt>
                <c:pt idx="113">
                  <c:v>0.11414479477724884</c:v>
                </c:pt>
                <c:pt idx="114">
                  <c:v>0.11520835570803575</c:v>
                </c:pt>
                <c:pt idx="115">
                  <c:v>0.11619324890451663</c:v>
                </c:pt>
                <c:pt idx="116">
                  <c:v>0.11721822693625486</c:v>
                </c:pt>
                <c:pt idx="117">
                  <c:v>0.11823495221727028</c:v>
                </c:pt>
                <c:pt idx="118">
                  <c:v>0.11924882681749287</c:v>
                </c:pt>
                <c:pt idx="119">
                  <c:v>0.1203844177677809</c:v>
                </c:pt>
                <c:pt idx="120">
                  <c:v>0.12139243772792403</c:v>
                </c:pt>
                <c:pt idx="121">
                  <c:v>0.12243375376976781</c:v>
                </c:pt>
                <c:pt idx="122">
                  <c:v>0.12345329066302713</c:v>
                </c:pt>
                <c:pt idx="123">
                  <c:v>0.12446400629415863</c:v>
                </c:pt>
                <c:pt idx="124">
                  <c:v>0.12548509772376543</c:v>
                </c:pt>
                <c:pt idx="125">
                  <c:v>0.12654649563138104</c:v>
                </c:pt>
                <c:pt idx="126">
                  <c:v>0.12752022483600994</c:v>
                </c:pt>
                <c:pt idx="127">
                  <c:v>0.12856307961280072</c:v>
                </c:pt>
                <c:pt idx="128">
                  <c:v>0.12961816239695198</c:v>
                </c:pt>
                <c:pt idx="129">
                  <c:v>0.13065827171861999</c:v>
                </c:pt>
                <c:pt idx="130">
                  <c:v>0.13173903304277387</c:v>
                </c:pt>
                <c:pt idx="131">
                  <c:v>0.1327511822042334</c:v>
                </c:pt>
                <c:pt idx="132">
                  <c:v>0.13369274334689479</c:v>
                </c:pt>
                <c:pt idx="133">
                  <c:v>0.13479224664254047</c:v>
                </c:pt>
                <c:pt idx="134">
                  <c:v>0.13581431419438669</c:v>
                </c:pt>
                <c:pt idx="135">
                  <c:v>0.13686149344511178</c:v>
                </c:pt>
                <c:pt idx="136">
                  <c:v>0.13787375823879947</c:v>
                </c:pt>
                <c:pt idx="137">
                  <c:v>0.13891994933951671</c:v>
                </c:pt>
                <c:pt idx="138">
                  <c:v>0.13996956874119068</c:v>
                </c:pt>
                <c:pt idx="139">
                  <c:v>0.14101635534902424</c:v>
                </c:pt>
                <c:pt idx="140">
                  <c:v>0.14198972652680006</c:v>
                </c:pt>
                <c:pt idx="141">
                  <c:v>0.14301770161118868</c:v>
                </c:pt>
                <c:pt idx="142">
                  <c:v>0.14407164678460604</c:v>
                </c:pt>
                <c:pt idx="143">
                  <c:v>0.14520302333661556</c:v>
                </c:pt>
                <c:pt idx="144">
                  <c:v>0.14614746608500156</c:v>
                </c:pt>
                <c:pt idx="145">
                  <c:v>0.14713371159276514</c:v>
                </c:pt>
                <c:pt idx="146">
                  <c:v>0.14816873027087199</c:v>
                </c:pt>
                <c:pt idx="147">
                  <c:v>0.14924372261382218</c:v>
                </c:pt>
                <c:pt idx="148">
                  <c:v>0.15026088503104823</c:v>
                </c:pt>
                <c:pt idx="149">
                  <c:v>0.15127298058916144</c:v>
                </c:pt>
                <c:pt idx="150">
                  <c:v>0.15236836690998448</c:v>
                </c:pt>
                <c:pt idx="151">
                  <c:v>0.15339014081766203</c:v>
                </c:pt>
                <c:pt idx="152">
                  <c:v>0.15442324967041879</c:v>
                </c:pt>
                <c:pt idx="153">
                  <c:v>0.15543651429987776</c:v>
                </c:pt>
                <c:pt idx="154">
                  <c:v>0.1565030583445281</c:v>
                </c:pt>
                <c:pt idx="155">
                  <c:v>0.15757059770865936</c:v>
                </c:pt>
                <c:pt idx="156">
                  <c:v>0.1585769315467376</c:v>
                </c:pt>
                <c:pt idx="157">
                  <c:v>0.15957418219596659</c:v>
                </c:pt>
                <c:pt idx="158">
                  <c:v>0.16059773851707712</c:v>
                </c:pt>
                <c:pt idx="159">
                  <c:v>0.16168401914689015</c:v>
                </c:pt>
                <c:pt idx="160">
                  <c:v>0.16274360151919867</c:v>
                </c:pt>
                <c:pt idx="161">
                  <c:v>0.16368750993218301</c:v>
                </c:pt>
                <c:pt idx="162">
                  <c:v>0.16468517850781705</c:v>
                </c:pt>
                <c:pt idx="163">
                  <c:v>0.16574763089899502</c:v>
                </c:pt>
                <c:pt idx="164">
                  <c:v>0.16675873938981681</c:v>
                </c:pt>
                <c:pt idx="165">
                  <c:v>0.16783335692471052</c:v>
                </c:pt>
                <c:pt idx="166">
                  <c:v>0.16884643289237364</c:v>
                </c:pt>
                <c:pt idx="167">
                  <c:v>0.16990539324509157</c:v>
                </c:pt>
                <c:pt idx="168">
                  <c:v>0.17090065342099042</c:v>
                </c:pt>
                <c:pt idx="169">
                  <c:v>0.17193523375687145</c:v>
                </c:pt>
                <c:pt idx="170">
                  <c:v>0.17294750437090894</c:v>
                </c:pt>
                <c:pt idx="171">
                  <c:v>0.1740124790486221</c:v>
                </c:pt>
                <c:pt idx="172">
                  <c:v>0.17510812495769815</c:v>
                </c:pt>
                <c:pt idx="173">
                  <c:v>0.17608874103210331</c:v>
                </c:pt>
                <c:pt idx="174">
                  <c:v>0.17714865606816199</c:v>
                </c:pt>
                <c:pt idx="175">
                  <c:v>0.17816117897039813</c:v>
                </c:pt>
                <c:pt idx="176">
                  <c:v>0.1792491982452965</c:v>
                </c:pt>
                <c:pt idx="177">
                  <c:v>0.18024167411622213</c:v>
                </c:pt>
                <c:pt idx="178">
                  <c:v>0.18128948711543752</c:v>
                </c:pt>
                <c:pt idx="179">
                  <c:v>0.18233571107533311</c:v>
                </c:pt>
                <c:pt idx="180">
                  <c:v>0.1833275603531701</c:v>
                </c:pt>
                <c:pt idx="181">
                  <c:v>0.18443329922147828</c:v>
                </c:pt>
                <c:pt idx="182">
                  <c:v>0.18532400122491677</c:v>
                </c:pt>
                <c:pt idx="183">
                  <c:v>0.18636261858844</c:v>
                </c:pt>
                <c:pt idx="184">
                  <c:v>0.18742831721112427</c:v>
                </c:pt>
                <c:pt idx="185">
                  <c:v>0.18845985385766342</c:v>
                </c:pt>
                <c:pt idx="186">
                  <c:v>0.18951684096231242</c:v>
                </c:pt>
                <c:pt idx="187">
                  <c:v>0.19061973912896377</c:v>
                </c:pt>
                <c:pt idx="188">
                  <c:v>0.19156723909338136</c:v>
                </c:pt>
                <c:pt idx="189">
                  <c:v>0.19263579780942663</c:v>
                </c:pt>
                <c:pt idx="190">
                  <c:v>0.19369207429407295</c:v>
                </c:pt>
                <c:pt idx="191">
                  <c:v>0.19469489809320839</c:v>
                </c:pt>
                <c:pt idx="192">
                  <c:v>0.19576718830864515</c:v>
                </c:pt>
                <c:pt idx="193">
                  <c:v>0.19671786849833128</c:v>
                </c:pt>
                <c:pt idx="194">
                  <c:v>0.19779331367365888</c:v>
                </c:pt>
                <c:pt idx="195">
                  <c:v>0.19876672632041825</c:v>
                </c:pt>
                <c:pt idx="196">
                  <c:v>0.19981718303093204</c:v>
                </c:pt>
                <c:pt idx="197">
                  <c:v>0.20091657287344228</c:v>
                </c:pt>
                <c:pt idx="198">
                  <c:v>0.20194487872681624</c:v>
                </c:pt>
                <c:pt idx="199">
                  <c:v>0.20291005631302514</c:v>
                </c:pt>
                <c:pt idx="200">
                  <c:v>0.20392807922807746</c:v>
                </c:pt>
                <c:pt idx="201">
                  <c:v>0.20492610128246369</c:v>
                </c:pt>
                <c:pt idx="202">
                  <c:v>0.2060198343409497</c:v>
                </c:pt>
                <c:pt idx="203">
                  <c:v>0.20706323010676586</c:v>
                </c:pt>
                <c:pt idx="204">
                  <c:v>0.20809096042409872</c:v>
                </c:pt>
                <c:pt idx="205">
                  <c:v>0.20909064845227249</c:v>
                </c:pt>
                <c:pt idx="206">
                  <c:v>0.21009578550040037</c:v>
                </c:pt>
                <c:pt idx="207">
                  <c:v>0.21110913697608907</c:v>
                </c:pt>
                <c:pt idx="208">
                  <c:v>0.21225151089510219</c:v>
                </c:pt>
                <c:pt idx="209">
                  <c:v>0.21324680501712975</c:v>
                </c:pt>
                <c:pt idx="210">
                  <c:v>0.21428098693932235</c:v>
                </c:pt>
                <c:pt idx="211">
                  <c:v>0.21531341443904237</c:v>
                </c:pt>
                <c:pt idx="212">
                  <c:v>0.21634397811352354</c:v>
                </c:pt>
                <c:pt idx="213">
                  <c:v>0.21735865104483043</c:v>
                </c:pt>
                <c:pt idx="214">
                  <c:v>0.21838041676756631</c:v>
                </c:pt>
                <c:pt idx="215">
                  <c:v>0.2195054672116124</c:v>
                </c:pt>
                <c:pt idx="216">
                  <c:v>0.22052490166324512</c:v>
                </c:pt>
                <c:pt idx="217">
                  <c:v>0.22151023539409823</c:v>
                </c:pt>
                <c:pt idx="218">
                  <c:v>0.22249385809088276</c:v>
                </c:pt>
                <c:pt idx="219">
                  <c:v>0.22360347355898261</c:v>
                </c:pt>
                <c:pt idx="220">
                  <c:v>0.22461020150917119</c:v>
                </c:pt>
                <c:pt idx="221">
                  <c:v>0.2256820359315837</c:v>
                </c:pt>
                <c:pt idx="222">
                  <c:v>0.22673807175542829</c:v>
                </c:pt>
                <c:pt idx="223">
                  <c:v>0.22773424070844941</c:v>
                </c:pt>
                <c:pt idx="224">
                  <c:v>0.22875069134917578</c:v>
                </c:pt>
                <c:pt idx="225">
                  <c:v>0.22980418406121589</c:v>
                </c:pt>
                <c:pt idx="226">
                  <c:v>0.23085658474447687</c:v>
                </c:pt>
                <c:pt idx="227">
                  <c:v>0.23186406573157078</c:v>
                </c:pt>
                <c:pt idx="228">
                  <c:v>0.23284278851432302</c:v>
                </c:pt>
                <c:pt idx="229">
                  <c:v>0.23394597978676446</c:v>
                </c:pt>
                <c:pt idx="230">
                  <c:v>0.23498148108329936</c:v>
                </c:pt>
                <c:pt idx="231">
                  <c:v>0.23597738387522113</c:v>
                </c:pt>
                <c:pt idx="232">
                  <c:v>0.23701533440851907</c:v>
                </c:pt>
                <c:pt idx="233">
                  <c:v>0.23800916727446814</c:v>
                </c:pt>
                <c:pt idx="234">
                  <c:v>0.23898790574434381</c:v>
                </c:pt>
                <c:pt idx="235">
                  <c:v>0.24012205631056779</c:v>
                </c:pt>
                <c:pt idx="236">
                  <c:v>0.24119489544309722</c:v>
                </c:pt>
                <c:pt idx="237">
                  <c:v>0.24215513538183631</c:v>
                </c:pt>
                <c:pt idx="238">
                  <c:v>0.24317121239275447</c:v>
                </c:pt>
                <c:pt idx="239">
                  <c:v>0.24420392302047364</c:v>
                </c:pt>
                <c:pt idx="240">
                  <c:v>0.24531974346429411</c:v>
                </c:pt>
                <c:pt idx="241">
                  <c:v>0.24628171055378734</c:v>
                </c:pt>
                <c:pt idx="242">
                  <c:v>0.24723602403321174</c:v>
                </c:pt>
                <c:pt idx="243">
                  <c:v>0.24833815311345692</c:v>
                </c:pt>
                <c:pt idx="244">
                  <c:v>0.2493406622495308</c:v>
                </c:pt>
                <c:pt idx="245">
                  <c:v>0.25043789618070522</c:v>
                </c:pt>
                <c:pt idx="246">
                  <c:v>0.25152885233047489</c:v>
                </c:pt>
                <c:pt idx="247">
                  <c:v>0.25248138158366051</c:v>
                </c:pt>
                <c:pt idx="248">
                  <c:v>0.25356600558568015</c:v>
                </c:pt>
                <c:pt idx="249">
                  <c:v>0.25465740910862933</c:v>
                </c:pt>
                <c:pt idx="250">
                  <c:v>0.25567437251771125</c:v>
                </c:pt>
                <c:pt idx="251">
                  <c:v>0.25664786112562338</c:v>
                </c:pt>
                <c:pt idx="252">
                  <c:v>0.25775392043773909</c:v>
                </c:pt>
                <c:pt idx="253">
                  <c:v>0.25873162785946208</c:v>
                </c:pt>
                <c:pt idx="254">
                  <c:v>0.25973357157027194</c:v>
                </c:pt>
                <c:pt idx="255">
                  <c:v>0.26076006261375168</c:v>
                </c:pt>
                <c:pt idx="256">
                  <c:v>0.26184658571754299</c:v>
                </c:pt>
                <c:pt idx="257">
                  <c:v>0.26283692997232311</c:v>
                </c:pt>
                <c:pt idx="258">
                  <c:v>0.26387569397936483</c:v>
                </c:pt>
                <c:pt idx="259">
                  <c:v>0.26489954402379379</c:v>
                </c:pt>
                <c:pt idx="260">
                  <c:v>0.26594913188781355</c:v>
                </c:pt>
                <c:pt idx="261">
                  <c:v>0.26698781490208168</c:v>
                </c:pt>
                <c:pt idx="262">
                  <c:v>0.26798480857493023</c:v>
                </c:pt>
                <c:pt idx="263">
                  <c:v>0.26903485652448195</c:v>
                </c:pt>
                <c:pt idx="264">
                  <c:v>0.27009468078545895</c:v>
                </c:pt>
                <c:pt idx="265">
                  <c:v>0.27108902795657974</c:v>
                </c:pt>
                <c:pt idx="266">
                  <c:v>0.27209857444052266</c:v>
                </c:pt>
                <c:pt idx="267">
                  <c:v>0.27319088142461401</c:v>
                </c:pt>
                <c:pt idx="268">
                  <c:v>0.27423139084493142</c:v>
                </c:pt>
                <c:pt idx="269">
                  <c:v>0.27520060363915966</c:v>
                </c:pt>
                <c:pt idx="270">
                  <c:v>0.27628094792272184</c:v>
                </c:pt>
                <c:pt idx="271">
                  <c:v>0.27731194057662234</c:v>
                </c:pt>
                <c:pt idx="272">
                  <c:v>0.27833642246534779</c:v>
                </c:pt>
                <c:pt idx="273">
                  <c:v>0.27939606977852011</c:v>
                </c:pt>
                <c:pt idx="274">
                  <c:v>0.28036401740834915</c:v>
                </c:pt>
                <c:pt idx="275">
                  <c:v>0.28143376802266701</c:v>
                </c:pt>
                <c:pt idx="276">
                  <c:v>0.28248643306643578</c:v>
                </c:pt>
                <c:pt idx="277">
                  <c:v>0.28349395518739456</c:v>
                </c:pt>
                <c:pt idx="278">
                  <c:v>0.28454409719920226</c:v>
                </c:pt>
                <c:pt idx="279">
                  <c:v>0.28560089737261862</c:v>
                </c:pt>
                <c:pt idx="280">
                  <c:v>0.28657965030220872</c:v>
                </c:pt>
                <c:pt idx="281">
                  <c:v>0.28763900497306361</c:v>
                </c:pt>
                <c:pt idx="282">
                  <c:v>0.28871582430855713</c:v>
                </c:pt>
                <c:pt idx="283">
                  <c:v>0.28965834711352106</c:v>
                </c:pt>
                <c:pt idx="284">
                  <c:v>0.29073355112626398</c:v>
                </c:pt>
                <c:pt idx="285">
                  <c:v>0.29178346293008317</c:v>
                </c:pt>
                <c:pt idx="286">
                  <c:v>0.29277066933164486</c:v>
                </c:pt>
                <c:pt idx="287">
                  <c:v>0.29383259639165471</c:v>
                </c:pt>
                <c:pt idx="288">
                  <c:v>0.29488758304092821</c:v>
                </c:pt>
                <c:pt idx="289">
                  <c:v>0.29590075918927022</c:v>
                </c:pt>
                <c:pt idx="290">
                  <c:v>0.29690935281375735</c:v>
                </c:pt>
                <c:pt idx="291">
                  <c:v>0.29793960747645826</c:v>
                </c:pt>
                <c:pt idx="292">
                  <c:v>0.29904713364368235</c:v>
                </c:pt>
                <c:pt idx="293">
                  <c:v>0.30002768747589037</c:v>
                </c:pt>
                <c:pt idx="294">
                  <c:v>0.30106901169650052</c:v>
                </c:pt>
                <c:pt idx="295">
                  <c:v>0.30208638606412863</c:v>
                </c:pt>
                <c:pt idx="296">
                  <c:v>0.30306582780640967</c:v>
                </c:pt>
                <c:pt idx="297">
                  <c:v>0.30412404015928035</c:v>
                </c:pt>
                <c:pt idx="298">
                  <c:v>0.30516084617281047</c:v>
                </c:pt>
                <c:pt idx="299">
                  <c:v>0.30624453165528509</c:v>
                </c:pt>
                <c:pt idx="300">
                  <c:v>0.30723225906918872</c:v>
                </c:pt>
                <c:pt idx="301">
                  <c:v>0.30825805602972212</c:v>
                </c:pt>
                <c:pt idx="302">
                  <c:v>0.30934303554522158</c:v>
                </c:pt>
                <c:pt idx="303">
                  <c:v>0.31032906850201442</c:v>
                </c:pt>
                <c:pt idx="304">
                  <c:v>0.31136564897299301</c:v>
                </c:pt>
                <c:pt idx="305">
                  <c:v>0.31239121720596341</c:v>
                </c:pt>
                <c:pt idx="306">
                  <c:v>0.31340078236250762</c:v>
                </c:pt>
                <c:pt idx="307">
                  <c:v>0.31445042879722868</c:v>
                </c:pt>
                <c:pt idx="308">
                  <c:v>0.31552062360873301</c:v>
                </c:pt>
                <c:pt idx="309">
                  <c:v>0.3165924546797888</c:v>
                </c:pt>
                <c:pt idx="310">
                  <c:v>0.31756483018927112</c:v>
                </c:pt>
                <c:pt idx="311">
                  <c:v>0.31860147564066665</c:v>
                </c:pt>
                <c:pt idx="312">
                  <c:v>0.31963340138530494</c:v>
                </c:pt>
                <c:pt idx="313">
                  <c:v>0.32059557111771947</c:v>
                </c:pt>
                <c:pt idx="314">
                  <c:v>0.32171596185626328</c:v>
                </c:pt>
                <c:pt idx="315">
                  <c:v>0.32265259331176149</c:v>
                </c:pt>
                <c:pt idx="316">
                  <c:v>0.3237432860657451</c:v>
                </c:pt>
                <c:pt idx="317">
                  <c:v>0.32476054773169766</c:v>
                </c:pt>
                <c:pt idx="318">
                  <c:v>0.32577956320962187</c:v>
                </c:pt>
                <c:pt idx="319">
                  <c:v>0.32682895676317336</c:v>
                </c:pt>
                <c:pt idx="320">
                  <c:v>0.32789672169807083</c:v>
                </c:pt>
                <c:pt idx="321">
                  <c:v>0.32886103720859772</c:v>
                </c:pt>
                <c:pt idx="322">
                  <c:v>0.32991208593658949</c:v>
                </c:pt>
                <c:pt idx="323">
                  <c:v>0.33091634057697716</c:v>
                </c:pt>
                <c:pt idx="324">
                  <c:v>0.33198874337231821</c:v>
                </c:pt>
                <c:pt idx="325">
                  <c:v>0.33300513496891088</c:v>
                </c:pt>
                <c:pt idx="326">
                  <c:v>0.33406926653395269</c:v>
                </c:pt>
                <c:pt idx="327">
                  <c:v>0.33510729203551975</c:v>
                </c:pt>
                <c:pt idx="328">
                  <c:v>0.33615613117158449</c:v>
                </c:pt>
                <c:pt idx="329">
                  <c:v>0.33712630778853203</c:v>
                </c:pt>
                <c:pt idx="330">
                  <c:v>0.33819058294914395</c:v>
                </c:pt>
                <c:pt idx="331">
                  <c:v>0.339194804362553</c:v>
                </c:pt>
                <c:pt idx="332">
                  <c:v>0.34028482309410946</c:v>
                </c:pt>
                <c:pt idx="333">
                  <c:v>0.34126276382413001</c:v>
                </c:pt>
                <c:pt idx="334">
                  <c:v>0.34236323366086135</c:v>
                </c:pt>
                <c:pt idx="335">
                  <c:v>0.34332619823531046</c:v>
                </c:pt>
                <c:pt idx="336">
                  <c:v>0.3444019246043224</c:v>
                </c:pt>
                <c:pt idx="337">
                  <c:v>0.34546562313050189</c:v>
                </c:pt>
                <c:pt idx="338">
                  <c:v>0.34645402573972184</c:v>
                </c:pt>
                <c:pt idx="339">
                  <c:v>0.34750726776855367</c:v>
                </c:pt>
                <c:pt idx="340">
                  <c:v>0.34854383777131259</c:v>
                </c:pt>
                <c:pt idx="341">
                  <c:v>0.3495342787183236</c:v>
                </c:pt>
                <c:pt idx="342">
                  <c:v>0.35056059184048072</c:v>
                </c:pt>
                <c:pt idx="343">
                  <c:v>0.35160622721183371</c:v>
                </c:pt>
                <c:pt idx="344">
                  <c:v>0.35268942374845091</c:v>
                </c:pt>
                <c:pt idx="345">
                  <c:v>0.35367341361143234</c:v>
                </c:pt>
                <c:pt idx="346">
                  <c:v>0.35471768017162109</c:v>
                </c:pt>
                <c:pt idx="347">
                  <c:v>0.35571717618826737</c:v>
                </c:pt>
                <c:pt idx="348">
                  <c:v>0.35673878910613227</c:v>
                </c:pt>
                <c:pt idx="349">
                  <c:v>0.35785459915971857</c:v>
                </c:pt>
                <c:pt idx="350">
                  <c:v>0.35883516378034308</c:v>
                </c:pt>
                <c:pt idx="351">
                  <c:v>0.35987589631128963</c:v>
                </c:pt>
                <c:pt idx="352">
                  <c:v>0.36090578075439739</c:v>
                </c:pt>
                <c:pt idx="353">
                  <c:v>0.36187960563003857</c:v>
                </c:pt>
                <c:pt idx="354">
                  <c:v>0.3629386297572435</c:v>
                </c:pt>
                <c:pt idx="355">
                  <c:v>0.36403134864393072</c:v>
                </c:pt>
                <c:pt idx="356">
                  <c:v>0.36498651629924062</c:v>
                </c:pt>
                <c:pt idx="357">
                  <c:v>0.36608409791002006</c:v>
                </c:pt>
                <c:pt idx="358">
                  <c:v>0.36709217927449284</c:v>
                </c:pt>
                <c:pt idx="359">
                  <c:v>0.36812309624530143</c:v>
                </c:pt>
                <c:pt idx="360">
                  <c:v>0.36912340867298898</c:v>
                </c:pt>
                <c:pt idx="361">
                  <c:v>0.3701647542075962</c:v>
                </c:pt>
                <c:pt idx="362">
                  <c:v>0.3712006430894404</c:v>
                </c:pt>
                <c:pt idx="363">
                  <c:v>0.37228264024686775</c:v>
                </c:pt>
                <c:pt idx="364">
                  <c:v>0.37326340286764931</c:v>
                </c:pt>
                <c:pt idx="365">
                  <c:v>0.37428447061286929</c:v>
                </c:pt>
                <c:pt idx="366">
                  <c:v>0.3753446314830523</c:v>
                </c:pt>
                <c:pt idx="367">
                  <c:v>0.37636715442973145</c:v>
                </c:pt>
                <c:pt idx="368">
                  <c:v>0.37733286138451239</c:v>
                </c:pt>
                <c:pt idx="369">
                  <c:v>0.37842865974089668</c:v>
                </c:pt>
                <c:pt idx="370">
                  <c:v>0.37941324990408337</c:v>
                </c:pt>
                <c:pt idx="371">
                  <c:v>0.38050685630001724</c:v>
                </c:pt>
                <c:pt idx="372">
                  <c:v>0.38155310991538854</c:v>
                </c:pt>
                <c:pt idx="373">
                  <c:v>0.38256587547622134</c:v>
                </c:pt>
                <c:pt idx="374">
                  <c:v>0.3836419426559704</c:v>
                </c:pt>
                <c:pt idx="375">
                  <c:v>0.38463891328208483</c:v>
                </c:pt>
                <c:pt idx="376">
                  <c:v>0.38570472269916883</c:v>
                </c:pt>
                <c:pt idx="377">
                  <c:v>0.38669018773802472</c:v>
                </c:pt>
                <c:pt idx="378">
                  <c:v>0.38778432876989671</c:v>
                </c:pt>
                <c:pt idx="379">
                  <c:v>0.38869289104342752</c:v>
                </c:pt>
                <c:pt idx="380">
                  <c:v>0.38982219666776696</c:v>
                </c:pt>
                <c:pt idx="381">
                  <c:v>0.39079889347661234</c:v>
                </c:pt>
                <c:pt idx="382">
                  <c:v>0.39181522655012158</c:v>
                </c:pt>
                <c:pt idx="383">
                  <c:v>0.39288844604222267</c:v>
                </c:pt>
                <c:pt idx="384">
                  <c:v>0.39389152027305846</c:v>
                </c:pt>
                <c:pt idx="385">
                  <c:v>0.39490936669012405</c:v>
                </c:pt>
                <c:pt idx="386">
                  <c:v>0.39591002358706329</c:v>
                </c:pt>
                <c:pt idx="387">
                  <c:v>0.39704550878310496</c:v>
                </c:pt>
                <c:pt idx="388">
                  <c:v>0.39801447848586052</c:v>
                </c:pt>
                <c:pt idx="389">
                  <c:v>0.39905213870848533</c:v>
                </c:pt>
                <c:pt idx="390">
                  <c:v>0.40007284602135124</c:v>
                </c:pt>
                <c:pt idx="391">
                  <c:v>0.40113866036676438</c:v>
                </c:pt>
                <c:pt idx="392">
                  <c:v>0.40217087699512399</c:v>
                </c:pt>
                <c:pt idx="393">
                  <c:v>0.40317695190703889</c:v>
                </c:pt>
                <c:pt idx="394">
                  <c:v>0.40423751557845489</c:v>
                </c:pt>
                <c:pt idx="395">
                  <c:v>0.40528914330298926</c:v>
                </c:pt>
                <c:pt idx="396">
                  <c:v>0.40629206611760588</c:v>
                </c:pt>
                <c:pt idx="397">
                  <c:v>0.40734344484654256</c:v>
                </c:pt>
                <c:pt idx="398">
                  <c:v>0.40834679925694556</c:v>
                </c:pt>
                <c:pt idx="399">
                  <c:v>0.40935624365526363</c:v>
                </c:pt>
                <c:pt idx="400">
                  <c:v>0.41038211051242585</c:v>
                </c:pt>
                <c:pt idx="401">
                  <c:v>0.41146454634888807</c:v>
                </c:pt>
                <c:pt idx="402">
                  <c:v>0.41246319711971025</c:v>
                </c:pt>
                <c:pt idx="403">
                  <c:v>0.41349672378396318</c:v>
                </c:pt>
                <c:pt idx="404">
                  <c:v>0.41455257752152475</c:v>
                </c:pt>
                <c:pt idx="405">
                  <c:v>0.41560071441939117</c:v>
                </c:pt>
                <c:pt idx="406">
                  <c:v>0.41664631536745383</c:v>
                </c:pt>
                <c:pt idx="407">
                  <c:v>0.41767132474969432</c:v>
                </c:pt>
                <c:pt idx="408">
                  <c:v>0.41866123625602308</c:v>
                </c:pt>
                <c:pt idx="409">
                  <c:v>0.41966085751896171</c:v>
                </c:pt>
                <c:pt idx="410">
                  <c:v>0.42069660566812167</c:v>
                </c:pt>
                <c:pt idx="411">
                  <c:v>0.4217725403801082</c:v>
                </c:pt>
                <c:pt idx="412">
                  <c:v>0.422814396331745</c:v>
                </c:pt>
                <c:pt idx="413">
                  <c:v>0.42388889426848075</c:v>
                </c:pt>
                <c:pt idx="414">
                  <c:v>0.42481405481076162</c:v>
                </c:pt>
                <c:pt idx="415">
                  <c:v>0.42584719868198084</c:v>
                </c:pt>
                <c:pt idx="416">
                  <c:v>0.42685975155528411</c:v>
                </c:pt>
                <c:pt idx="417">
                  <c:v>0.42793768338856725</c:v>
                </c:pt>
                <c:pt idx="418">
                  <c:v>0.42897518847784799</c:v>
                </c:pt>
                <c:pt idx="419">
                  <c:v>0.43002877197299033</c:v>
                </c:pt>
                <c:pt idx="420">
                  <c:v>0.4310119952378752</c:v>
                </c:pt>
                <c:pt idx="421">
                  <c:v>0.43210630537373229</c:v>
                </c:pt>
                <c:pt idx="422">
                  <c:v>0.4331417606225223</c:v>
                </c:pt>
                <c:pt idx="423">
                  <c:v>0.43410467539195013</c:v>
                </c:pt>
                <c:pt idx="424">
                  <c:v>0.43514269357751739</c:v>
                </c:pt>
                <c:pt idx="425">
                  <c:v>0.43621487017329114</c:v>
                </c:pt>
                <c:pt idx="426">
                  <c:v>0.43723985845665159</c:v>
                </c:pt>
                <c:pt idx="427">
                  <c:v>0.43825634399680247</c:v>
                </c:pt>
                <c:pt idx="428">
                  <c:v>0.43935090455159409</c:v>
                </c:pt>
                <c:pt idx="429">
                  <c:v>0.4403664497419183</c:v>
                </c:pt>
                <c:pt idx="430">
                  <c:v>0.44137512711219695</c:v>
                </c:pt>
                <c:pt idx="431">
                  <c:v>0.44239755770570033</c:v>
                </c:pt>
                <c:pt idx="432">
                  <c:v>0.44344753588404096</c:v>
                </c:pt>
                <c:pt idx="433">
                  <c:v>0.44449219068030044</c:v>
                </c:pt>
                <c:pt idx="434">
                  <c:v>0.44547003700766458</c:v>
                </c:pt>
                <c:pt idx="435">
                  <c:v>0.44652340164493776</c:v>
                </c:pt>
                <c:pt idx="436">
                  <c:v>0.44759833070741495</c:v>
                </c:pt>
                <c:pt idx="437">
                  <c:v>0.44857220284241955</c:v>
                </c:pt>
                <c:pt idx="438">
                  <c:v>0.44967422580531924</c:v>
                </c:pt>
                <c:pt idx="439">
                  <c:v>0.45066866657674243</c:v>
                </c:pt>
                <c:pt idx="440">
                  <c:v>0.45168428032363706</c:v>
                </c:pt>
                <c:pt idx="441">
                  <c:v>0.45274706454808067</c:v>
                </c:pt>
                <c:pt idx="442">
                  <c:v>0.45380016468518558</c:v>
                </c:pt>
                <c:pt idx="443">
                  <c:v>0.45481046802576158</c:v>
                </c:pt>
                <c:pt idx="444">
                  <c:v>0.45579681622666113</c:v>
                </c:pt>
                <c:pt idx="445">
                  <c:v>0.45677035221046125</c:v>
                </c:pt>
                <c:pt idx="446">
                  <c:v>0.45785501264776618</c:v>
                </c:pt>
                <c:pt idx="447">
                  <c:v>0.45889115409040793</c:v>
                </c:pt>
                <c:pt idx="448">
                  <c:v>0.45991870713719968</c:v>
                </c:pt>
                <c:pt idx="449">
                  <c:v>0.46094020149477988</c:v>
                </c:pt>
                <c:pt idx="450">
                  <c:v>0.46196284199756238</c:v>
                </c:pt>
                <c:pt idx="451">
                  <c:v>0.46296682179275345</c:v>
                </c:pt>
                <c:pt idx="452">
                  <c:v>0.46402487453144203</c:v>
                </c:pt>
                <c:pt idx="453">
                  <c:v>0.46505212326658879</c:v>
                </c:pt>
                <c:pt idx="454">
                  <c:v>0.46609895884724162</c:v>
                </c:pt>
                <c:pt idx="455">
                  <c:v>0.46714587066246216</c:v>
                </c:pt>
                <c:pt idx="456">
                  <c:v>0.46812916295311835</c:v>
                </c:pt>
                <c:pt idx="457">
                  <c:v>0.46922203618861646</c:v>
                </c:pt>
                <c:pt idx="458">
                  <c:v>0.47024759003345562</c:v>
                </c:pt>
                <c:pt idx="459">
                  <c:v>0.47127304213053434</c:v>
                </c:pt>
                <c:pt idx="460">
                  <c:v>0.47236020452434663</c:v>
                </c:pt>
                <c:pt idx="461">
                  <c:v>0.47338435329796169</c:v>
                </c:pt>
                <c:pt idx="462">
                  <c:v>0.47445180135541881</c:v>
                </c:pt>
                <c:pt idx="463">
                  <c:v>0.47543249846365548</c:v>
                </c:pt>
                <c:pt idx="464">
                  <c:v>0.47646817767719973</c:v>
                </c:pt>
                <c:pt idx="465">
                  <c:v>0.4775925900079338</c:v>
                </c:pt>
                <c:pt idx="466">
                  <c:v>0.47851289367425254</c:v>
                </c:pt>
                <c:pt idx="467">
                  <c:v>0.47955908567935374</c:v>
                </c:pt>
                <c:pt idx="468">
                  <c:v>0.48061535184783111</c:v>
                </c:pt>
                <c:pt idx="469">
                  <c:v>0.48169682710047984</c:v>
                </c:pt>
                <c:pt idx="470">
                  <c:v>0.48261496853859021</c:v>
                </c:pt>
                <c:pt idx="471">
                  <c:v>0.48370316565361743</c:v>
                </c:pt>
                <c:pt idx="472">
                  <c:v>0.48476387664638798</c:v>
                </c:pt>
                <c:pt idx="473">
                  <c:v>0.48581630552603416</c:v>
                </c:pt>
                <c:pt idx="474">
                  <c:v>0.48679914628437188</c:v>
                </c:pt>
                <c:pt idx="475">
                  <c:v>0.4878118337591304</c:v>
                </c:pt>
                <c:pt idx="476">
                  <c:v>0.48885712737742776</c:v>
                </c:pt>
                <c:pt idx="477">
                  <c:v>0.48986952554905716</c:v>
                </c:pt>
                <c:pt idx="478">
                  <c:v>0.49092204987521804</c:v>
                </c:pt>
                <c:pt idx="479">
                  <c:v>0.4919609474681107</c:v>
                </c:pt>
                <c:pt idx="480">
                  <c:v>0.49299541609330044</c:v>
                </c:pt>
                <c:pt idx="481">
                  <c:v>0.49403939721668222</c:v>
                </c:pt>
                <c:pt idx="482">
                  <c:v>0.49509224292984555</c:v>
                </c:pt>
                <c:pt idx="483">
                  <c:v>0.49609057215557006</c:v>
                </c:pt>
                <c:pt idx="484">
                  <c:v>0.49711058087172616</c:v>
                </c:pt>
                <c:pt idx="485">
                  <c:v>0.49814970949768095</c:v>
                </c:pt>
                <c:pt idx="486">
                  <c:v>0.49918185612361421</c:v>
                </c:pt>
                <c:pt idx="487">
                  <c:v>0.50024802018001957</c:v>
                </c:pt>
                <c:pt idx="488">
                  <c:v>0.50123208933062957</c:v>
                </c:pt>
                <c:pt idx="489">
                  <c:v>0.50227173209941978</c:v>
                </c:pt>
                <c:pt idx="490">
                  <c:v>0.50327440387195588</c:v>
                </c:pt>
                <c:pt idx="491">
                  <c:v>0.50434247451031422</c:v>
                </c:pt>
                <c:pt idx="492">
                  <c:v>0.50532994643692219</c:v>
                </c:pt>
                <c:pt idx="493">
                  <c:v>0.5063009070300597</c:v>
                </c:pt>
                <c:pt idx="494">
                  <c:v>0.50736935968266417</c:v>
                </c:pt>
                <c:pt idx="495">
                  <c:v>0.5084389193826665</c:v>
                </c:pt>
                <c:pt idx="496">
                  <c:v>0.50944800977111326</c:v>
                </c:pt>
                <c:pt idx="497">
                  <c:v>0.51043568536607709</c:v>
                </c:pt>
                <c:pt idx="498">
                  <c:v>0.51149834023244201</c:v>
                </c:pt>
                <c:pt idx="499">
                  <c:v>0.51250647406821892</c:v>
                </c:pt>
                <c:pt idx="500">
                  <c:v>0.51359213595066566</c:v>
                </c:pt>
                <c:pt idx="501">
                  <c:v>0.51458411843701102</c:v>
                </c:pt>
                <c:pt idx="502">
                  <c:v>0.51559193992054364</c:v>
                </c:pt>
                <c:pt idx="503">
                  <c:v>0.51669468641568927</c:v>
                </c:pt>
                <c:pt idx="504">
                  <c:v>0.517727439721821</c:v>
                </c:pt>
                <c:pt idx="505">
                  <c:v>0.51873956381538067</c:v>
                </c:pt>
                <c:pt idx="506">
                  <c:v>0.51974896801636317</c:v>
                </c:pt>
                <c:pt idx="507">
                  <c:v>0.52079401715585349</c:v>
                </c:pt>
                <c:pt idx="508">
                  <c:v>0.5218268122355193</c:v>
                </c:pt>
                <c:pt idx="509">
                  <c:v>0.52287776809120656</c:v>
                </c:pt>
                <c:pt idx="510">
                  <c:v>0.52390135172593655</c:v>
                </c:pt>
                <c:pt idx="511">
                  <c:v>0.52491482960189573</c:v>
                </c:pt>
                <c:pt idx="512">
                  <c:v>0.52596412329282072</c:v>
                </c:pt>
                <c:pt idx="513">
                  <c:v>0.52702287950895443</c:v>
                </c:pt>
                <c:pt idx="514">
                  <c:v>0.52805131218365975</c:v>
                </c:pt>
                <c:pt idx="515">
                  <c:v>0.5289555777620476</c:v>
                </c:pt>
                <c:pt idx="516">
                  <c:v>0.53000102719122744</c:v>
                </c:pt>
                <c:pt idx="517">
                  <c:v>0.53107033930546521</c:v>
                </c:pt>
                <c:pt idx="518">
                  <c:v>0.53210697369501447</c:v>
                </c:pt>
                <c:pt idx="519">
                  <c:v>0.53311373850897392</c:v>
                </c:pt>
                <c:pt idx="520">
                  <c:v>0.53417695896199446</c:v>
                </c:pt>
                <c:pt idx="521">
                  <c:v>0.53525104623594522</c:v>
                </c:pt>
                <c:pt idx="522">
                  <c:v>0.53619689587396679</c:v>
                </c:pt>
                <c:pt idx="523">
                  <c:v>0.53723522245436295</c:v>
                </c:pt>
                <c:pt idx="524">
                  <c:v>0.53827354235546609</c:v>
                </c:pt>
                <c:pt idx="525">
                  <c:v>0.53929070856758787</c:v>
                </c:pt>
                <c:pt idx="526">
                  <c:v>0.5402924349226178</c:v>
                </c:pt>
                <c:pt idx="527">
                  <c:v>0.54136338238079174</c:v>
                </c:pt>
                <c:pt idx="528">
                  <c:v>0.54239703836171393</c:v>
                </c:pt>
                <c:pt idx="529">
                  <c:v>0.543465318256388</c:v>
                </c:pt>
                <c:pt idx="530">
                  <c:v>0.5444308452904929</c:v>
                </c:pt>
                <c:pt idx="531">
                  <c:v>0.54548262657335678</c:v>
                </c:pt>
                <c:pt idx="532">
                  <c:v>0.54654529558588894</c:v>
                </c:pt>
                <c:pt idx="533">
                  <c:v>0.54756761409520749</c:v>
                </c:pt>
                <c:pt idx="534">
                  <c:v>0.54858558202543029</c:v>
                </c:pt>
                <c:pt idx="535">
                  <c:v>0.54959648566756059</c:v>
                </c:pt>
                <c:pt idx="536">
                  <c:v>0.55062077739904935</c:v>
                </c:pt>
                <c:pt idx="537">
                  <c:v>0.55166886010475547</c:v>
                </c:pt>
                <c:pt idx="538">
                  <c:v>0.55265797264838257</c:v>
                </c:pt>
                <c:pt idx="539">
                  <c:v>0.55370744336501621</c:v>
                </c:pt>
                <c:pt idx="540">
                  <c:v>0.55474474742889279</c:v>
                </c:pt>
                <c:pt idx="541">
                  <c:v>0.5557746830496908</c:v>
                </c:pt>
              </c:numCache>
            </c:numRef>
          </c:xVal>
          <c:yVal>
            <c:numRef>
              <c:f>'Graficas (2)'!$GP$5:$GP$546</c:f>
              <c:numCache>
                <c:formatCode>General</c:formatCode>
                <c:ptCount val="542"/>
                <c:pt idx="0">
                  <c:v>0.24226886988800075</c:v>
                </c:pt>
                <c:pt idx="1">
                  <c:v>1.0515438957476591</c:v>
                </c:pt>
                <c:pt idx="2">
                  <c:v>1.7357220307590733</c:v>
                </c:pt>
                <c:pt idx="3">
                  <c:v>2.3007662652406835</c:v>
                </c:pt>
                <c:pt idx="4">
                  <c:v>3.0050813096699764</c:v>
                </c:pt>
                <c:pt idx="5">
                  <c:v>3.7119936760799455</c:v>
                </c:pt>
                <c:pt idx="6">
                  <c:v>4.6477733087200495</c:v>
                </c:pt>
                <c:pt idx="7">
                  <c:v>5.4000301918683924</c:v>
                </c:pt>
                <c:pt idx="8">
                  <c:v>6.3863892245916363</c:v>
                </c:pt>
                <c:pt idx="9">
                  <c:v>7.653906480577862</c:v>
                </c:pt>
                <c:pt idx="10">
                  <c:v>9.0933107270670295</c:v>
                </c:pt>
                <c:pt idx="11">
                  <c:v>10.444760113799479</c:v>
                </c:pt>
                <c:pt idx="12">
                  <c:v>11.793903611791114</c:v>
                </c:pt>
                <c:pt idx="13">
                  <c:v>13.530355916061428</c:v>
                </c:pt>
                <c:pt idx="14">
                  <c:v>15.176260246379263</c:v>
                </c:pt>
                <c:pt idx="15">
                  <c:v>16.739369242827969</c:v>
                </c:pt>
                <c:pt idx="16">
                  <c:v>18.176025507308001</c:v>
                </c:pt>
                <c:pt idx="17">
                  <c:v>19.810358917887484</c:v>
                </c:pt>
                <c:pt idx="18">
                  <c:v>21.514061404080859</c:v>
                </c:pt>
                <c:pt idx="19">
                  <c:v>23.250117140565287</c:v>
                </c:pt>
                <c:pt idx="20">
                  <c:v>24.670460120254106</c:v>
                </c:pt>
                <c:pt idx="21">
                  <c:v>26.418658480795614</c:v>
                </c:pt>
                <c:pt idx="22">
                  <c:v>27.779736951354579</c:v>
                </c:pt>
                <c:pt idx="23">
                  <c:v>29.471312073315147</c:v>
                </c:pt>
                <c:pt idx="24">
                  <c:v>31.024328636022119</c:v>
                </c:pt>
                <c:pt idx="25">
                  <c:v>32.606556854025584</c:v>
                </c:pt>
                <c:pt idx="26">
                  <c:v>34.23827221048326</c:v>
                </c:pt>
                <c:pt idx="27">
                  <c:v>35.699312759725061</c:v>
                </c:pt>
                <c:pt idx="28">
                  <c:v>37.127499195570358</c:v>
                </c:pt>
                <c:pt idx="29">
                  <c:v>38.536129974909279</c:v>
                </c:pt>
                <c:pt idx="30">
                  <c:v>40.008502277512456</c:v>
                </c:pt>
                <c:pt idx="31">
                  <c:v>41.637474987119916</c:v>
                </c:pt>
                <c:pt idx="32">
                  <c:v>42.862547113916811</c:v>
                </c:pt>
                <c:pt idx="33">
                  <c:v>44.10978557750034</c:v>
                </c:pt>
                <c:pt idx="34">
                  <c:v>45.214671893541507</c:v>
                </c:pt>
                <c:pt idx="35">
                  <c:v>46.662651628598091</c:v>
                </c:pt>
                <c:pt idx="36">
                  <c:v>47.817030958801219</c:v>
                </c:pt>
                <c:pt idx="37">
                  <c:v>48.991033039972294</c:v>
                </c:pt>
                <c:pt idx="38">
                  <c:v>50.252090656898176</c:v>
                </c:pt>
                <c:pt idx="39">
                  <c:v>51.364806000219957</c:v>
                </c:pt>
                <c:pt idx="40">
                  <c:v>52.18055596406716</c:v>
                </c:pt>
                <c:pt idx="41">
                  <c:v>53.356844490958814</c:v>
                </c:pt>
                <c:pt idx="42">
                  <c:v>54.262434645611521</c:v>
                </c:pt>
                <c:pt idx="43">
                  <c:v>55.324060183196082</c:v>
                </c:pt>
                <c:pt idx="44">
                  <c:v>56.186327419671116</c:v>
                </c:pt>
                <c:pt idx="45">
                  <c:v>57.16867603112312</c:v>
                </c:pt>
                <c:pt idx="46">
                  <c:v>57.872160090105545</c:v>
                </c:pt>
                <c:pt idx="47">
                  <c:v>58.817776056836976</c:v>
                </c:pt>
                <c:pt idx="48">
                  <c:v>59.354167974155622</c:v>
                </c:pt>
                <c:pt idx="49">
                  <c:v>60.136887787758006</c:v>
                </c:pt>
                <c:pt idx="50">
                  <c:v>60.692568227144022</c:v>
                </c:pt>
                <c:pt idx="51">
                  <c:v>61.373035487437917</c:v>
                </c:pt>
                <c:pt idx="52">
                  <c:v>62.064311956021911</c:v>
                </c:pt>
                <c:pt idx="53">
                  <c:v>62.575686524338515</c:v>
                </c:pt>
                <c:pt idx="54">
                  <c:v>63.011086778663753</c:v>
                </c:pt>
                <c:pt idx="55">
                  <c:v>63.616426015487903</c:v>
                </c:pt>
                <c:pt idx="56">
                  <c:v>64.068325717116551</c:v>
                </c:pt>
                <c:pt idx="57">
                  <c:v>64.451340466078705</c:v>
                </c:pt>
                <c:pt idx="58">
                  <c:v>65.034627661825255</c:v>
                </c:pt>
                <c:pt idx="59">
                  <c:v>65.230429550619178</c:v>
                </c:pt>
                <c:pt idx="60">
                  <c:v>65.595033727341189</c:v>
                </c:pt>
                <c:pt idx="61">
                  <c:v>65.943729842178485</c:v>
                </c:pt>
                <c:pt idx="62">
                  <c:v>66.348888066634728</c:v>
                </c:pt>
                <c:pt idx="63">
                  <c:v>66.48877335287213</c:v>
                </c:pt>
                <c:pt idx="64">
                  <c:v>66.95855351369535</c:v>
                </c:pt>
                <c:pt idx="65">
                  <c:v>67.153969899044043</c:v>
                </c:pt>
                <c:pt idx="66">
                  <c:v>67.288426617240773</c:v>
                </c:pt>
                <c:pt idx="67">
                  <c:v>67.579003638881829</c:v>
                </c:pt>
                <c:pt idx="68">
                  <c:v>67.767448956496679</c:v>
                </c:pt>
                <c:pt idx="69">
                  <c:v>67.803998911113794</c:v>
                </c:pt>
                <c:pt idx="70">
                  <c:v>67.978131347089587</c:v>
                </c:pt>
                <c:pt idx="71">
                  <c:v>68.204007318391987</c:v>
                </c:pt>
                <c:pt idx="72">
                  <c:v>68.2794985229649</c:v>
                </c:pt>
                <c:pt idx="73">
                  <c:v>68.338726489613151</c:v>
                </c:pt>
                <c:pt idx="74">
                  <c:v>68.579453821319902</c:v>
                </c:pt>
                <c:pt idx="75">
                  <c:v>68.684000820762407</c:v>
                </c:pt>
                <c:pt idx="76">
                  <c:v>68.577790615037685</c:v>
                </c:pt>
                <c:pt idx="77">
                  <c:v>68.779833560363883</c:v>
                </c:pt>
                <c:pt idx="78">
                  <c:v>68.772344158027266</c:v>
                </c:pt>
                <c:pt idx="79">
                  <c:v>68.915732029831929</c:v>
                </c:pt>
                <c:pt idx="80">
                  <c:v>68.904248987313764</c:v>
                </c:pt>
                <c:pt idx="81">
                  <c:v>68.922646163533116</c:v>
                </c:pt>
                <c:pt idx="82">
                  <c:v>68.873567620276148</c:v>
                </c:pt>
                <c:pt idx="83">
                  <c:v>68.751735978105174</c:v>
                </c:pt>
                <c:pt idx="84">
                  <c:v>68.776826124795022</c:v>
                </c:pt>
                <c:pt idx="85">
                  <c:v>68.672680909489145</c:v>
                </c:pt>
                <c:pt idx="86">
                  <c:v>68.765574769935469</c:v>
                </c:pt>
                <c:pt idx="87">
                  <c:v>68.801107370086982</c:v>
                </c:pt>
                <c:pt idx="88">
                  <c:v>68.797831949877036</c:v>
                </c:pt>
                <c:pt idx="89">
                  <c:v>68.844280617848469</c:v>
                </c:pt>
                <c:pt idx="90">
                  <c:v>68.709291170175561</c:v>
                </c:pt>
                <c:pt idx="91">
                  <c:v>68.737132980709546</c:v>
                </c:pt>
                <c:pt idx="92">
                  <c:v>68.545292195997732</c:v>
                </c:pt>
                <c:pt idx="93">
                  <c:v>68.602941389510519</c:v>
                </c:pt>
                <c:pt idx="94">
                  <c:v>68.623050494061673</c:v>
                </c:pt>
                <c:pt idx="95">
                  <c:v>68.447505313943921</c:v>
                </c:pt>
                <c:pt idx="96">
                  <c:v>68.551396609050101</c:v>
                </c:pt>
                <c:pt idx="97">
                  <c:v>68.452347240027464</c:v>
                </c:pt>
                <c:pt idx="98">
                  <c:v>68.44100129319051</c:v>
                </c:pt>
                <c:pt idx="99">
                  <c:v>68.384966088407424</c:v>
                </c:pt>
                <c:pt idx="100">
                  <c:v>68.504510881190043</c:v>
                </c:pt>
                <c:pt idx="101">
                  <c:v>68.337916603602636</c:v>
                </c:pt>
                <c:pt idx="102">
                  <c:v>68.446299177447457</c:v>
                </c:pt>
                <c:pt idx="103">
                  <c:v>68.442203934137737</c:v>
                </c:pt>
                <c:pt idx="104">
                  <c:v>68.479390346937095</c:v>
                </c:pt>
                <c:pt idx="105">
                  <c:v>68.328772375525048</c:v>
                </c:pt>
                <c:pt idx="106">
                  <c:v>68.37311548895606</c:v>
                </c:pt>
                <c:pt idx="107">
                  <c:v>68.406910050813963</c:v>
                </c:pt>
                <c:pt idx="108">
                  <c:v>68.52695766241348</c:v>
                </c:pt>
                <c:pt idx="109">
                  <c:v>68.339832701298192</c:v>
                </c:pt>
                <c:pt idx="110">
                  <c:v>68.552411288089544</c:v>
                </c:pt>
                <c:pt idx="111">
                  <c:v>68.542638357252386</c:v>
                </c:pt>
                <c:pt idx="112">
                  <c:v>68.5596023240345</c:v>
                </c:pt>
                <c:pt idx="113">
                  <c:v>68.586131333256247</c:v>
                </c:pt>
                <c:pt idx="114">
                  <c:v>68.66414934149536</c:v>
                </c:pt>
                <c:pt idx="115">
                  <c:v>68.615678319620969</c:v>
                </c:pt>
                <c:pt idx="116">
                  <c:v>68.669834229075107</c:v>
                </c:pt>
                <c:pt idx="117">
                  <c:v>68.488297559753391</c:v>
                </c:pt>
                <c:pt idx="118">
                  <c:v>68.703420014988936</c:v>
                </c:pt>
                <c:pt idx="119">
                  <c:v>68.900933059652942</c:v>
                </c:pt>
                <c:pt idx="120">
                  <c:v>68.86701365193872</c:v>
                </c:pt>
                <c:pt idx="121">
                  <c:v>68.858756730414242</c:v>
                </c:pt>
                <c:pt idx="122">
                  <c:v>68.889136011735417</c:v>
                </c:pt>
                <c:pt idx="123">
                  <c:v>68.968924881788396</c:v>
                </c:pt>
                <c:pt idx="124">
                  <c:v>69.045142535462347</c:v>
                </c:pt>
                <c:pt idx="125">
                  <c:v>69.0740751180373</c:v>
                </c:pt>
                <c:pt idx="126">
                  <c:v>69.077047166547771</c:v>
                </c:pt>
                <c:pt idx="127">
                  <c:v>69.273220352523921</c:v>
                </c:pt>
                <c:pt idx="128">
                  <c:v>69.333851439220012</c:v>
                </c:pt>
                <c:pt idx="129">
                  <c:v>69.389476682176408</c:v>
                </c:pt>
                <c:pt idx="130">
                  <c:v>69.605085044025216</c:v>
                </c:pt>
                <c:pt idx="131">
                  <c:v>69.621562674951804</c:v>
                </c:pt>
                <c:pt idx="132">
                  <c:v>69.675184441365531</c:v>
                </c:pt>
                <c:pt idx="133">
                  <c:v>69.883441656413808</c:v>
                </c:pt>
                <c:pt idx="134">
                  <c:v>69.889928933521674</c:v>
                </c:pt>
                <c:pt idx="135">
                  <c:v>69.907862164232043</c:v>
                </c:pt>
                <c:pt idx="136">
                  <c:v>70.001505808633198</c:v>
                </c:pt>
                <c:pt idx="137">
                  <c:v>70.041091272484621</c:v>
                </c:pt>
                <c:pt idx="138">
                  <c:v>70.210823531381195</c:v>
                </c:pt>
                <c:pt idx="139">
                  <c:v>70.310848175467541</c:v>
                </c:pt>
                <c:pt idx="140">
                  <c:v>70.214234309087971</c:v>
                </c:pt>
                <c:pt idx="141">
                  <c:v>70.395929339456401</c:v>
                </c:pt>
                <c:pt idx="142">
                  <c:v>70.495436306317146</c:v>
                </c:pt>
                <c:pt idx="143">
                  <c:v>70.883491189867783</c:v>
                </c:pt>
                <c:pt idx="144">
                  <c:v>70.625849511727523</c:v>
                </c:pt>
                <c:pt idx="145">
                  <c:v>70.741140748977529</c:v>
                </c:pt>
                <c:pt idx="146">
                  <c:v>70.882173802027552</c:v>
                </c:pt>
                <c:pt idx="147">
                  <c:v>71.035708331124823</c:v>
                </c:pt>
                <c:pt idx="148">
                  <c:v>71.021993532187892</c:v>
                </c:pt>
                <c:pt idx="149">
                  <c:v>71.127799479457366</c:v>
                </c:pt>
                <c:pt idx="150">
                  <c:v>71.275451711377713</c:v>
                </c:pt>
                <c:pt idx="151">
                  <c:v>71.279230207601046</c:v>
                </c:pt>
                <c:pt idx="152">
                  <c:v>71.486859853879864</c:v>
                </c:pt>
                <c:pt idx="153">
                  <c:v>71.616742529789576</c:v>
                </c:pt>
                <c:pt idx="154">
                  <c:v>71.620663058125444</c:v>
                </c:pt>
                <c:pt idx="155">
                  <c:v>71.839767537264152</c:v>
                </c:pt>
                <c:pt idx="156">
                  <c:v>71.874110463246922</c:v>
                </c:pt>
                <c:pt idx="157">
                  <c:v>71.851070476757087</c:v>
                </c:pt>
                <c:pt idx="158">
                  <c:v>71.982106944855303</c:v>
                </c:pt>
                <c:pt idx="159">
                  <c:v>72.389302568199895</c:v>
                </c:pt>
                <c:pt idx="160">
                  <c:v>72.537237609458344</c:v>
                </c:pt>
                <c:pt idx="161">
                  <c:v>72.338573069066655</c:v>
                </c:pt>
                <c:pt idx="162">
                  <c:v>72.424765612212965</c:v>
                </c:pt>
                <c:pt idx="163">
                  <c:v>72.640148228662241</c:v>
                </c:pt>
                <c:pt idx="164">
                  <c:v>72.640204375411599</c:v>
                </c:pt>
                <c:pt idx="165">
                  <c:v>72.903038932128965</c:v>
                </c:pt>
                <c:pt idx="166">
                  <c:v>73.024435567915802</c:v>
                </c:pt>
                <c:pt idx="167">
                  <c:v>73.188551252980673</c:v>
                </c:pt>
                <c:pt idx="168">
                  <c:v>73.322475407934263</c:v>
                </c:pt>
                <c:pt idx="169">
                  <c:v>73.426399557656794</c:v>
                </c:pt>
                <c:pt idx="170">
                  <c:v>73.522175716616815</c:v>
                </c:pt>
                <c:pt idx="171">
                  <c:v>73.736375931894628</c:v>
                </c:pt>
                <c:pt idx="172">
                  <c:v>73.902555021768478</c:v>
                </c:pt>
                <c:pt idx="173">
                  <c:v>73.952135239099348</c:v>
                </c:pt>
                <c:pt idx="174">
                  <c:v>74.108120281822451</c:v>
                </c:pt>
                <c:pt idx="175">
                  <c:v>74.218660667330298</c:v>
                </c:pt>
                <c:pt idx="176">
                  <c:v>74.36334338870418</c:v>
                </c:pt>
                <c:pt idx="177">
                  <c:v>74.263670750890995</c:v>
                </c:pt>
                <c:pt idx="178">
                  <c:v>74.579784019935033</c:v>
                </c:pt>
                <c:pt idx="179">
                  <c:v>74.657081525110314</c:v>
                </c:pt>
                <c:pt idx="180">
                  <c:v>74.752386281893607</c:v>
                </c:pt>
                <c:pt idx="181">
                  <c:v>74.844977837497908</c:v>
                </c:pt>
                <c:pt idx="182">
                  <c:v>74.662077964462853</c:v>
                </c:pt>
                <c:pt idx="183">
                  <c:v>74.881776016208661</c:v>
                </c:pt>
                <c:pt idx="184">
                  <c:v>75.091902575546811</c:v>
                </c:pt>
                <c:pt idx="185">
                  <c:v>75.145860706028927</c:v>
                </c:pt>
                <c:pt idx="186">
                  <c:v>75.49301483498509</c:v>
                </c:pt>
                <c:pt idx="187">
                  <c:v>75.651171945329594</c:v>
                </c:pt>
                <c:pt idx="188">
                  <c:v>75.498487302566062</c:v>
                </c:pt>
                <c:pt idx="189">
                  <c:v>75.78496462195065</c:v>
                </c:pt>
                <c:pt idx="190">
                  <c:v>75.861709371187231</c:v>
                </c:pt>
                <c:pt idx="191">
                  <c:v>75.890884140274068</c:v>
                </c:pt>
                <c:pt idx="192">
                  <c:v>76.051381129010153</c:v>
                </c:pt>
                <c:pt idx="193">
                  <c:v>75.948105218818881</c:v>
                </c:pt>
                <c:pt idx="194">
                  <c:v>76.182648606174624</c:v>
                </c:pt>
                <c:pt idx="195">
                  <c:v>76.151606912189905</c:v>
                </c:pt>
                <c:pt idx="196">
                  <c:v>76.338492991115999</c:v>
                </c:pt>
                <c:pt idx="197">
                  <c:v>76.47045573962896</c:v>
                </c:pt>
                <c:pt idx="198">
                  <c:v>76.620787341927326</c:v>
                </c:pt>
                <c:pt idx="199">
                  <c:v>76.617447705097135</c:v>
                </c:pt>
                <c:pt idx="200">
                  <c:v>76.662752627532399</c:v>
                </c:pt>
                <c:pt idx="201">
                  <c:v>76.628287389588607</c:v>
                </c:pt>
                <c:pt idx="202">
                  <c:v>76.910988699855736</c:v>
                </c:pt>
                <c:pt idx="203">
                  <c:v>76.769730227769941</c:v>
                </c:pt>
                <c:pt idx="204">
                  <c:v>76.989451342351416</c:v>
                </c:pt>
                <c:pt idx="205">
                  <c:v>76.942937909073535</c:v>
                </c:pt>
                <c:pt idx="206">
                  <c:v>77.042255189501319</c:v>
                </c:pt>
                <c:pt idx="207">
                  <c:v>76.996849203033477</c:v>
                </c:pt>
                <c:pt idx="208">
                  <c:v>77.37706219148042</c:v>
                </c:pt>
                <c:pt idx="209">
                  <c:v>77.273072067481891</c:v>
                </c:pt>
                <c:pt idx="210">
                  <c:v>77.476999952803837</c:v>
                </c:pt>
                <c:pt idx="211">
                  <c:v>77.462841174081404</c:v>
                </c:pt>
                <c:pt idx="212">
                  <c:v>77.692925089928778</c:v>
                </c:pt>
                <c:pt idx="213">
                  <c:v>77.574413766651304</c:v>
                </c:pt>
                <c:pt idx="214">
                  <c:v>77.580183627926687</c:v>
                </c:pt>
                <c:pt idx="215">
                  <c:v>77.890636509040419</c:v>
                </c:pt>
                <c:pt idx="216">
                  <c:v>77.917250940671224</c:v>
                </c:pt>
                <c:pt idx="217">
                  <c:v>77.876833393433159</c:v>
                </c:pt>
                <c:pt idx="218">
                  <c:v>77.698951278880486</c:v>
                </c:pt>
                <c:pt idx="219">
                  <c:v>78.10430942735772</c:v>
                </c:pt>
                <c:pt idx="220">
                  <c:v>77.957801000259522</c:v>
                </c:pt>
                <c:pt idx="221">
                  <c:v>78.110130231582772</c:v>
                </c:pt>
                <c:pt idx="222">
                  <c:v>78.248915800858612</c:v>
                </c:pt>
                <c:pt idx="223">
                  <c:v>78.212864925099808</c:v>
                </c:pt>
                <c:pt idx="224">
                  <c:v>78.3067713808571</c:v>
                </c:pt>
                <c:pt idx="225">
                  <c:v>78.340172550163032</c:v>
                </c:pt>
                <c:pt idx="226">
                  <c:v>78.443283743499492</c:v>
                </c:pt>
                <c:pt idx="227">
                  <c:v>78.465507646848096</c:v>
                </c:pt>
                <c:pt idx="228">
                  <c:v>78.380719462943304</c:v>
                </c:pt>
                <c:pt idx="229">
                  <c:v>78.452049482770448</c:v>
                </c:pt>
                <c:pt idx="230">
                  <c:v>78.619145367880165</c:v>
                </c:pt>
                <c:pt idx="231">
                  <c:v>78.559682036388239</c:v>
                </c:pt>
                <c:pt idx="232">
                  <c:v>78.616708215691432</c:v>
                </c:pt>
                <c:pt idx="233">
                  <c:v>78.710660730859274</c:v>
                </c:pt>
                <c:pt idx="234">
                  <c:v>78.647235681500803</c:v>
                </c:pt>
                <c:pt idx="235">
                  <c:v>78.873547702795378</c:v>
                </c:pt>
                <c:pt idx="236">
                  <c:v>78.89778285176827</c:v>
                </c:pt>
                <c:pt idx="237">
                  <c:v>78.818607530507947</c:v>
                </c:pt>
                <c:pt idx="238">
                  <c:v>78.884763001303881</c:v>
                </c:pt>
                <c:pt idx="239">
                  <c:v>79.006666370236715</c:v>
                </c:pt>
                <c:pt idx="240">
                  <c:v>79.14801052861263</c:v>
                </c:pt>
                <c:pt idx="241">
                  <c:v>79.103972026074715</c:v>
                </c:pt>
                <c:pt idx="242">
                  <c:v>78.99376023613506</c:v>
                </c:pt>
                <c:pt idx="243">
                  <c:v>79.105294669444532</c:v>
                </c:pt>
                <c:pt idx="244">
                  <c:v>79.181781238026616</c:v>
                </c:pt>
                <c:pt idx="245">
                  <c:v>79.440616219859521</c:v>
                </c:pt>
                <c:pt idx="246">
                  <c:v>79.531987011599611</c:v>
                </c:pt>
                <c:pt idx="247">
                  <c:v>79.430790555577403</c:v>
                </c:pt>
                <c:pt idx="248">
                  <c:v>79.537182591467896</c:v>
                </c:pt>
                <c:pt idx="249">
                  <c:v>79.701992122401748</c:v>
                </c:pt>
                <c:pt idx="250">
                  <c:v>79.607122853265622</c:v>
                </c:pt>
                <c:pt idx="251">
                  <c:v>79.653451807107203</c:v>
                </c:pt>
                <c:pt idx="252">
                  <c:v>79.726747831527462</c:v>
                </c:pt>
                <c:pt idx="253">
                  <c:v>79.6163436957127</c:v>
                </c:pt>
                <c:pt idx="254">
                  <c:v>79.644544731753044</c:v>
                </c:pt>
                <c:pt idx="255">
                  <c:v>79.630135875377619</c:v>
                </c:pt>
                <c:pt idx="256">
                  <c:v>79.835097123257313</c:v>
                </c:pt>
                <c:pt idx="257">
                  <c:v>79.829250155306212</c:v>
                </c:pt>
                <c:pt idx="258">
                  <c:v>79.85841670979444</c:v>
                </c:pt>
                <c:pt idx="259">
                  <c:v>79.881296544742185</c:v>
                </c:pt>
                <c:pt idx="260">
                  <c:v>79.924051029321305</c:v>
                </c:pt>
                <c:pt idx="261">
                  <c:v>80.033757368901291</c:v>
                </c:pt>
                <c:pt idx="262">
                  <c:v>79.889530315954943</c:v>
                </c:pt>
                <c:pt idx="263">
                  <c:v>80.066940092542112</c:v>
                </c:pt>
                <c:pt idx="264">
                  <c:v>80.036168063258941</c:v>
                </c:pt>
                <c:pt idx="265">
                  <c:v>79.853170000981237</c:v>
                </c:pt>
                <c:pt idx="266">
                  <c:v>80.127823645187107</c:v>
                </c:pt>
                <c:pt idx="267">
                  <c:v>80.279130155208549</c:v>
                </c:pt>
                <c:pt idx="268">
                  <c:v>80.176395645361964</c:v>
                </c:pt>
                <c:pt idx="269">
                  <c:v>80.221405688526801</c:v>
                </c:pt>
                <c:pt idx="270">
                  <c:v>80.266440247034438</c:v>
                </c:pt>
                <c:pt idx="271">
                  <c:v>80.279736234836804</c:v>
                </c:pt>
                <c:pt idx="272">
                  <c:v>80.327067377261741</c:v>
                </c:pt>
                <c:pt idx="273">
                  <c:v>80.487092187872094</c:v>
                </c:pt>
                <c:pt idx="274">
                  <c:v>80.271086568256621</c:v>
                </c:pt>
                <c:pt idx="275">
                  <c:v>80.455406356133636</c:v>
                </c:pt>
                <c:pt idx="276">
                  <c:v>80.654526621623319</c:v>
                </c:pt>
                <c:pt idx="277">
                  <c:v>80.454417197683284</c:v>
                </c:pt>
                <c:pt idx="278">
                  <c:v>80.66615117895455</c:v>
                </c:pt>
                <c:pt idx="279">
                  <c:v>80.741712482539782</c:v>
                </c:pt>
                <c:pt idx="280">
                  <c:v>80.544789216178685</c:v>
                </c:pt>
                <c:pt idx="281">
                  <c:v>80.758645879832173</c:v>
                </c:pt>
                <c:pt idx="282">
                  <c:v>80.703625741191416</c:v>
                </c:pt>
                <c:pt idx="283">
                  <c:v>80.560468582023105</c:v>
                </c:pt>
                <c:pt idx="284">
                  <c:v>80.904201276323064</c:v>
                </c:pt>
                <c:pt idx="285">
                  <c:v>80.910747170430454</c:v>
                </c:pt>
                <c:pt idx="286">
                  <c:v>80.868258553342642</c:v>
                </c:pt>
                <c:pt idx="287">
                  <c:v>81.053085460887161</c:v>
                </c:pt>
                <c:pt idx="288">
                  <c:v>81.088541897417116</c:v>
                </c:pt>
                <c:pt idx="289">
                  <c:v>80.966964752612384</c:v>
                </c:pt>
                <c:pt idx="290">
                  <c:v>80.934670859814446</c:v>
                </c:pt>
                <c:pt idx="291">
                  <c:v>81.195060778032371</c:v>
                </c:pt>
                <c:pt idx="292">
                  <c:v>81.390002076753845</c:v>
                </c:pt>
                <c:pt idx="293">
                  <c:v>81.326381415559155</c:v>
                </c:pt>
                <c:pt idx="294">
                  <c:v>81.281877153476927</c:v>
                </c:pt>
                <c:pt idx="295">
                  <c:v>81.318236856991078</c:v>
                </c:pt>
                <c:pt idx="296">
                  <c:v>81.294460246295131</c:v>
                </c:pt>
                <c:pt idx="297">
                  <c:v>81.322582541225856</c:v>
                </c:pt>
                <c:pt idx="298">
                  <c:v>81.308153842058431</c:v>
                </c:pt>
                <c:pt idx="299">
                  <c:v>81.589838221871105</c:v>
                </c:pt>
                <c:pt idx="300">
                  <c:v>81.383854686291073</c:v>
                </c:pt>
                <c:pt idx="301">
                  <c:v>81.505442767619428</c:v>
                </c:pt>
                <c:pt idx="302">
                  <c:v>81.768583795764229</c:v>
                </c:pt>
                <c:pt idx="303">
                  <c:v>81.692206302381024</c:v>
                </c:pt>
                <c:pt idx="304">
                  <c:v>81.818537444573408</c:v>
                </c:pt>
                <c:pt idx="305">
                  <c:v>81.771870241426626</c:v>
                </c:pt>
                <c:pt idx="306">
                  <c:v>81.782994328422191</c:v>
                </c:pt>
                <c:pt idx="307">
                  <c:v>81.917430928321153</c:v>
                </c:pt>
                <c:pt idx="308">
                  <c:v>82.062964831892913</c:v>
                </c:pt>
                <c:pt idx="309">
                  <c:v>82.289184669267897</c:v>
                </c:pt>
                <c:pt idx="310">
                  <c:v>82.179828051996864</c:v>
                </c:pt>
                <c:pt idx="311">
                  <c:v>82.14434976392559</c:v>
                </c:pt>
                <c:pt idx="312">
                  <c:v>82.116089637760282</c:v>
                </c:pt>
                <c:pt idx="313">
                  <c:v>82.186650331629764</c:v>
                </c:pt>
                <c:pt idx="314">
                  <c:v>82.208087916606246</c:v>
                </c:pt>
                <c:pt idx="315">
                  <c:v>82.177082462642915</c:v>
                </c:pt>
                <c:pt idx="316">
                  <c:v>82.584861593342836</c:v>
                </c:pt>
                <c:pt idx="317">
                  <c:v>82.546488252420772</c:v>
                </c:pt>
                <c:pt idx="318">
                  <c:v>82.626648267081862</c:v>
                </c:pt>
                <c:pt idx="319">
                  <c:v>82.56687909422152</c:v>
                </c:pt>
                <c:pt idx="320">
                  <c:v>82.634297131906067</c:v>
                </c:pt>
                <c:pt idx="321">
                  <c:v>82.745366161968448</c:v>
                </c:pt>
                <c:pt idx="322">
                  <c:v>82.803808528070434</c:v>
                </c:pt>
                <c:pt idx="323">
                  <c:v>82.766124352038972</c:v>
                </c:pt>
                <c:pt idx="324">
                  <c:v>83.022120015093535</c:v>
                </c:pt>
                <c:pt idx="325">
                  <c:v>83.085350713896574</c:v>
                </c:pt>
                <c:pt idx="326">
                  <c:v>83.171829647371624</c:v>
                </c:pt>
                <c:pt idx="327">
                  <c:v>83.148337556007903</c:v>
                </c:pt>
                <c:pt idx="328">
                  <c:v>83.296640698816987</c:v>
                </c:pt>
                <c:pt idx="329">
                  <c:v>83.134114031741063</c:v>
                </c:pt>
                <c:pt idx="330">
                  <c:v>83.322819384732327</c:v>
                </c:pt>
                <c:pt idx="331">
                  <c:v>83.343130106152273</c:v>
                </c:pt>
                <c:pt idx="332">
                  <c:v>83.480144051614701</c:v>
                </c:pt>
                <c:pt idx="333">
                  <c:v>83.394109841034521</c:v>
                </c:pt>
                <c:pt idx="334">
                  <c:v>83.798629146649006</c:v>
                </c:pt>
                <c:pt idx="335">
                  <c:v>83.563300523762862</c:v>
                </c:pt>
                <c:pt idx="336">
                  <c:v>83.777143866665625</c:v>
                </c:pt>
                <c:pt idx="337">
                  <c:v>83.947626584912499</c:v>
                </c:pt>
                <c:pt idx="338">
                  <c:v>83.770423556048797</c:v>
                </c:pt>
                <c:pt idx="339">
                  <c:v>84.041487667698092</c:v>
                </c:pt>
                <c:pt idx="340">
                  <c:v>84.147834514868606</c:v>
                </c:pt>
                <c:pt idx="341">
                  <c:v>84.006078754129234</c:v>
                </c:pt>
                <c:pt idx="342">
                  <c:v>84.136295216038292</c:v>
                </c:pt>
                <c:pt idx="343">
                  <c:v>84.338558012166061</c:v>
                </c:pt>
                <c:pt idx="344">
                  <c:v>84.544641526031043</c:v>
                </c:pt>
                <c:pt idx="345">
                  <c:v>84.330192753321086</c:v>
                </c:pt>
                <c:pt idx="346">
                  <c:v>84.610314937119668</c:v>
                </c:pt>
                <c:pt idx="347">
                  <c:v>84.38687872106857</c:v>
                </c:pt>
                <c:pt idx="348">
                  <c:v>84.699234758382886</c:v>
                </c:pt>
                <c:pt idx="349">
                  <c:v>84.875598186453004</c:v>
                </c:pt>
                <c:pt idx="350">
                  <c:v>84.866062332488085</c:v>
                </c:pt>
                <c:pt idx="351">
                  <c:v>84.872379793563937</c:v>
                </c:pt>
                <c:pt idx="352">
                  <c:v>84.944354496343408</c:v>
                </c:pt>
                <c:pt idx="353">
                  <c:v>84.953455775781805</c:v>
                </c:pt>
                <c:pt idx="354">
                  <c:v>85.077274093017252</c:v>
                </c:pt>
                <c:pt idx="355">
                  <c:v>85.335999685202992</c:v>
                </c:pt>
                <c:pt idx="356">
                  <c:v>85.173138273670787</c:v>
                </c:pt>
                <c:pt idx="357">
                  <c:v>85.341873004038092</c:v>
                </c:pt>
                <c:pt idx="358">
                  <c:v>85.397974746604717</c:v>
                </c:pt>
                <c:pt idx="359">
                  <c:v>85.524270284066105</c:v>
                </c:pt>
                <c:pt idx="360">
                  <c:v>85.56800043778658</c:v>
                </c:pt>
                <c:pt idx="361">
                  <c:v>85.713997958469221</c:v>
                </c:pt>
                <c:pt idx="362">
                  <c:v>85.781603722370477</c:v>
                </c:pt>
                <c:pt idx="363">
                  <c:v>85.864827754985711</c:v>
                </c:pt>
                <c:pt idx="364">
                  <c:v>85.997137199315418</c:v>
                </c:pt>
                <c:pt idx="365">
                  <c:v>86.013125523693105</c:v>
                </c:pt>
                <c:pt idx="366">
                  <c:v>86.210944122013913</c:v>
                </c:pt>
                <c:pt idx="367">
                  <c:v>86.189526369948481</c:v>
                </c:pt>
                <c:pt idx="368">
                  <c:v>86.136653322666646</c:v>
                </c:pt>
                <c:pt idx="369">
                  <c:v>86.420002112209175</c:v>
                </c:pt>
                <c:pt idx="370">
                  <c:v>86.384115196536683</c:v>
                </c:pt>
                <c:pt idx="371">
                  <c:v>86.634568072419285</c:v>
                </c:pt>
                <c:pt idx="372">
                  <c:v>86.728414986431744</c:v>
                </c:pt>
                <c:pt idx="373">
                  <c:v>86.517138528600597</c:v>
                </c:pt>
                <c:pt idx="374">
                  <c:v>86.884585550164928</c:v>
                </c:pt>
                <c:pt idx="375">
                  <c:v>87.088575502117664</c:v>
                </c:pt>
                <c:pt idx="376">
                  <c:v>87.178064406800587</c:v>
                </c:pt>
                <c:pt idx="377">
                  <c:v>87.105291504618336</c:v>
                </c:pt>
                <c:pt idx="378">
                  <c:v>87.143577752079437</c:v>
                </c:pt>
                <c:pt idx="379">
                  <c:v>86.948929657508401</c:v>
                </c:pt>
                <c:pt idx="380">
                  <c:v>87.480937341904067</c:v>
                </c:pt>
                <c:pt idx="381">
                  <c:v>87.510966406575591</c:v>
                </c:pt>
                <c:pt idx="382">
                  <c:v>87.609808036577903</c:v>
                </c:pt>
                <c:pt idx="383">
                  <c:v>87.54125240224559</c:v>
                </c:pt>
                <c:pt idx="384">
                  <c:v>87.738989983339536</c:v>
                </c:pt>
                <c:pt idx="385">
                  <c:v>87.871008139270543</c:v>
                </c:pt>
                <c:pt idx="386">
                  <c:v>87.757344621271798</c:v>
                </c:pt>
                <c:pt idx="387">
                  <c:v>88.138895772071209</c:v>
                </c:pt>
                <c:pt idx="388">
                  <c:v>88.116104447635877</c:v>
                </c:pt>
                <c:pt idx="389">
                  <c:v>88.18522861088951</c:v>
                </c:pt>
                <c:pt idx="390">
                  <c:v>88.356490054831454</c:v>
                </c:pt>
                <c:pt idx="391">
                  <c:v>88.482274448152083</c:v>
                </c:pt>
                <c:pt idx="392">
                  <c:v>88.400062668209571</c:v>
                </c:pt>
                <c:pt idx="393">
                  <c:v>88.381653164570622</c:v>
                </c:pt>
                <c:pt idx="394">
                  <c:v>88.633051880017291</c:v>
                </c:pt>
                <c:pt idx="395">
                  <c:v>88.856570946511539</c:v>
                </c:pt>
                <c:pt idx="396">
                  <c:v>88.72356352692654</c:v>
                </c:pt>
                <c:pt idx="397">
                  <c:v>89.016531213266035</c:v>
                </c:pt>
                <c:pt idx="398">
                  <c:v>88.880534041324566</c:v>
                </c:pt>
                <c:pt idx="399">
                  <c:v>88.993830429016825</c:v>
                </c:pt>
                <c:pt idx="400">
                  <c:v>88.959376864021664</c:v>
                </c:pt>
                <c:pt idx="401">
                  <c:v>89.289183248147594</c:v>
                </c:pt>
                <c:pt idx="402">
                  <c:v>89.321392824627026</c:v>
                </c:pt>
                <c:pt idx="403">
                  <c:v>89.406813841839863</c:v>
                </c:pt>
                <c:pt idx="404">
                  <c:v>89.51911710531347</c:v>
                </c:pt>
                <c:pt idx="405">
                  <c:v>89.86125409364044</c:v>
                </c:pt>
                <c:pt idx="406">
                  <c:v>89.842809758313138</c:v>
                </c:pt>
                <c:pt idx="407">
                  <c:v>89.987167497949471</c:v>
                </c:pt>
                <c:pt idx="408">
                  <c:v>90.015551158123046</c:v>
                </c:pt>
                <c:pt idx="409">
                  <c:v>89.976520114577824</c:v>
                </c:pt>
                <c:pt idx="410">
                  <c:v>90.175326720503108</c:v>
                </c:pt>
                <c:pt idx="411">
                  <c:v>90.382399827001294</c:v>
                </c:pt>
                <c:pt idx="412">
                  <c:v>90.457563784181389</c:v>
                </c:pt>
                <c:pt idx="413">
                  <c:v>90.503034428427256</c:v>
                </c:pt>
                <c:pt idx="414">
                  <c:v>90.300156786480329</c:v>
                </c:pt>
                <c:pt idx="415">
                  <c:v>90.441245416378507</c:v>
                </c:pt>
                <c:pt idx="416">
                  <c:v>90.564352636390453</c:v>
                </c:pt>
                <c:pt idx="417">
                  <c:v>90.82120500715628</c:v>
                </c:pt>
                <c:pt idx="418">
                  <c:v>90.853569202689386</c:v>
                </c:pt>
                <c:pt idx="419">
                  <c:v>91.226342214725122</c:v>
                </c:pt>
                <c:pt idx="420">
                  <c:v>91.075654756922816</c:v>
                </c:pt>
                <c:pt idx="421">
                  <c:v>91.481407394452475</c:v>
                </c:pt>
                <c:pt idx="422">
                  <c:v>91.422596924474902</c:v>
                </c:pt>
                <c:pt idx="423">
                  <c:v>91.483337500790626</c:v>
                </c:pt>
                <c:pt idx="424">
                  <c:v>91.576807344210437</c:v>
                </c:pt>
                <c:pt idx="425">
                  <c:v>91.72232279181739</c:v>
                </c:pt>
                <c:pt idx="426">
                  <c:v>91.882673272638485</c:v>
                </c:pt>
                <c:pt idx="427">
                  <c:v>91.890910341780454</c:v>
                </c:pt>
                <c:pt idx="428">
                  <c:v>92.12813071761181</c:v>
                </c:pt>
                <c:pt idx="429">
                  <c:v>92.293683824616778</c:v>
                </c:pt>
                <c:pt idx="430">
                  <c:v>92.463698170666561</c:v>
                </c:pt>
                <c:pt idx="431">
                  <c:v>92.305974926322762</c:v>
                </c:pt>
                <c:pt idx="432">
                  <c:v>92.501515668127723</c:v>
                </c:pt>
                <c:pt idx="433">
                  <c:v>92.703732471686934</c:v>
                </c:pt>
                <c:pt idx="434">
                  <c:v>92.450782578703979</c:v>
                </c:pt>
                <c:pt idx="435">
                  <c:v>92.834636185059864</c:v>
                </c:pt>
                <c:pt idx="436">
                  <c:v>92.987655608316317</c:v>
                </c:pt>
                <c:pt idx="437">
                  <c:v>92.973578089777249</c:v>
                </c:pt>
                <c:pt idx="438">
                  <c:v>93.197241021890846</c:v>
                </c:pt>
                <c:pt idx="439">
                  <c:v>93.301183171889562</c:v>
                </c:pt>
                <c:pt idx="440">
                  <c:v>93.45707777207403</c:v>
                </c:pt>
                <c:pt idx="441">
                  <c:v>93.579856500559018</c:v>
                </c:pt>
                <c:pt idx="442">
                  <c:v>93.612678910621057</c:v>
                </c:pt>
                <c:pt idx="443">
                  <c:v>93.685801364229107</c:v>
                </c:pt>
                <c:pt idx="444">
                  <c:v>93.628359335476077</c:v>
                </c:pt>
                <c:pt idx="445">
                  <c:v>93.697617464749356</c:v>
                </c:pt>
                <c:pt idx="446">
                  <c:v>93.883417756017963</c:v>
                </c:pt>
                <c:pt idx="447">
                  <c:v>94.062905272710992</c:v>
                </c:pt>
                <c:pt idx="448">
                  <c:v>94.137485304046521</c:v>
                </c:pt>
                <c:pt idx="449">
                  <c:v>94.296579006501545</c:v>
                </c:pt>
                <c:pt idx="450">
                  <c:v>94.577687110107462</c:v>
                </c:pt>
                <c:pt idx="451">
                  <c:v>94.430771081869665</c:v>
                </c:pt>
                <c:pt idx="452">
                  <c:v>94.597340302112258</c:v>
                </c:pt>
                <c:pt idx="453">
                  <c:v>94.581221087031025</c:v>
                </c:pt>
                <c:pt idx="454">
                  <c:v>94.759276741009131</c:v>
                </c:pt>
                <c:pt idx="455">
                  <c:v>94.800936098641756</c:v>
                </c:pt>
                <c:pt idx="456">
                  <c:v>94.978655849180228</c:v>
                </c:pt>
                <c:pt idx="457">
                  <c:v>95.083611144629188</c:v>
                </c:pt>
                <c:pt idx="458">
                  <c:v>95.300817698684881</c:v>
                </c:pt>
                <c:pt idx="459">
                  <c:v>95.514303000638932</c:v>
                </c:pt>
                <c:pt idx="460">
                  <c:v>95.691909101656762</c:v>
                </c:pt>
                <c:pt idx="461">
                  <c:v>95.731038175186256</c:v>
                </c:pt>
                <c:pt idx="462">
                  <c:v>95.742596063084122</c:v>
                </c:pt>
                <c:pt idx="463">
                  <c:v>95.688534905156388</c:v>
                </c:pt>
                <c:pt idx="464">
                  <c:v>96.104552512749976</c:v>
                </c:pt>
                <c:pt idx="465">
                  <c:v>96.298133280859446</c:v>
                </c:pt>
                <c:pt idx="466">
                  <c:v>96.368876510514426</c:v>
                </c:pt>
                <c:pt idx="467">
                  <c:v>96.23425102657788</c:v>
                </c:pt>
                <c:pt idx="468">
                  <c:v>96.359112019504465</c:v>
                </c:pt>
                <c:pt idx="469">
                  <c:v>96.736651834122981</c:v>
                </c:pt>
                <c:pt idx="470">
                  <c:v>96.4324649631358</c:v>
                </c:pt>
                <c:pt idx="471">
                  <c:v>96.602754100673238</c:v>
                </c:pt>
                <c:pt idx="472">
                  <c:v>96.99542152695642</c:v>
                </c:pt>
                <c:pt idx="473">
                  <c:v>97.100152359792176</c:v>
                </c:pt>
                <c:pt idx="474">
                  <c:v>96.897417445696405</c:v>
                </c:pt>
                <c:pt idx="475">
                  <c:v>97.03478743178637</c:v>
                </c:pt>
                <c:pt idx="476">
                  <c:v>97.333539818338494</c:v>
                </c:pt>
                <c:pt idx="477">
                  <c:v>97.398456724357843</c:v>
                </c:pt>
                <c:pt idx="478">
                  <c:v>97.454486526558853</c:v>
                </c:pt>
                <c:pt idx="479">
                  <c:v>97.818510586271231</c:v>
                </c:pt>
                <c:pt idx="480">
                  <c:v>97.796451408495983</c:v>
                </c:pt>
                <c:pt idx="481">
                  <c:v>98.054815446746844</c:v>
                </c:pt>
                <c:pt idx="482">
                  <c:v>98.098546302890156</c:v>
                </c:pt>
                <c:pt idx="483">
                  <c:v>98.086329415633074</c:v>
                </c:pt>
                <c:pt idx="484">
                  <c:v>98.211078198468257</c:v>
                </c:pt>
                <c:pt idx="485">
                  <c:v>98.486775964188084</c:v>
                </c:pt>
                <c:pt idx="486">
                  <c:v>98.521530492824866</c:v>
                </c:pt>
                <c:pt idx="487">
                  <c:v>98.90179048083057</c:v>
                </c:pt>
                <c:pt idx="488">
                  <c:v>98.786266218790018</c:v>
                </c:pt>
                <c:pt idx="489">
                  <c:v>98.949879395417796</c:v>
                </c:pt>
                <c:pt idx="490">
                  <c:v>98.985099757415739</c:v>
                </c:pt>
                <c:pt idx="491">
                  <c:v>99.068327486106156</c:v>
                </c:pt>
                <c:pt idx="492">
                  <c:v>99.184467957253332</c:v>
                </c:pt>
                <c:pt idx="493">
                  <c:v>99.409356962234213</c:v>
                </c:pt>
                <c:pt idx="494">
                  <c:v>99.595872818100872</c:v>
                </c:pt>
                <c:pt idx="495">
                  <c:v>100.04407774231478</c:v>
                </c:pt>
                <c:pt idx="496">
                  <c:v>100.17523665692988</c:v>
                </c:pt>
                <c:pt idx="497">
                  <c:v>100.33977353241582</c:v>
                </c:pt>
                <c:pt idx="498">
                  <c:v>100.42944312891524</c:v>
                </c:pt>
                <c:pt idx="499">
                  <c:v>100.57670408136461</c:v>
                </c:pt>
                <c:pt idx="500">
                  <c:v>101.07347034270107</c:v>
                </c:pt>
                <c:pt idx="501">
                  <c:v>100.81148422794755</c:v>
                </c:pt>
                <c:pt idx="502">
                  <c:v>101.02816369109073</c:v>
                </c:pt>
                <c:pt idx="503">
                  <c:v>101.37336561456112</c:v>
                </c:pt>
                <c:pt idx="504">
                  <c:v>101.69757646208589</c:v>
                </c:pt>
                <c:pt idx="505">
                  <c:v>101.71924438363962</c:v>
                </c:pt>
                <c:pt idx="506">
                  <c:v>101.83223860627682</c:v>
                </c:pt>
                <c:pt idx="507">
                  <c:v>102.01466356821757</c:v>
                </c:pt>
                <c:pt idx="508">
                  <c:v>102.29462911084491</c:v>
                </c:pt>
                <c:pt idx="509">
                  <c:v>102.40613415805981</c:v>
                </c:pt>
                <c:pt idx="510">
                  <c:v>102.51390369953954</c:v>
                </c:pt>
                <c:pt idx="511">
                  <c:v>102.59477324267004</c:v>
                </c:pt>
                <c:pt idx="512">
                  <c:v>102.8924426198694</c:v>
                </c:pt>
                <c:pt idx="513">
                  <c:v>103.10789439198609</c:v>
                </c:pt>
                <c:pt idx="514">
                  <c:v>103.21614522361756</c:v>
                </c:pt>
                <c:pt idx="515">
                  <c:v>103.21326355370995</c:v>
                </c:pt>
                <c:pt idx="516">
                  <c:v>103.28475235132942</c:v>
                </c:pt>
                <c:pt idx="517">
                  <c:v>103.68882017253864</c:v>
                </c:pt>
                <c:pt idx="518">
                  <c:v>103.92042887551433</c:v>
                </c:pt>
                <c:pt idx="519">
                  <c:v>104.20336446952756</c:v>
                </c:pt>
                <c:pt idx="520">
                  <c:v>104.58067046190077</c:v>
                </c:pt>
                <c:pt idx="521">
                  <c:v>104.68164979166208</c:v>
                </c:pt>
                <c:pt idx="522">
                  <c:v>104.59536217236936</c:v>
                </c:pt>
                <c:pt idx="523">
                  <c:v>105.08772720023148</c:v>
                </c:pt>
                <c:pt idx="524">
                  <c:v>105.22517620787679</c:v>
                </c:pt>
                <c:pt idx="525">
                  <c:v>105.30663271496874</c:v>
                </c:pt>
                <c:pt idx="526">
                  <c:v>105.60628600229623</c:v>
                </c:pt>
                <c:pt idx="527">
                  <c:v>106.12590964429801</c:v>
                </c:pt>
                <c:pt idx="528">
                  <c:v>106.43926377888047</c:v>
                </c:pt>
                <c:pt idx="529">
                  <c:v>106.57324735468198</c:v>
                </c:pt>
                <c:pt idx="530">
                  <c:v>106.6489030427437</c:v>
                </c:pt>
                <c:pt idx="531">
                  <c:v>106.95983068731782</c:v>
                </c:pt>
                <c:pt idx="532">
                  <c:v>107.17856581408755</c:v>
                </c:pt>
                <c:pt idx="533">
                  <c:v>107.4452526170702</c:v>
                </c:pt>
                <c:pt idx="534">
                  <c:v>107.77943421915923</c:v>
                </c:pt>
                <c:pt idx="535">
                  <c:v>107.83810861788295</c:v>
                </c:pt>
                <c:pt idx="536">
                  <c:v>108.26093151211398</c:v>
                </c:pt>
                <c:pt idx="537">
                  <c:v>108.35295905034525</c:v>
                </c:pt>
                <c:pt idx="538">
                  <c:v>108.57527879939573</c:v>
                </c:pt>
                <c:pt idx="539">
                  <c:v>109.01138269253315</c:v>
                </c:pt>
                <c:pt idx="540">
                  <c:v>109.25503933103084</c:v>
                </c:pt>
                <c:pt idx="541">
                  <c:v>109.50121769668542</c:v>
                </c:pt>
              </c:numCache>
            </c:numRef>
          </c:yVal>
          <c:smooth val="1"/>
          <c:extLst>
            <c:ext xmlns:c16="http://schemas.microsoft.com/office/drawing/2014/chart" uri="{C3380CC4-5D6E-409C-BE32-E72D297353CC}">
              <c16:uniqueId val="{00000002-0688-4018-B01C-7E39D0E7DCCC}"/>
            </c:ext>
          </c:extLst>
        </c:ser>
        <c:ser>
          <c:idx val="16"/>
          <c:order val="7"/>
          <c:tx>
            <c:v>6 gramos</c:v>
          </c:tx>
          <c:spPr>
            <a:ln w="28575">
              <a:solidFill>
                <a:schemeClr val="accent5">
                  <a:lumMod val="80000"/>
                  <a:lumOff val="20000"/>
                  <a:alpha val="20000"/>
                </a:schemeClr>
              </a:solidFill>
            </a:ln>
            <a:effectLst/>
          </c:spPr>
          <c:marker>
            <c:symbol val="circle"/>
            <c:size val="4"/>
            <c:spPr>
              <a:solidFill>
                <a:schemeClr val="accent5">
                  <a:lumMod val="80000"/>
                  <a:lumOff val="20000"/>
                </a:schemeClr>
              </a:solidFill>
              <a:ln w="9525" cap="flat" cmpd="sng" algn="ctr">
                <a:solidFill>
                  <a:schemeClr val="accent5">
                    <a:lumMod val="80000"/>
                    <a:lumOff val="20000"/>
                  </a:schemeClr>
                </a:solidFill>
                <a:round/>
              </a:ln>
              <a:effectLst/>
            </c:spPr>
          </c:marker>
          <c:xVal>
            <c:numRef>
              <c:f>'Graficas (2)'!$HS$5:$HS$546</c:f>
              <c:numCache>
                <c:formatCode>General</c:formatCode>
                <c:ptCount val="542"/>
                <c:pt idx="0">
                  <c:v>2.5968281463375229E-4</c:v>
                </c:pt>
                <c:pt idx="1">
                  <c:v>9.8462962951486243E-4</c:v>
                </c:pt>
                <c:pt idx="2">
                  <c:v>1.9310061650918483E-3</c:v>
                </c:pt>
                <c:pt idx="3">
                  <c:v>2.7638723538258559E-3</c:v>
                </c:pt>
                <c:pt idx="4">
                  <c:v>3.5503177691648103E-3</c:v>
                </c:pt>
                <c:pt idx="5">
                  <c:v>4.4602424736029257E-3</c:v>
                </c:pt>
                <c:pt idx="6">
                  <c:v>5.2357446199352634E-3</c:v>
                </c:pt>
                <c:pt idx="7">
                  <c:v>5.9163365876178783E-3</c:v>
                </c:pt>
                <c:pt idx="8">
                  <c:v>6.7933734902639684E-3</c:v>
                </c:pt>
                <c:pt idx="9">
                  <c:v>7.8571314436049009E-3</c:v>
                </c:pt>
                <c:pt idx="10">
                  <c:v>8.9083118511607412E-3</c:v>
                </c:pt>
                <c:pt idx="11">
                  <c:v>9.8582105781564906E-3</c:v>
                </c:pt>
                <c:pt idx="12">
                  <c:v>1.0828593075642528E-2</c:v>
                </c:pt>
                <c:pt idx="13">
                  <c:v>1.1833769110218125E-2</c:v>
                </c:pt>
                <c:pt idx="14">
                  <c:v>1.2867126119062183E-2</c:v>
                </c:pt>
                <c:pt idx="15">
                  <c:v>1.3941068475635652E-2</c:v>
                </c:pt>
                <c:pt idx="16">
                  <c:v>1.4884176555781812E-2</c:v>
                </c:pt>
                <c:pt idx="17">
                  <c:v>1.5883174251490755E-2</c:v>
                </c:pt>
                <c:pt idx="18">
                  <c:v>1.685896374062925E-2</c:v>
                </c:pt>
                <c:pt idx="19">
                  <c:v>1.7940266913034283E-2</c:v>
                </c:pt>
                <c:pt idx="20">
                  <c:v>1.8928500814793015E-2</c:v>
                </c:pt>
                <c:pt idx="21">
                  <c:v>1.9943922099347568E-2</c:v>
                </c:pt>
                <c:pt idx="22">
                  <c:v>2.0890894536822222E-2</c:v>
                </c:pt>
                <c:pt idx="23">
                  <c:v>2.1907571508105052E-2</c:v>
                </c:pt>
                <c:pt idx="24">
                  <c:v>2.2968289950734071E-2</c:v>
                </c:pt>
                <c:pt idx="25">
                  <c:v>2.3880409512963947E-2</c:v>
                </c:pt>
                <c:pt idx="26">
                  <c:v>2.4941729514927562E-2</c:v>
                </c:pt>
                <c:pt idx="27">
                  <c:v>2.6007321892369695E-2</c:v>
                </c:pt>
                <c:pt idx="28">
                  <c:v>2.6937974812242693E-2</c:v>
                </c:pt>
                <c:pt idx="29">
                  <c:v>2.8013799930184664E-2</c:v>
                </c:pt>
                <c:pt idx="30">
                  <c:v>2.9019738476016327E-2</c:v>
                </c:pt>
                <c:pt idx="31">
                  <c:v>3.0017548209086233E-2</c:v>
                </c:pt>
                <c:pt idx="32">
                  <c:v>3.0994341505901135E-2</c:v>
                </c:pt>
                <c:pt idx="33">
                  <c:v>3.1997334023017202E-2</c:v>
                </c:pt>
                <c:pt idx="34">
                  <c:v>3.3060481551247273E-2</c:v>
                </c:pt>
                <c:pt idx="35">
                  <c:v>3.4047423099596782E-2</c:v>
                </c:pt>
                <c:pt idx="36">
                  <c:v>3.5038517120450155E-2</c:v>
                </c:pt>
                <c:pt idx="37">
                  <c:v>3.6070123681982008E-2</c:v>
                </c:pt>
                <c:pt idx="38">
                  <c:v>3.7127008390402449E-2</c:v>
                </c:pt>
                <c:pt idx="39">
                  <c:v>3.8168023649546245E-2</c:v>
                </c:pt>
                <c:pt idx="40">
                  <c:v>3.914742468756692E-2</c:v>
                </c:pt>
                <c:pt idx="41">
                  <c:v>4.0167417009098316E-2</c:v>
                </c:pt>
                <c:pt idx="42">
                  <c:v>4.1136199318297262E-2</c:v>
                </c:pt>
                <c:pt idx="43">
                  <c:v>4.2186768387132527E-2</c:v>
                </c:pt>
                <c:pt idx="44">
                  <c:v>4.3187335652141029E-2</c:v>
                </c:pt>
                <c:pt idx="45">
                  <c:v>4.421319339142317E-2</c:v>
                </c:pt>
                <c:pt idx="46">
                  <c:v>4.5254901919479597E-2</c:v>
                </c:pt>
                <c:pt idx="47">
                  <c:v>4.6264187004700828E-2</c:v>
                </c:pt>
                <c:pt idx="48">
                  <c:v>4.7290890208703827E-2</c:v>
                </c:pt>
                <c:pt idx="49">
                  <c:v>4.8242081497043898E-2</c:v>
                </c:pt>
                <c:pt idx="50">
                  <c:v>4.9309114983893648E-2</c:v>
                </c:pt>
                <c:pt idx="51">
                  <c:v>5.0363131681065501E-2</c:v>
                </c:pt>
                <c:pt idx="52">
                  <c:v>5.1377291210597385E-2</c:v>
                </c:pt>
                <c:pt idx="53">
                  <c:v>5.2390979461751086E-2</c:v>
                </c:pt>
                <c:pt idx="54">
                  <c:v>5.3331144068085833E-2</c:v>
                </c:pt>
                <c:pt idx="55">
                  <c:v>5.4407821829259018E-2</c:v>
                </c:pt>
                <c:pt idx="56">
                  <c:v>5.5491025709946795E-2</c:v>
                </c:pt>
                <c:pt idx="57">
                  <c:v>5.6511309847165014E-2</c:v>
                </c:pt>
                <c:pt idx="58">
                  <c:v>5.7527944206948754E-2</c:v>
                </c:pt>
                <c:pt idx="59">
                  <c:v>5.8571203677376206E-2</c:v>
                </c:pt>
                <c:pt idx="60">
                  <c:v>5.9500265016131273E-2</c:v>
                </c:pt>
                <c:pt idx="61">
                  <c:v>6.0539769034037197E-2</c:v>
                </c:pt>
                <c:pt idx="62">
                  <c:v>6.1613742568722041E-2</c:v>
                </c:pt>
                <c:pt idx="63">
                  <c:v>6.2617828332700548E-2</c:v>
                </c:pt>
                <c:pt idx="64">
                  <c:v>6.3628004886931613E-2</c:v>
                </c:pt>
                <c:pt idx="65">
                  <c:v>6.4604071764316609E-2</c:v>
                </c:pt>
                <c:pt idx="66">
                  <c:v>6.5676560126608163E-2</c:v>
                </c:pt>
                <c:pt idx="67">
                  <c:v>6.6680616110051119E-2</c:v>
                </c:pt>
                <c:pt idx="68">
                  <c:v>6.7695960164320584E-2</c:v>
                </c:pt>
                <c:pt idx="69">
                  <c:v>6.8758619817298749E-2</c:v>
                </c:pt>
                <c:pt idx="70">
                  <c:v>6.9824172214992902E-2</c:v>
                </c:pt>
                <c:pt idx="71">
                  <c:v>7.0807998984892082E-2</c:v>
                </c:pt>
                <c:pt idx="72">
                  <c:v>7.1780586916710867E-2</c:v>
                </c:pt>
                <c:pt idx="73">
                  <c:v>7.2812712223834661E-2</c:v>
                </c:pt>
                <c:pt idx="74">
                  <c:v>7.3866286257542796E-2</c:v>
                </c:pt>
                <c:pt idx="75">
                  <c:v>7.4886163953256452E-2</c:v>
                </c:pt>
                <c:pt idx="76">
                  <c:v>7.5898227455704279E-2</c:v>
                </c:pt>
                <c:pt idx="77">
                  <c:v>7.6910318661236876E-2</c:v>
                </c:pt>
                <c:pt idx="78">
                  <c:v>7.7939309342394167E-2</c:v>
                </c:pt>
                <c:pt idx="79">
                  <c:v>7.90207280932472E-2</c:v>
                </c:pt>
                <c:pt idx="80">
                  <c:v>8.0004934791937002E-2</c:v>
                </c:pt>
                <c:pt idx="81">
                  <c:v>8.1091114480601398E-2</c:v>
                </c:pt>
                <c:pt idx="82">
                  <c:v>8.2078970601364751E-2</c:v>
                </c:pt>
                <c:pt idx="83">
                  <c:v>8.3070673271119014E-2</c:v>
                </c:pt>
                <c:pt idx="84">
                  <c:v>8.4119919165156903E-2</c:v>
                </c:pt>
                <c:pt idx="85">
                  <c:v>8.5191777706388305E-2</c:v>
                </c:pt>
                <c:pt idx="86">
                  <c:v>8.6185031609046087E-2</c:v>
                </c:pt>
                <c:pt idx="87">
                  <c:v>8.7216555068089174E-2</c:v>
                </c:pt>
                <c:pt idx="88">
                  <c:v>8.8228866280760238E-2</c:v>
                </c:pt>
                <c:pt idx="89">
                  <c:v>8.925259085878634E-2</c:v>
                </c:pt>
                <c:pt idx="90">
                  <c:v>9.0254202464737782E-2</c:v>
                </c:pt>
                <c:pt idx="91">
                  <c:v>9.1334136828287518E-2</c:v>
                </c:pt>
                <c:pt idx="92">
                  <c:v>9.2379710391759878E-2</c:v>
                </c:pt>
                <c:pt idx="93">
                  <c:v>9.3288854407275815E-2</c:v>
                </c:pt>
                <c:pt idx="94">
                  <c:v>9.4356566466627073E-2</c:v>
                </c:pt>
                <c:pt idx="95">
                  <c:v>9.5426947786419899E-2</c:v>
                </c:pt>
                <c:pt idx="96">
                  <c:v>9.6478591285389381E-2</c:v>
                </c:pt>
                <c:pt idx="97">
                  <c:v>9.748165734637812E-2</c:v>
                </c:pt>
                <c:pt idx="98">
                  <c:v>9.8494134932765945E-2</c:v>
                </c:pt>
                <c:pt idx="99">
                  <c:v>9.9559593482661066E-2</c:v>
                </c:pt>
                <c:pt idx="100">
                  <c:v>0.10057894306803834</c:v>
                </c:pt>
                <c:pt idx="101">
                  <c:v>0.10157291678283664</c:v>
                </c:pt>
                <c:pt idx="102">
                  <c:v>0.10261661623708088</c:v>
                </c:pt>
                <c:pt idx="103">
                  <c:v>0.10360770723481752</c:v>
                </c:pt>
                <c:pt idx="104">
                  <c:v>0.10465961391498564</c:v>
                </c:pt>
                <c:pt idx="105">
                  <c:v>0.10566318548425709</c:v>
                </c:pt>
                <c:pt idx="106">
                  <c:v>0.10669038555103419</c:v>
                </c:pt>
                <c:pt idx="107">
                  <c:v>0.10773237071257118</c:v>
                </c:pt>
                <c:pt idx="108">
                  <c:v>0.10878579218316294</c:v>
                </c:pt>
                <c:pt idx="109">
                  <c:v>0.10979580661293542</c:v>
                </c:pt>
                <c:pt idx="110">
                  <c:v>0.11073820554908169</c:v>
                </c:pt>
                <c:pt idx="111">
                  <c:v>0.11183152408270822</c:v>
                </c:pt>
                <c:pt idx="112">
                  <c:v>0.11289201449834003</c:v>
                </c:pt>
                <c:pt idx="113">
                  <c:v>0.11388035041647375</c:v>
                </c:pt>
                <c:pt idx="114">
                  <c:v>0.11492025770363364</c:v>
                </c:pt>
                <c:pt idx="115">
                  <c:v>0.11593589079173701</c:v>
                </c:pt>
                <c:pt idx="116">
                  <c:v>0.11696899095789363</c:v>
                </c:pt>
                <c:pt idx="117">
                  <c:v>0.11795884954440908</c:v>
                </c:pt>
                <c:pt idx="118">
                  <c:v>0.11896544989717728</c:v>
                </c:pt>
                <c:pt idx="119">
                  <c:v>0.12004808653755801</c:v>
                </c:pt>
                <c:pt idx="120">
                  <c:v>0.12103106546970228</c:v>
                </c:pt>
                <c:pt idx="121">
                  <c:v>0.12208568305782934</c:v>
                </c:pt>
                <c:pt idx="122">
                  <c:v>0.12307637323590077</c:v>
                </c:pt>
                <c:pt idx="123">
                  <c:v>0.12408716086935252</c:v>
                </c:pt>
                <c:pt idx="124">
                  <c:v>0.12514662941548654</c:v>
                </c:pt>
                <c:pt idx="125">
                  <c:v>0.12616459791002585</c:v>
                </c:pt>
                <c:pt idx="126">
                  <c:v>0.12721972543048959</c:v>
                </c:pt>
                <c:pt idx="127">
                  <c:v>0.12821378592838673</c:v>
                </c:pt>
                <c:pt idx="128">
                  <c:v>0.12921581427027895</c:v>
                </c:pt>
                <c:pt idx="129">
                  <c:v>0.13024490088885762</c:v>
                </c:pt>
                <c:pt idx="130">
                  <c:v>0.13128680588994274</c:v>
                </c:pt>
                <c:pt idx="131">
                  <c:v>0.132283835700719</c:v>
                </c:pt>
                <c:pt idx="132">
                  <c:v>0.13335071738026616</c:v>
                </c:pt>
                <c:pt idx="133">
                  <c:v>0.13433578356125486</c:v>
                </c:pt>
                <c:pt idx="134">
                  <c:v>0.13537040701043751</c:v>
                </c:pt>
                <c:pt idx="135">
                  <c:v>0.13639536113656714</c:v>
                </c:pt>
                <c:pt idx="136">
                  <c:v>0.13740818541035665</c:v>
                </c:pt>
                <c:pt idx="137">
                  <c:v>0.13846937114891616</c:v>
                </c:pt>
                <c:pt idx="138">
                  <c:v>0.13943631635417031</c:v>
                </c:pt>
                <c:pt idx="139">
                  <c:v>0.14044687275066253</c:v>
                </c:pt>
                <c:pt idx="140">
                  <c:v>0.14154715342516955</c:v>
                </c:pt>
                <c:pt idx="141">
                  <c:v>0.14249624197152466</c:v>
                </c:pt>
                <c:pt idx="142">
                  <c:v>0.14355201689735075</c:v>
                </c:pt>
                <c:pt idx="143">
                  <c:v>0.14456920435992099</c:v>
                </c:pt>
                <c:pt idx="144">
                  <c:v>0.14558122148355221</c:v>
                </c:pt>
                <c:pt idx="145">
                  <c:v>0.14662339170227806</c:v>
                </c:pt>
                <c:pt idx="146">
                  <c:v>0.14759585632756383</c:v>
                </c:pt>
                <c:pt idx="147">
                  <c:v>0.1487107003093418</c:v>
                </c:pt>
                <c:pt idx="148">
                  <c:v>0.14965485864738828</c:v>
                </c:pt>
                <c:pt idx="149">
                  <c:v>0.15066110013037923</c:v>
                </c:pt>
                <c:pt idx="150">
                  <c:v>0.15172265953779182</c:v>
                </c:pt>
                <c:pt idx="151">
                  <c:v>0.15278020169650033</c:v>
                </c:pt>
                <c:pt idx="152">
                  <c:v>0.15378209229026657</c:v>
                </c:pt>
                <c:pt idx="153">
                  <c:v>0.15477119626411123</c:v>
                </c:pt>
                <c:pt idx="154">
                  <c:v>0.15582189355932358</c:v>
                </c:pt>
                <c:pt idx="155">
                  <c:v>0.15685874243417658</c:v>
                </c:pt>
                <c:pt idx="156">
                  <c:v>0.15780383334603493</c:v>
                </c:pt>
                <c:pt idx="157">
                  <c:v>0.15887078246323666</c:v>
                </c:pt>
                <c:pt idx="158">
                  <c:v>0.15992589592055353</c:v>
                </c:pt>
                <c:pt idx="159">
                  <c:v>0.16091834416477918</c:v>
                </c:pt>
                <c:pt idx="160">
                  <c:v>0.1619478546463283</c:v>
                </c:pt>
                <c:pt idx="161">
                  <c:v>0.16292673785594364</c:v>
                </c:pt>
                <c:pt idx="162">
                  <c:v>0.16400318708804437</c:v>
                </c:pt>
                <c:pt idx="163">
                  <c:v>0.16501260306045556</c:v>
                </c:pt>
                <c:pt idx="164">
                  <c:v>0.16605113587869669</c:v>
                </c:pt>
                <c:pt idx="165">
                  <c:v>0.16705096230151337</c:v>
                </c:pt>
                <c:pt idx="166">
                  <c:v>0.16803582234975373</c:v>
                </c:pt>
                <c:pt idx="167">
                  <c:v>0.1690998590337737</c:v>
                </c:pt>
                <c:pt idx="168">
                  <c:v>0.17007397077325193</c:v>
                </c:pt>
                <c:pt idx="169">
                  <c:v>0.17110062248207497</c:v>
                </c:pt>
                <c:pt idx="170">
                  <c:v>0.17215716283456656</c:v>
                </c:pt>
                <c:pt idx="171">
                  <c:v>0.17317171060159015</c:v>
                </c:pt>
                <c:pt idx="172">
                  <c:v>0.17419667760936375</c:v>
                </c:pt>
                <c:pt idx="173">
                  <c:v>0.1752175786666284</c:v>
                </c:pt>
                <c:pt idx="174">
                  <c:v>0.17621122565022129</c:v>
                </c:pt>
                <c:pt idx="175">
                  <c:v>0.17726191564308671</c:v>
                </c:pt>
                <c:pt idx="176">
                  <c:v>0.17829322864132954</c:v>
                </c:pt>
                <c:pt idx="177">
                  <c:v>0.17933441041974801</c:v>
                </c:pt>
                <c:pt idx="178">
                  <c:v>0.1803643889332473</c:v>
                </c:pt>
                <c:pt idx="179">
                  <c:v>0.18139405025243896</c:v>
                </c:pt>
                <c:pt idx="180">
                  <c:v>0.18240312239612635</c:v>
                </c:pt>
                <c:pt idx="181">
                  <c:v>0.18340855603914416</c:v>
                </c:pt>
                <c:pt idx="182">
                  <c:v>0.18437125672805202</c:v>
                </c:pt>
                <c:pt idx="183">
                  <c:v>0.18549163628852611</c:v>
                </c:pt>
                <c:pt idx="184">
                  <c:v>0.18646735775007903</c:v>
                </c:pt>
                <c:pt idx="185">
                  <c:v>0.18747698399397422</c:v>
                </c:pt>
                <c:pt idx="186">
                  <c:v>0.18847733459778038</c:v>
                </c:pt>
                <c:pt idx="187">
                  <c:v>0.18952284339415146</c:v>
                </c:pt>
                <c:pt idx="188">
                  <c:v>0.19054646482848211</c:v>
                </c:pt>
                <c:pt idx="189">
                  <c:v>0.19156151196990617</c:v>
                </c:pt>
                <c:pt idx="190">
                  <c:v>0.19262029800698416</c:v>
                </c:pt>
                <c:pt idx="191">
                  <c:v>0.1936136715676037</c:v>
                </c:pt>
                <c:pt idx="192">
                  <c:v>0.19463525137771515</c:v>
                </c:pt>
                <c:pt idx="193">
                  <c:v>0.19559782042263688</c:v>
                </c:pt>
                <c:pt idx="194">
                  <c:v>0.19662069641225233</c:v>
                </c:pt>
                <c:pt idx="195">
                  <c:v>0.19768752470697754</c:v>
                </c:pt>
                <c:pt idx="196">
                  <c:v>0.19866660590787436</c:v>
                </c:pt>
                <c:pt idx="197">
                  <c:v>0.1997352508715759</c:v>
                </c:pt>
                <c:pt idx="198">
                  <c:v>0.20071400815629081</c:v>
                </c:pt>
                <c:pt idx="199">
                  <c:v>0.2017445808315777</c:v>
                </c:pt>
                <c:pt idx="200">
                  <c:v>0.20277445224417301</c:v>
                </c:pt>
                <c:pt idx="201">
                  <c:v>0.20379368311758253</c:v>
                </c:pt>
                <c:pt idx="202">
                  <c:v>0.20476692938306762</c:v>
                </c:pt>
                <c:pt idx="203">
                  <c:v>0.20583972743597809</c:v>
                </c:pt>
                <c:pt idx="204">
                  <c:v>0.2068646318852457</c:v>
                </c:pt>
                <c:pt idx="205">
                  <c:v>0.20781891501073274</c:v>
                </c:pt>
                <c:pt idx="206">
                  <c:v>0.20890386318004289</c:v>
                </c:pt>
                <c:pt idx="207">
                  <c:v>0.20991831485354648</c:v>
                </c:pt>
                <c:pt idx="208">
                  <c:v>0.2109117330388374</c:v>
                </c:pt>
                <c:pt idx="209">
                  <c:v>0.21193168899909892</c:v>
                </c:pt>
                <c:pt idx="210">
                  <c:v>0.21299208678478468</c:v>
                </c:pt>
                <c:pt idx="211">
                  <c:v>0.21400531200648959</c:v>
                </c:pt>
                <c:pt idx="212">
                  <c:v>0.21497609431209735</c:v>
                </c:pt>
                <c:pt idx="213">
                  <c:v>0.21601830934359034</c:v>
                </c:pt>
                <c:pt idx="214">
                  <c:v>0.2170665139882777</c:v>
                </c:pt>
                <c:pt idx="215">
                  <c:v>0.21804543882534663</c:v>
                </c:pt>
                <c:pt idx="216">
                  <c:v>0.21905953599151323</c:v>
                </c:pt>
                <c:pt idx="217">
                  <c:v>0.22002525772635426</c:v>
                </c:pt>
                <c:pt idx="218">
                  <c:v>0.22110318768087533</c:v>
                </c:pt>
                <c:pt idx="219">
                  <c:v>0.22214310763632755</c:v>
                </c:pt>
                <c:pt idx="220">
                  <c:v>0.2231929673224155</c:v>
                </c:pt>
                <c:pt idx="221">
                  <c:v>0.22415604763423511</c:v>
                </c:pt>
                <c:pt idx="222">
                  <c:v>0.22516454446445117</c:v>
                </c:pt>
                <c:pt idx="223">
                  <c:v>0.2261937871367698</c:v>
                </c:pt>
                <c:pt idx="224">
                  <c:v>0.22721968206110277</c:v>
                </c:pt>
                <c:pt idx="225">
                  <c:v>0.22818344180643493</c:v>
                </c:pt>
                <c:pt idx="226">
                  <c:v>0.22928949232246182</c:v>
                </c:pt>
                <c:pt idx="227">
                  <c:v>0.23026713914404665</c:v>
                </c:pt>
                <c:pt idx="228">
                  <c:v>0.23127545235911331</c:v>
                </c:pt>
                <c:pt idx="229">
                  <c:v>0.2323135369937987</c:v>
                </c:pt>
                <c:pt idx="230">
                  <c:v>0.23329373991246047</c:v>
                </c:pt>
                <c:pt idx="231">
                  <c:v>0.23434963721086216</c:v>
                </c:pt>
                <c:pt idx="232">
                  <c:v>0.2353619855517679</c:v>
                </c:pt>
                <c:pt idx="233">
                  <c:v>0.23639933137468025</c:v>
                </c:pt>
                <c:pt idx="234">
                  <c:v>0.23741473123217691</c:v>
                </c:pt>
                <c:pt idx="235">
                  <c:v>0.2384416051989991</c:v>
                </c:pt>
                <c:pt idx="236">
                  <c:v>0.23941851903180619</c:v>
                </c:pt>
                <c:pt idx="237">
                  <c:v>0.24049095509737692</c:v>
                </c:pt>
                <c:pt idx="238">
                  <c:v>0.24151011831857966</c:v>
                </c:pt>
                <c:pt idx="239">
                  <c:v>0.24248399074300803</c:v>
                </c:pt>
                <c:pt idx="240">
                  <c:v>0.24358514462996989</c:v>
                </c:pt>
                <c:pt idx="241">
                  <c:v>0.24460544627795072</c:v>
                </c:pt>
                <c:pt idx="242">
                  <c:v>0.24555962143459759</c:v>
                </c:pt>
                <c:pt idx="243">
                  <c:v>0.24657156036837971</c:v>
                </c:pt>
                <c:pt idx="244">
                  <c:v>0.24760681612575586</c:v>
                </c:pt>
                <c:pt idx="245">
                  <c:v>0.24859975229493156</c:v>
                </c:pt>
                <c:pt idx="246">
                  <c:v>0.24963719771264564</c:v>
                </c:pt>
                <c:pt idx="247">
                  <c:v>0.25067597129297725</c:v>
                </c:pt>
                <c:pt idx="248">
                  <c:v>0.25168756879332782</c:v>
                </c:pt>
                <c:pt idx="249">
                  <c:v>0.25271374941206387</c:v>
                </c:pt>
                <c:pt idx="250">
                  <c:v>0.25369131705034814</c:v>
                </c:pt>
                <c:pt idx="251">
                  <c:v>0.25476825935392722</c:v>
                </c:pt>
                <c:pt idx="252">
                  <c:v>0.25573441704633837</c:v>
                </c:pt>
                <c:pt idx="253">
                  <c:v>0.25672667685684786</c:v>
                </c:pt>
                <c:pt idx="254">
                  <c:v>0.25780596772030673</c:v>
                </c:pt>
                <c:pt idx="255">
                  <c:v>0.2588477675436498</c:v>
                </c:pt>
                <c:pt idx="256">
                  <c:v>0.25976262167347453</c:v>
                </c:pt>
                <c:pt idx="257">
                  <c:v>0.26084091791109987</c:v>
                </c:pt>
                <c:pt idx="258">
                  <c:v>0.2618845413466091</c:v>
                </c:pt>
                <c:pt idx="259">
                  <c:v>0.26290642961764787</c:v>
                </c:pt>
                <c:pt idx="260">
                  <c:v>0.26384885843715822</c:v>
                </c:pt>
                <c:pt idx="261">
                  <c:v>0.26492713329824807</c:v>
                </c:pt>
                <c:pt idx="262">
                  <c:v>0.26587663170785875</c:v>
                </c:pt>
                <c:pt idx="263">
                  <c:v>0.26692364356858655</c:v>
                </c:pt>
                <c:pt idx="264">
                  <c:v>0.26796309648215838</c:v>
                </c:pt>
                <c:pt idx="265">
                  <c:v>0.26900293585374341</c:v>
                </c:pt>
                <c:pt idx="266">
                  <c:v>0.26999540385397686</c:v>
                </c:pt>
                <c:pt idx="267">
                  <c:v>0.27104043407018397</c:v>
                </c:pt>
                <c:pt idx="268">
                  <c:v>0.27201951638621491</c:v>
                </c:pt>
                <c:pt idx="269">
                  <c:v>0.27307308563849653</c:v>
                </c:pt>
                <c:pt idx="270">
                  <c:v>0.27409940682714035</c:v>
                </c:pt>
                <c:pt idx="271">
                  <c:v>0.27508420305507464</c:v>
                </c:pt>
                <c:pt idx="272">
                  <c:v>0.27613737998811361</c:v>
                </c:pt>
                <c:pt idx="273">
                  <c:v>0.27716895180156359</c:v>
                </c:pt>
                <c:pt idx="274">
                  <c:v>0.27809840016424037</c:v>
                </c:pt>
                <c:pt idx="275">
                  <c:v>0.27917144796188403</c:v>
                </c:pt>
                <c:pt idx="276">
                  <c:v>0.28027123866020015</c:v>
                </c:pt>
                <c:pt idx="277">
                  <c:v>0.28127561348168761</c:v>
                </c:pt>
                <c:pt idx="278">
                  <c:v>0.28229652584314885</c:v>
                </c:pt>
                <c:pt idx="279">
                  <c:v>0.28328310568851151</c:v>
                </c:pt>
                <c:pt idx="280">
                  <c:v>0.2843176625100779</c:v>
                </c:pt>
                <c:pt idx="281">
                  <c:v>0.2853565965261563</c:v>
                </c:pt>
                <c:pt idx="282">
                  <c:v>0.28633713635874991</c:v>
                </c:pt>
                <c:pt idx="283">
                  <c:v>0.28734780167300922</c:v>
                </c:pt>
                <c:pt idx="284">
                  <c:v>0.28837154568862594</c:v>
                </c:pt>
                <c:pt idx="285">
                  <c:v>0.28937689415225476</c:v>
                </c:pt>
                <c:pt idx="286">
                  <c:v>0.29040727315042114</c:v>
                </c:pt>
                <c:pt idx="287">
                  <c:v>0.2914550022477066</c:v>
                </c:pt>
                <c:pt idx="288">
                  <c:v>0.29243252283836485</c:v>
                </c:pt>
                <c:pt idx="289">
                  <c:v>0.29344639263954758</c:v>
                </c:pt>
                <c:pt idx="290">
                  <c:v>0.29449276065778396</c:v>
                </c:pt>
                <c:pt idx="291">
                  <c:v>0.29549398490755485</c:v>
                </c:pt>
                <c:pt idx="292">
                  <c:v>0.29651086251714087</c:v>
                </c:pt>
                <c:pt idx="293">
                  <c:v>0.29755304106792918</c:v>
                </c:pt>
                <c:pt idx="294">
                  <c:v>0.2985276902938695</c:v>
                </c:pt>
                <c:pt idx="295">
                  <c:v>0.29957491230863847</c:v>
                </c:pt>
                <c:pt idx="296">
                  <c:v>0.30055288977687444</c:v>
                </c:pt>
                <c:pt idx="297">
                  <c:v>0.30162548162012492</c:v>
                </c:pt>
                <c:pt idx="298">
                  <c:v>0.30264004881221201</c:v>
                </c:pt>
                <c:pt idx="299">
                  <c:v>0.30368270979081463</c:v>
                </c:pt>
                <c:pt idx="300">
                  <c:v>0.30473462763427817</c:v>
                </c:pt>
                <c:pt idx="301">
                  <c:v>0.30571183327481388</c:v>
                </c:pt>
                <c:pt idx="302">
                  <c:v>0.30674120353458523</c:v>
                </c:pt>
                <c:pt idx="303">
                  <c:v>0.30774854845851318</c:v>
                </c:pt>
                <c:pt idx="304">
                  <c:v>0.30876723403303491</c:v>
                </c:pt>
                <c:pt idx="305">
                  <c:v>0.30981701536597239</c:v>
                </c:pt>
                <c:pt idx="306">
                  <c:v>0.31078394795576142</c:v>
                </c:pt>
                <c:pt idx="307">
                  <c:v>0.31180523338442517</c:v>
                </c:pt>
                <c:pt idx="308">
                  <c:v>0.31283174097386085</c:v>
                </c:pt>
                <c:pt idx="309">
                  <c:v>0.3138655547619334</c:v>
                </c:pt>
                <c:pt idx="310">
                  <c:v>0.31488445524545533</c:v>
                </c:pt>
                <c:pt idx="311">
                  <c:v>0.31586496181407009</c:v>
                </c:pt>
                <c:pt idx="312">
                  <c:v>0.31694125502645731</c:v>
                </c:pt>
                <c:pt idx="313">
                  <c:v>0.3179208032926511</c:v>
                </c:pt>
                <c:pt idx="314">
                  <c:v>0.31894148593200999</c:v>
                </c:pt>
                <c:pt idx="315">
                  <c:v>0.31994771792039545</c:v>
                </c:pt>
                <c:pt idx="316">
                  <c:v>0.32095047558633294</c:v>
                </c:pt>
                <c:pt idx="317">
                  <c:v>0.32197843894521266</c:v>
                </c:pt>
                <c:pt idx="318">
                  <c:v>0.32303483226315166</c:v>
                </c:pt>
                <c:pt idx="319">
                  <c:v>0.3240667105509708</c:v>
                </c:pt>
                <c:pt idx="320">
                  <c:v>0.32510459382516993</c:v>
                </c:pt>
                <c:pt idx="321">
                  <c:v>0.32605416194700676</c:v>
                </c:pt>
                <c:pt idx="322">
                  <c:v>0.32710110615437749</c:v>
                </c:pt>
                <c:pt idx="323">
                  <c:v>0.32811597406554305</c:v>
                </c:pt>
                <c:pt idx="324">
                  <c:v>0.32918145567269147</c:v>
                </c:pt>
                <c:pt idx="325">
                  <c:v>0.3301835069774165</c:v>
                </c:pt>
                <c:pt idx="326">
                  <c:v>0.33118245960130288</c:v>
                </c:pt>
                <c:pt idx="327">
                  <c:v>0.33218220493180539</c:v>
                </c:pt>
                <c:pt idx="328">
                  <c:v>0.33318647123352141</c:v>
                </c:pt>
                <c:pt idx="329">
                  <c:v>0.33428269869785032</c:v>
                </c:pt>
                <c:pt idx="330">
                  <c:v>0.33524515647870334</c:v>
                </c:pt>
                <c:pt idx="331">
                  <c:v>0.33628976838157448</c:v>
                </c:pt>
                <c:pt idx="332">
                  <c:v>0.33723831514488417</c:v>
                </c:pt>
                <c:pt idx="333">
                  <c:v>0.33828860090776719</c:v>
                </c:pt>
                <c:pt idx="334">
                  <c:v>0.33934701408851664</c:v>
                </c:pt>
                <c:pt idx="335">
                  <c:v>0.34031438307845374</c:v>
                </c:pt>
                <c:pt idx="336">
                  <c:v>0.34139859060204553</c:v>
                </c:pt>
                <c:pt idx="337">
                  <c:v>0.34237384558772566</c:v>
                </c:pt>
                <c:pt idx="338">
                  <c:v>0.3433709113569357</c:v>
                </c:pt>
                <c:pt idx="339">
                  <c:v>0.34439282482674688</c:v>
                </c:pt>
                <c:pt idx="340">
                  <c:v>0.34542088165031548</c:v>
                </c:pt>
                <c:pt idx="341">
                  <c:v>0.34648785366222606</c:v>
                </c:pt>
                <c:pt idx="342">
                  <c:v>0.34749104968186389</c:v>
                </c:pt>
                <c:pt idx="343">
                  <c:v>0.3485254930545641</c:v>
                </c:pt>
                <c:pt idx="344">
                  <c:v>0.34950411831189654</c:v>
                </c:pt>
                <c:pt idx="345">
                  <c:v>0.35058047315632201</c:v>
                </c:pt>
                <c:pt idx="346">
                  <c:v>0.3515307804133519</c:v>
                </c:pt>
                <c:pt idx="347">
                  <c:v>0.35261329935841434</c:v>
                </c:pt>
                <c:pt idx="348">
                  <c:v>0.35363069761674154</c:v>
                </c:pt>
                <c:pt idx="349">
                  <c:v>0.35460744448142356</c:v>
                </c:pt>
                <c:pt idx="350">
                  <c:v>0.35567417431936754</c:v>
                </c:pt>
                <c:pt idx="351">
                  <c:v>0.35668939635592317</c:v>
                </c:pt>
                <c:pt idx="352">
                  <c:v>0.35769905339707908</c:v>
                </c:pt>
                <c:pt idx="353">
                  <c:v>0.35870834493060327</c:v>
                </c:pt>
                <c:pt idx="354">
                  <c:v>0.35971443764158745</c:v>
                </c:pt>
                <c:pt idx="355">
                  <c:v>0.36074643678473028</c:v>
                </c:pt>
                <c:pt idx="356">
                  <c:v>0.36175252898117394</c:v>
                </c:pt>
                <c:pt idx="357">
                  <c:v>0.36274607873426767</c:v>
                </c:pt>
                <c:pt idx="358">
                  <c:v>0.363789019329673</c:v>
                </c:pt>
                <c:pt idx="359">
                  <c:v>0.36479609946067304</c:v>
                </c:pt>
                <c:pt idx="360">
                  <c:v>0.36587023850809847</c:v>
                </c:pt>
                <c:pt idx="361">
                  <c:v>0.36684470482104375</c:v>
                </c:pt>
                <c:pt idx="362">
                  <c:v>0.36785647164453439</c:v>
                </c:pt>
                <c:pt idx="363">
                  <c:v>0.36885399624799126</c:v>
                </c:pt>
                <c:pt idx="364">
                  <c:v>0.36992536675776444</c:v>
                </c:pt>
                <c:pt idx="365">
                  <c:v>0.3708789241623851</c:v>
                </c:pt>
                <c:pt idx="366">
                  <c:v>0.37194867866828674</c:v>
                </c:pt>
                <c:pt idx="367">
                  <c:v>0.37298397407129197</c:v>
                </c:pt>
                <c:pt idx="368">
                  <c:v>0.37399398674673767</c:v>
                </c:pt>
                <c:pt idx="369">
                  <c:v>0.37501980492247489</c:v>
                </c:pt>
                <c:pt idx="370">
                  <c:v>0.37604043514523394</c:v>
                </c:pt>
                <c:pt idx="371">
                  <c:v>0.37700494117956596</c:v>
                </c:pt>
                <c:pt idx="372">
                  <c:v>0.37800758371091192</c:v>
                </c:pt>
                <c:pt idx="373">
                  <c:v>0.37908673777527979</c:v>
                </c:pt>
                <c:pt idx="374">
                  <c:v>0.38010901544449555</c:v>
                </c:pt>
                <c:pt idx="375">
                  <c:v>0.38114732830942516</c:v>
                </c:pt>
                <c:pt idx="376">
                  <c:v>0.38215385004016056</c:v>
                </c:pt>
                <c:pt idx="377">
                  <c:v>0.38316147211798357</c:v>
                </c:pt>
                <c:pt idx="378">
                  <c:v>0.3841587146810127</c:v>
                </c:pt>
                <c:pt idx="379">
                  <c:v>0.38519359211774706</c:v>
                </c:pt>
                <c:pt idx="380">
                  <c:v>0.38625519109852957</c:v>
                </c:pt>
                <c:pt idx="381">
                  <c:v>0.38724006547340523</c:v>
                </c:pt>
                <c:pt idx="382">
                  <c:v>0.38827240375209698</c:v>
                </c:pt>
                <c:pt idx="383">
                  <c:v>0.38930347160924433</c:v>
                </c:pt>
                <c:pt idx="384">
                  <c:v>0.39032030926963968</c:v>
                </c:pt>
                <c:pt idx="385">
                  <c:v>0.39129922221048297</c:v>
                </c:pt>
                <c:pt idx="386">
                  <c:v>0.39236533352115299</c:v>
                </c:pt>
                <c:pt idx="387">
                  <c:v>0.39330584568529225</c:v>
                </c:pt>
                <c:pt idx="388">
                  <c:v>0.39437232130666389</c:v>
                </c:pt>
                <c:pt idx="389">
                  <c:v>0.39539134069764376</c:v>
                </c:pt>
                <c:pt idx="390">
                  <c:v>0.39638320767148238</c:v>
                </c:pt>
                <c:pt idx="391">
                  <c:v>0.39740732002626789</c:v>
                </c:pt>
                <c:pt idx="392">
                  <c:v>0.39844738371990279</c:v>
                </c:pt>
                <c:pt idx="393">
                  <c:v>0.39946318781090528</c:v>
                </c:pt>
                <c:pt idx="394">
                  <c:v>0.40049130465245597</c:v>
                </c:pt>
                <c:pt idx="395">
                  <c:v>0.40155975473907174</c:v>
                </c:pt>
                <c:pt idx="396">
                  <c:v>0.40254649739283244</c:v>
                </c:pt>
                <c:pt idx="397">
                  <c:v>0.40357562765146826</c:v>
                </c:pt>
                <c:pt idx="398">
                  <c:v>0.40458980373374243</c:v>
                </c:pt>
                <c:pt idx="399">
                  <c:v>0.4055935408655989</c:v>
                </c:pt>
                <c:pt idx="400">
                  <c:v>0.40653583827776429</c:v>
                </c:pt>
                <c:pt idx="401">
                  <c:v>0.40759260728971364</c:v>
                </c:pt>
                <c:pt idx="402">
                  <c:v>0.40867420944142474</c:v>
                </c:pt>
                <c:pt idx="403">
                  <c:v>0.40969273339950674</c:v>
                </c:pt>
                <c:pt idx="404">
                  <c:v>0.41068711249509765</c:v>
                </c:pt>
                <c:pt idx="405">
                  <c:v>0.41171157341314696</c:v>
                </c:pt>
                <c:pt idx="406">
                  <c:v>0.41272037578074861</c:v>
                </c:pt>
                <c:pt idx="407">
                  <c:v>0.41368962118240898</c:v>
                </c:pt>
                <c:pt idx="408">
                  <c:v>0.41470202407075474</c:v>
                </c:pt>
                <c:pt idx="409">
                  <c:v>0.41579826246989099</c:v>
                </c:pt>
                <c:pt idx="410">
                  <c:v>0.41680830438901528</c:v>
                </c:pt>
                <c:pt idx="411">
                  <c:v>0.41785635848776315</c:v>
                </c:pt>
                <c:pt idx="412">
                  <c:v>0.41888759642440088</c:v>
                </c:pt>
                <c:pt idx="413">
                  <c:v>0.41989569180307384</c:v>
                </c:pt>
                <c:pt idx="414">
                  <c:v>0.42091959175192628</c:v>
                </c:pt>
                <c:pt idx="415">
                  <c:v>0.4219737091480355</c:v>
                </c:pt>
                <c:pt idx="416">
                  <c:v>0.42292240910070922</c:v>
                </c:pt>
                <c:pt idx="417">
                  <c:v>0.42396795090787914</c:v>
                </c:pt>
                <c:pt idx="418">
                  <c:v>0.4249447023525012</c:v>
                </c:pt>
                <c:pt idx="419">
                  <c:v>0.42593454819151405</c:v>
                </c:pt>
                <c:pt idx="420">
                  <c:v>0.42694755088840253</c:v>
                </c:pt>
                <c:pt idx="421">
                  <c:v>0.42799505165202378</c:v>
                </c:pt>
                <c:pt idx="422">
                  <c:v>0.42900803331350279</c:v>
                </c:pt>
                <c:pt idx="423">
                  <c:v>0.43004646702365196</c:v>
                </c:pt>
                <c:pt idx="424">
                  <c:v>0.43105176209970752</c:v>
                </c:pt>
                <c:pt idx="425">
                  <c:v>0.4320504055377995</c:v>
                </c:pt>
                <c:pt idx="426">
                  <c:v>0.43308983631975728</c:v>
                </c:pt>
                <c:pt idx="427">
                  <c:v>0.43414943780840709</c:v>
                </c:pt>
                <c:pt idx="428">
                  <c:v>0.43511724933159107</c:v>
                </c:pt>
                <c:pt idx="429">
                  <c:v>0.43612576227506306</c:v>
                </c:pt>
                <c:pt idx="430">
                  <c:v>0.43713456695245972</c:v>
                </c:pt>
                <c:pt idx="431">
                  <c:v>0.4381925985198043</c:v>
                </c:pt>
                <c:pt idx="432">
                  <c:v>0.43919100184028731</c:v>
                </c:pt>
                <c:pt idx="433">
                  <c:v>0.4401960902370653</c:v>
                </c:pt>
                <c:pt idx="434">
                  <c:v>0.44118656558385067</c:v>
                </c:pt>
                <c:pt idx="435">
                  <c:v>0.44223749756124431</c:v>
                </c:pt>
                <c:pt idx="436">
                  <c:v>0.4432949967879708</c:v>
                </c:pt>
                <c:pt idx="437">
                  <c:v>0.44433159595494454</c:v>
                </c:pt>
                <c:pt idx="438">
                  <c:v>0.44526608885071212</c:v>
                </c:pt>
                <c:pt idx="439">
                  <c:v>0.44633568644072152</c:v>
                </c:pt>
                <c:pt idx="440">
                  <c:v>0.44735540180503996</c:v>
                </c:pt>
                <c:pt idx="441">
                  <c:v>0.44839747239477462</c:v>
                </c:pt>
                <c:pt idx="442">
                  <c:v>0.44939022109714716</c:v>
                </c:pt>
                <c:pt idx="443">
                  <c:v>0.450399908823095</c:v>
                </c:pt>
                <c:pt idx="444">
                  <c:v>0.45142428942853768</c:v>
                </c:pt>
                <c:pt idx="445">
                  <c:v>0.45245667158480629</c:v>
                </c:pt>
                <c:pt idx="446">
                  <c:v>0.45346634361577626</c:v>
                </c:pt>
                <c:pt idx="447">
                  <c:v>0.45449620688259973</c:v>
                </c:pt>
                <c:pt idx="448">
                  <c:v>0.45547947642748926</c:v>
                </c:pt>
                <c:pt idx="449">
                  <c:v>0.45650315781528328</c:v>
                </c:pt>
                <c:pt idx="450">
                  <c:v>0.45755106082318375</c:v>
                </c:pt>
                <c:pt idx="451">
                  <c:v>0.45860762759980228</c:v>
                </c:pt>
                <c:pt idx="452">
                  <c:v>0.45963430432740521</c:v>
                </c:pt>
                <c:pt idx="453">
                  <c:v>0.4606284170074586</c:v>
                </c:pt>
                <c:pt idx="454">
                  <c:v>0.46166373083450762</c:v>
                </c:pt>
                <c:pt idx="455">
                  <c:v>0.46267285159320515</c:v>
                </c:pt>
                <c:pt idx="456">
                  <c:v>0.46369924678546381</c:v>
                </c:pt>
                <c:pt idx="457">
                  <c:v>0.46469602728720449</c:v>
                </c:pt>
                <c:pt idx="458">
                  <c:v>0.46577330360026831</c:v>
                </c:pt>
                <c:pt idx="459">
                  <c:v>0.46675044806758831</c:v>
                </c:pt>
                <c:pt idx="460">
                  <c:v>0.46776425176472347</c:v>
                </c:pt>
                <c:pt idx="461">
                  <c:v>0.46879780535102988</c:v>
                </c:pt>
                <c:pt idx="462">
                  <c:v>0.46978190400104652</c:v>
                </c:pt>
                <c:pt idx="463">
                  <c:v>0.47077356289336014</c:v>
                </c:pt>
                <c:pt idx="464">
                  <c:v>0.47187184373877011</c:v>
                </c:pt>
                <c:pt idx="465">
                  <c:v>0.47281803057429322</c:v>
                </c:pt>
                <c:pt idx="466">
                  <c:v>0.47388458334813277</c:v>
                </c:pt>
                <c:pt idx="467">
                  <c:v>0.47483705773947954</c:v>
                </c:pt>
                <c:pt idx="468">
                  <c:v>0.4759098044747917</c:v>
                </c:pt>
                <c:pt idx="469">
                  <c:v>0.47694667125377882</c:v>
                </c:pt>
                <c:pt idx="470">
                  <c:v>0.47790947860274163</c:v>
                </c:pt>
                <c:pt idx="471">
                  <c:v>0.47893937755448457</c:v>
                </c:pt>
                <c:pt idx="472">
                  <c:v>0.47992104453218659</c:v>
                </c:pt>
                <c:pt idx="473">
                  <c:v>0.48094237727996364</c:v>
                </c:pt>
                <c:pt idx="474">
                  <c:v>0.48196042518913285</c:v>
                </c:pt>
                <c:pt idx="475">
                  <c:v>0.4829702012764634</c:v>
                </c:pt>
                <c:pt idx="476">
                  <c:v>0.48402292864408941</c:v>
                </c:pt>
                <c:pt idx="477">
                  <c:v>0.48502163081550015</c:v>
                </c:pt>
                <c:pt idx="478">
                  <c:v>0.48603045479931034</c:v>
                </c:pt>
                <c:pt idx="479">
                  <c:v>0.48707172279613531</c:v>
                </c:pt>
                <c:pt idx="480">
                  <c:v>0.48807651896265059</c:v>
                </c:pt>
                <c:pt idx="481">
                  <c:v>0.48912751120450942</c:v>
                </c:pt>
                <c:pt idx="482">
                  <c:v>0.49015440253049486</c:v>
                </c:pt>
                <c:pt idx="483">
                  <c:v>0.49116435189717828</c:v>
                </c:pt>
                <c:pt idx="484">
                  <c:v>0.49217884191842387</c:v>
                </c:pt>
                <c:pt idx="485">
                  <c:v>0.49319898562910103</c:v>
                </c:pt>
                <c:pt idx="486">
                  <c:v>0.49426432494154132</c:v>
                </c:pt>
                <c:pt idx="487">
                  <c:v>0.4952732822226385</c:v>
                </c:pt>
                <c:pt idx="488">
                  <c:v>0.49629147150891806</c:v>
                </c:pt>
                <c:pt idx="489">
                  <c:v>0.49727992502692242</c:v>
                </c:pt>
                <c:pt idx="490">
                  <c:v>0.49827131954675552</c:v>
                </c:pt>
                <c:pt idx="491">
                  <c:v>0.49928315777141768</c:v>
                </c:pt>
                <c:pt idx="492">
                  <c:v>0.50035321380094144</c:v>
                </c:pt>
                <c:pt idx="493">
                  <c:v>0.50133629162124416</c:v>
                </c:pt>
                <c:pt idx="494">
                  <c:v>0.50233850676307878</c:v>
                </c:pt>
                <c:pt idx="495">
                  <c:v>0.50337778342739115</c:v>
                </c:pt>
                <c:pt idx="496">
                  <c:v>0.50440242487362785</c:v>
                </c:pt>
                <c:pt idx="497">
                  <c:v>0.50537311202318569</c:v>
                </c:pt>
                <c:pt idx="498">
                  <c:v>0.5064079896132021</c:v>
                </c:pt>
                <c:pt idx="499">
                  <c:v>0.50743784271502945</c:v>
                </c:pt>
                <c:pt idx="500">
                  <c:v>0.50848963165551941</c:v>
                </c:pt>
                <c:pt idx="501">
                  <c:v>0.5095019424958982</c:v>
                </c:pt>
                <c:pt idx="502">
                  <c:v>0.51057106689923115</c:v>
                </c:pt>
                <c:pt idx="503">
                  <c:v>0.51155066564711227</c:v>
                </c:pt>
                <c:pt idx="504">
                  <c:v>0.51252462961392264</c:v>
                </c:pt>
                <c:pt idx="505">
                  <c:v>0.51359365614233954</c:v>
                </c:pt>
                <c:pt idx="506">
                  <c:v>0.5145889213501299</c:v>
                </c:pt>
                <c:pt idx="507">
                  <c:v>0.51560997064668301</c:v>
                </c:pt>
                <c:pt idx="508">
                  <c:v>0.5166154577013834</c:v>
                </c:pt>
                <c:pt idx="509">
                  <c:v>0.5176652633177502</c:v>
                </c:pt>
                <c:pt idx="510">
                  <c:v>0.51865173462196013</c:v>
                </c:pt>
                <c:pt idx="511">
                  <c:v>0.51968305197033637</c:v>
                </c:pt>
                <c:pt idx="512">
                  <c:v>0.52071513234132805</c:v>
                </c:pt>
                <c:pt idx="513">
                  <c:v>0.52168241966107076</c:v>
                </c:pt>
                <c:pt idx="514">
                  <c:v>0.52272733877499711</c:v>
                </c:pt>
                <c:pt idx="515">
                  <c:v>0.52372262013319459</c:v>
                </c:pt>
                <c:pt idx="516">
                  <c:v>0.52474193561884341</c:v>
                </c:pt>
                <c:pt idx="517">
                  <c:v>0.52577820785140383</c:v>
                </c:pt>
                <c:pt idx="518">
                  <c:v>0.5268194710793066</c:v>
                </c:pt>
                <c:pt idx="519">
                  <c:v>0.52783830832941614</c:v>
                </c:pt>
                <c:pt idx="520">
                  <c:v>0.52886667862556069</c:v>
                </c:pt>
                <c:pt idx="521">
                  <c:v>0.52982698034696241</c:v>
                </c:pt>
                <c:pt idx="522">
                  <c:v>0.5308629220689085</c:v>
                </c:pt>
                <c:pt idx="523">
                  <c:v>0.53190060149553275</c:v>
                </c:pt>
                <c:pt idx="524">
                  <c:v>0.53292940056377069</c:v>
                </c:pt>
                <c:pt idx="525">
                  <c:v>0.53397982495094565</c:v>
                </c:pt>
                <c:pt idx="526">
                  <c:v>0.53498621401965596</c:v>
                </c:pt>
                <c:pt idx="527">
                  <c:v>0.53600719903950234</c:v>
                </c:pt>
                <c:pt idx="528">
                  <c:v>0.53699377251990943</c:v>
                </c:pt>
                <c:pt idx="529">
                  <c:v>0.53797811227572756</c:v>
                </c:pt>
                <c:pt idx="530">
                  <c:v>0.53907609905420006</c:v>
                </c:pt>
                <c:pt idx="531">
                  <c:v>0.54006705018383583</c:v>
                </c:pt>
                <c:pt idx="532">
                  <c:v>0.54107628679996356</c:v>
                </c:pt>
                <c:pt idx="533">
                  <c:v>0.54210132366003805</c:v>
                </c:pt>
                <c:pt idx="534">
                  <c:v>0.54309031408469022</c:v>
                </c:pt>
                <c:pt idx="535">
                  <c:v>0.54408991722193578</c:v>
                </c:pt>
                <c:pt idx="536">
                  <c:v>0.54513502440063244</c:v>
                </c:pt>
                <c:pt idx="537">
                  <c:v>0.54613271758157622</c:v>
                </c:pt>
                <c:pt idx="538">
                  <c:v>0.54718889833653672</c:v>
                </c:pt>
                <c:pt idx="539">
                  <c:v>0.54815650603535215</c:v>
                </c:pt>
                <c:pt idx="540">
                  <c:v>0.54919611232340981</c:v>
                </c:pt>
                <c:pt idx="541">
                  <c:v>0.55020606620502033</c:v>
                </c:pt>
              </c:numCache>
            </c:numRef>
          </c:xVal>
          <c:yVal>
            <c:numRef>
              <c:f>'Graficas (2)'!$HT$5:$HT$546</c:f>
              <c:numCache>
                <c:formatCode>General</c:formatCode>
                <c:ptCount val="542"/>
                <c:pt idx="0">
                  <c:v>9.0709128398127309E-2</c:v>
                </c:pt>
                <c:pt idx="1">
                  <c:v>0.3811899236822055</c:v>
                </c:pt>
                <c:pt idx="2">
                  <c:v>0.92378999239475346</c:v>
                </c:pt>
                <c:pt idx="3">
                  <c:v>1.5024711152662413</c:v>
                </c:pt>
                <c:pt idx="4">
                  <c:v>2.1241119642597974</c:v>
                </c:pt>
                <c:pt idx="5">
                  <c:v>2.8563090804936992</c:v>
                </c:pt>
                <c:pt idx="6">
                  <c:v>3.6139191826581269</c:v>
                </c:pt>
                <c:pt idx="7">
                  <c:v>4.3386708228732775</c:v>
                </c:pt>
                <c:pt idx="8">
                  <c:v>5.2454972102412709</c:v>
                </c:pt>
                <c:pt idx="9">
                  <c:v>6.3652279035442678</c:v>
                </c:pt>
                <c:pt idx="10">
                  <c:v>7.624251898376265</c:v>
                </c:pt>
                <c:pt idx="11">
                  <c:v>8.8655300168511744</c:v>
                </c:pt>
                <c:pt idx="12">
                  <c:v>10.191777890619768</c:v>
                </c:pt>
                <c:pt idx="13">
                  <c:v>11.771277269308282</c:v>
                </c:pt>
                <c:pt idx="14">
                  <c:v>13.463919848217961</c:v>
                </c:pt>
                <c:pt idx="15">
                  <c:v>15.288600722934664</c:v>
                </c:pt>
                <c:pt idx="16">
                  <c:v>17.014988980432477</c:v>
                </c:pt>
                <c:pt idx="17">
                  <c:v>18.660560259032742</c:v>
                </c:pt>
                <c:pt idx="18">
                  <c:v>20.394187397150411</c:v>
                </c:pt>
                <c:pt idx="19">
                  <c:v>22.214458944909122</c:v>
                </c:pt>
                <c:pt idx="20">
                  <c:v>24.021176445834449</c:v>
                </c:pt>
                <c:pt idx="21">
                  <c:v>25.862924210229089</c:v>
                </c:pt>
                <c:pt idx="22">
                  <c:v>27.59035629477254</c:v>
                </c:pt>
                <c:pt idx="23">
                  <c:v>29.502376763293519</c:v>
                </c:pt>
                <c:pt idx="24">
                  <c:v>31.487891574157288</c:v>
                </c:pt>
                <c:pt idx="25">
                  <c:v>33.102934124069137</c:v>
                </c:pt>
                <c:pt idx="26">
                  <c:v>35.058398307884531</c:v>
                </c:pt>
                <c:pt idx="27">
                  <c:v>36.993496871878833</c:v>
                </c:pt>
                <c:pt idx="28">
                  <c:v>38.543150685950714</c:v>
                </c:pt>
                <c:pt idx="29">
                  <c:v>40.429144962759125</c:v>
                </c:pt>
                <c:pt idx="30">
                  <c:v>42.109792162751056</c:v>
                </c:pt>
                <c:pt idx="31">
                  <c:v>43.842865200024136</c:v>
                </c:pt>
                <c:pt idx="32">
                  <c:v>45.451686902373879</c:v>
                </c:pt>
                <c:pt idx="33">
                  <c:v>47.05046004077019</c:v>
                </c:pt>
                <c:pt idx="34">
                  <c:v>48.701931429810983</c:v>
                </c:pt>
                <c:pt idx="35">
                  <c:v>50.216807155018351</c:v>
                </c:pt>
                <c:pt idx="36">
                  <c:v>51.61693453128261</c:v>
                </c:pt>
                <c:pt idx="37">
                  <c:v>53.127162308680603</c:v>
                </c:pt>
                <c:pt idx="38">
                  <c:v>54.63313037991405</c:v>
                </c:pt>
                <c:pt idx="39">
                  <c:v>56.103698381654979</c:v>
                </c:pt>
                <c:pt idx="40">
                  <c:v>57.428890324152597</c:v>
                </c:pt>
                <c:pt idx="41">
                  <c:v>58.554156234074242</c:v>
                </c:pt>
                <c:pt idx="42">
                  <c:v>59.734887081963976</c:v>
                </c:pt>
                <c:pt idx="43">
                  <c:v>61.005524753474887</c:v>
                </c:pt>
                <c:pt idx="44">
                  <c:v>62.109001803340711</c:v>
                </c:pt>
                <c:pt idx="45">
                  <c:v>63.217850063784837</c:v>
                </c:pt>
                <c:pt idx="46">
                  <c:v>64.383796702547528</c:v>
                </c:pt>
                <c:pt idx="47">
                  <c:v>65.378211737163653</c:v>
                </c:pt>
                <c:pt idx="48">
                  <c:v>66.422139716064237</c:v>
                </c:pt>
                <c:pt idx="49">
                  <c:v>67.244450669571492</c:v>
                </c:pt>
                <c:pt idx="50">
                  <c:v>68.315716930500997</c:v>
                </c:pt>
                <c:pt idx="51">
                  <c:v>69.270438077631709</c:v>
                </c:pt>
                <c:pt idx="52">
                  <c:v>70.128749625103282</c:v>
                </c:pt>
                <c:pt idx="53">
                  <c:v>70.822324730237185</c:v>
                </c:pt>
                <c:pt idx="54">
                  <c:v>71.537216282191224</c:v>
                </c:pt>
                <c:pt idx="55">
                  <c:v>72.592487001253716</c:v>
                </c:pt>
                <c:pt idx="56">
                  <c:v>73.420816258383809</c:v>
                </c:pt>
                <c:pt idx="57">
                  <c:v>73.963945502564073</c:v>
                </c:pt>
                <c:pt idx="58">
                  <c:v>74.74210982371369</c:v>
                </c:pt>
                <c:pt idx="59">
                  <c:v>75.372094451202329</c:v>
                </c:pt>
                <c:pt idx="60">
                  <c:v>75.846694983288359</c:v>
                </c:pt>
                <c:pt idx="61">
                  <c:v>76.483697588268825</c:v>
                </c:pt>
                <c:pt idx="62">
                  <c:v>77.124945427235957</c:v>
                </c:pt>
                <c:pt idx="63">
                  <c:v>77.69361551958724</c:v>
                </c:pt>
                <c:pt idx="64">
                  <c:v>78.203493547939473</c:v>
                </c:pt>
                <c:pt idx="65">
                  <c:v>78.568605832138445</c:v>
                </c:pt>
                <c:pt idx="66">
                  <c:v>79.157093966452138</c:v>
                </c:pt>
                <c:pt idx="67">
                  <c:v>79.535451399544939</c:v>
                </c:pt>
                <c:pt idx="68">
                  <c:v>79.911954869868453</c:v>
                </c:pt>
                <c:pt idx="69">
                  <c:v>80.370995391617868</c:v>
                </c:pt>
                <c:pt idx="70">
                  <c:v>80.745376320799181</c:v>
                </c:pt>
                <c:pt idx="71">
                  <c:v>80.925193093924875</c:v>
                </c:pt>
                <c:pt idx="72">
                  <c:v>81.11992533741882</c:v>
                </c:pt>
                <c:pt idx="73">
                  <c:v>81.528457426490121</c:v>
                </c:pt>
                <c:pt idx="74">
                  <c:v>81.789475828051067</c:v>
                </c:pt>
                <c:pt idx="75">
                  <c:v>81.928029979070999</c:v>
                </c:pt>
                <c:pt idx="76">
                  <c:v>82.052180575162694</c:v>
                </c:pt>
                <c:pt idx="77">
                  <c:v>82.172632589073217</c:v>
                </c:pt>
                <c:pt idx="78">
                  <c:v>82.339443480562593</c:v>
                </c:pt>
                <c:pt idx="79">
                  <c:v>82.376894421396557</c:v>
                </c:pt>
                <c:pt idx="80">
                  <c:v>82.501807916146021</c:v>
                </c:pt>
                <c:pt idx="81">
                  <c:v>82.620326443253845</c:v>
                </c:pt>
                <c:pt idx="82">
                  <c:v>82.493990859842413</c:v>
                </c:pt>
                <c:pt idx="83">
                  <c:v>82.507936560026366</c:v>
                </c:pt>
                <c:pt idx="84">
                  <c:v>82.574036017757138</c:v>
                </c:pt>
                <c:pt idx="85">
                  <c:v>82.650431003998108</c:v>
                </c:pt>
                <c:pt idx="86">
                  <c:v>82.495085158528497</c:v>
                </c:pt>
                <c:pt idx="87">
                  <c:v>82.563518875849098</c:v>
                </c:pt>
                <c:pt idx="88">
                  <c:v>82.399942370519412</c:v>
                </c:pt>
                <c:pt idx="89">
                  <c:v>82.295623135397278</c:v>
                </c:pt>
                <c:pt idx="90">
                  <c:v>82.170695094653183</c:v>
                </c:pt>
                <c:pt idx="91">
                  <c:v>82.228562031989412</c:v>
                </c:pt>
                <c:pt idx="92">
                  <c:v>82.0703646722624</c:v>
                </c:pt>
                <c:pt idx="93">
                  <c:v>81.857800864831773</c:v>
                </c:pt>
                <c:pt idx="94">
                  <c:v>81.857467060232779</c:v>
                </c:pt>
                <c:pt idx="95">
                  <c:v>81.808922915760007</c:v>
                </c:pt>
                <c:pt idx="96">
                  <c:v>81.70284563273745</c:v>
                </c:pt>
                <c:pt idx="97">
                  <c:v>81.532474894703526</c:v>
                </c:pt>
                <c:pt idx="98">
                  <c:v>81.407531956898453</c:v>
                </c:pt>
                <c:pt idx="99">
                  <c:v>81.339576757818335</c:v>
                </c:pt>
                <c:pt idx="100">
                  <c:v>81.322729187474962</c:v>
                </c:pt>
                <c:pt idx="101">
                  <c:v>81.06939848713759</c:v>
                </c:pt>
                <c:pt idx="102">
                  <c:v>80.931872612285503</c:v>
                </c:pt>
                <c:pt idx="103">
                  <c:v>80.887223709797226</c:v>
                </c:pt>
                <c:pt idx="104">
                  <c:v>80.836866216953354</c:v>
                </c:pt>
                <c:pt idx="105">
                  <c:v>80.611880383401513</c:v>
                </c:pt>
                <c:pt idx="106">
                  <c:v>80.580733516050515</c:v>
                </c:pt>
                <c:pt idx="107">
                  <c:v>80.499368899354295</c:v>
                </c:pt>
                <c:pt idx="108">
                  <c:v>80.47019179486395</c:v>
                </c:pt>
                <c:pt idx="109">
                  <c:v>80.304411691060025</c:v>
                </c:pt>
                <c:pt idx="110">
                  <c:v>80.045824572954871</c:v>
                </c:pt>
                <c:pt idx="111">
                  <c:v>80.105825012368811</c:v>
                </c:pt>
                <c:pt idx="112">
                  <c:v>80.085061150604218</c:v>
                </c:pt>
                <c:pt idx="113">
                  <c:v>80.005220558455648</c:v>
                </c:pt>
                <c:pt idx="114">
                  <c:v>79.934119948135219</c:v>
                </c:pt>
                <c:pt idx="115">
                  <c:v>79.918870977154299</c:v>
                </c:pt>
                <c:pt idx="116">
                  <c:v>79.736549312352253</c:v>
                </c:pt>
                <c:pt idx="117">
                  <c:v>79.587561376123517</c:v>
                </c:pt>
                <c:pt idx="118">
                  <c:v>79.607704315835008</c:v>
                </c:pt>
                <c:pt idx="119">
                  <c:v>79.632219696367429</c:v>
                </c:pt>
                <c:pt idx="120">
                  <c:v>79.482800421930406</c:v>
                </c:pt>
                <c:pt idx="121">
                  <c:v>79.574594287875257</c:v>
                </c:pt>
                <c:pt idx="122">
                  <c:v>79.418298331343323</c:v>
                </c:pt>
                <c:pt idx="123">
                  <c:v>79.278133752822555</c:v>
                </c:pt>
                <c:pt idx="124">
                  <c:v>79.335586557096946</c:v>
                </c:pt>
                <c:pt idx="125">
                  <c:v>79.393997960794152</c:v>
                </c:pt>
                <c:pt idx="126">
                  <c:v>79.361324550984165</c:v>
                </c:pt>
                <c:pt idx="127">
                  <c:v>79.233209759219847</c:v>
                </c:pt>
                <c:pt idx="128">
                  <c:v>79.111293807705067</c:v>
                </c:pt>
                <c:pt idx="129">
                  <c:v>79.187381842999585</c:v>
                </c:pt>
                <c:pt idx="130">
                  <c:v>79.164224406000841</c:v>
                </c:pt>
                <c:pt idx="131">
                  <c:v>79.101381065074207</c:v>
                </c:pt>
                <c:pt idx="132">
                  <c:v>79.154235302419096</c:v>
                </c:pt>
                <c:pt idx="133">
                  <c:v>79.085927350469149</c:v>
                </c:pt>
                <c:pt idx="134">
                  <c:v>79.078901998263817</c:v>
                </c:pt>
                <c:pt idx="135">
                  <c:v>79.016533406848012</c:v>
                </c:pt>
                <c:pt idx="136">
                  <c:v>79.005528764870405</c:v>
                </c:pt>
                <c:pt idx="137">
                  <c:v>79.021395792414495</c:v>
                </c:pt>
                <c:pt idx="138">
                  <c:v>78.92225213743481</c:v>
                </c:pt>
                <c:pt idx="139">
                  <c:v>78.976851421027391</c:v>
                </c:pt>
                <c:pt idx="140">
                  <c:v>78.99810445333199</c:v>
                </c:pt>
                <c:pt idx="141">
                  <c:v>78.914550677790174</c:v>
                </c:pt>
                <c:pt idx="142">
                  <c:v>78.932391250874318</c:v>
                </c:pt>
                <c:pt idx="143">
                  <c:v>78.967072082942735</c:v>
                </c:pt>
                <c:pt idx="144">
                  <c:v>78.980848511712296</c:v>
                </c:pt>
                <c:pt idx="145">
                  <c:v>78.889911314535823</c:v>
                </c:pt>
                <c:pt idx="146">
                  <c:v>78.888000360482238</c:v>
                </c:pt>
                <c:pt idx="147">
                  <c:v>78.96753835862414</c:v>
                </c:pt>
                <c:pt idx="148">
                  <c:v>78.989330553517462</c:v>
                </c:pt>
                <c:pt idx="149">
                  <c:v>78.975104846130805</c:v>
                </c:pt>
                <c:pt idx="150">
                  <c:v>78.98073690290866</c:v>
                </c:pt>
                <c:pt idx="151">
                  <c:v>78.980501589794912</c:v>
                </c:pt>
                <c:pt idx="152">
                  <c:v>79.009351928445852</c:v>
                </c:pt>
                <c:pt idx="153">
                  <c:v>78.97854644093357</c:v>
                </c:pt>
                <c:pt idx="154">
                  <c:v>78.98726851373965</c:v>
                </c:pt>
                <c:pt idx="155">
                  <c:v>79.059032343768678</c:v>
                </c:pt>
                <c:pt idx="156">
                  <c:v>78.936483385156421</c:v>
                </c:pt>
                <c:pt idx="157">
                  <c:v>79.080569605950501</c:v>
                </c:pt>
                <c:pt idx="158">
                  <c:v>79.147576670749331</c:v>
                </c:pt>
                <c:pt idx="159">
                  <c:v>79.137095030112746</c:v>
                </c:pt>
                <c:pt idx="160">
                  <c:v>79.153593042636743</c:v>
                </c:pt>
                <c:pt idx="161">
                  <c:v>79.122358809806897</c:v>
                </c:pt>
                <c:pt idx="162">
                  <c:v>79.255674810122144</c:v>
                </c:pt>
                <c:pt idx="163">
                  <c:v>79.167365147015445</c:v>
                </c:pt>
                <c:pt idx="164">
                  <c:v>79.282236261573615</c:v>
                </c:pt>
                <c:pt idx="165">
                  <c:v>79.197209357353756</c:v>
                </c:pt>
                <c:pt idx="166">
                  <c:v>79.231497136602471</c:v>
                </c:pt>
                <c:pt idx="167">
                  <c:v>79.246476839284327</c:v>
                </c:pt>
                <c:pt idx="168">
                  <c:v>79.22190990434278</c:v>
                </c:pt>
                <c:pt idx="169">
                  <c:v>79.202783009864405</c:v>
                </c:pt>
                <c:pt idx="170">
                  <c:v>79.398571155058818</c:v>
                </c:pt>
                <c:pt idx="171">
                  <c:v>79.344815722252434</c:v>
                </c:pt>
                <c:pt idx="172">
                  <c:v>79.382237142726382</c:v>
                </c:pt>
                <c:pt idx="173">
                  <c:v>79.419142345456677</c:v>
                </c:pt>
                <c:pt idx="174">
                  <c:v>79.428471530746023</c:v>
                </c:pt>
                <c:pt idx="175">
                  <c:v>79.495378730019567</c:v>
                </c:pt>
                <c:pt idx="176">
                  <c:v>79.631265379486237</c:v>
                </c:pt>
                <c:pt idx="177">
                  <c:v>79.613781891800102</c:v>
                </c:pt>
                <c:pt idx="178">
                  <c:v>79.743767975283163</c:v>
                </c:pt>
                <c:pt idx="179">
                  <c:v>79.660276594770252</c:v>
                </c:pt>
                <c:pt idx="180">
                  <c:v>79.649503373954786</c:v>
                </c:pt>
                <c:pt idx="181">
                  <c:v>79.622443832326184</c:v>
                </c:pt>
                <c:pt idx="182">
                  <c:v>79.655813306870996</c:v>
                </c:pt>
                <c:pt idx="183">
                  <c:v>79.87827466518533</c:v>
                </c:pt>
                <c:pt idx="184">
                  <c:v>79.669579802910079</c:v>
                </c:pt>
                <c:pt idx="185">
                  <c:v>79.715306708571518</c:v>
                </c:pt>
                <c:pt idx="186">
                  <c:v>79.760960830785208</c:v>
                </c:pt>
                <c:pt idx="187">
                  <c:v>79.85174293985105</c:v>
                </c:pt>
                <c:pt idx="188">
                  <c:v>79.887958219760023</c:v>
                </c:pt>
                <c:pt idx="189">
                  <c:v>79.906008197975339</c:v>
                </c:pt>
                <c:pt idx="190">
                  <c:v>80.046461760296808</c:v>
                </c:pt>
                <c:pt idx="191">
                  <c:v>80.030869804686418</c:v>
                </c:pt>
                <c:pt idx="192">
                  <c:v>80.060833342051936</c:v>
                </c:pt>
                <c:pt idx="193">
                  <c:v>80.020848583785437</c:v>
                </c:pt>
                <c:pt idx="194">
                  <c:v>80.144972184984525</c:v>
                </c:pt>
                <c:pt idx="195">
                  <c:v>80.10344095776891</c:v>
                </c:pt>
                <c:pt idx="196">
                  <c:v>80.146496010749658</c:v>
                </c:pt>
                <c:pt idx="197">
                  <c:v>80.325705050632635</c:v>
                </c:pt>
                <c:pt idx="198">
                  <c:v>80.266056100483098</c:v>
                </c:pt>
                <c:pt idx="199">
                  <c:v>80.332277968694228</c:v>
                </c:pt>
                <c:pt idx="200">
                  <c:v>80.412500069748262</c:v>
                </c:pt>
                <c:pt idx="201">
                  <c:v>80.392728221461951</c:v>
                </c:pt>
                <c:pt idx="202">
                  <c:v>80.490016934871917</c:v>
                </c:pt>
                <c:pt idx="203">
                  <c:v>80.519797373816203</c:v>
                </c:pt>
                <c:pt idx="204">
                  <c:v>80.679179523591756</c:v>
                </c:pt>
                <c:pt idx="205">
                  <c:v>80.617911457636026</c:v>
                </c:pt>
                <c:pt idx="206">
                  <c:v>80.799965037533951</c:v>
                </c:pt>
                <c:pt idx="207">
                  <c:v>80.821303110957388</c:v>
                </c:pt>
                <c:pt idx="208">
                  <c:v>80.822346251055635</c:v>
                </c:pt>
                <c:pt idx="209">
                  <c:v>80.860567131631768</c:v>
                </c:pt>
                <c:pt idx="210">
                  <c:v>80.929850238329834</c:v>
                </c:pt>
                <c:pt idx="211">
                  <c:v>81.040167860175359</c:v>
                </c:pt>
                <c:pt idx="212">
                  <c:v>80.978580879706712</c:v>
                </c:pt>
                <c:pt idx="213">
                  <c:v>81.147540438865235</c:v>
                </c:pt>
                <c:pt idx="214">
                  <c:v>81.238952287905022</c:v>
                </c:pt>
                <c:pt idx="215">
                  <c:v>81.225031706967343</c:v>
                </c:pt>
                <c:pt idx="216">
                  <c:v>81.190299200173854</c:v>
                </c:pt>
                <c:pt idx="217">
                  <c:v>81.253075581630583</c:v>
                </c:pt>
                <c:pt idx="218">
                  <c:v>81.406608117090684</c:v>
                </c:pt>
                <c:pt idx="219">
                  <c:v>81.522950464918523</c:v>
                </c:pt>
                <c:pt idx="220">
                  <c:v>81.49151161633641</c:v>
                </c:pt>
                <c:pt idx="221">
                  <c:v>81.442988249863404</c:v>
                </c:pt>
                <c:pt idx="222">
                  <c:v>81.603777614489516</c:v>
                </c:pt>
                <c:pt idx="223">
                  <c:v>81.701692852479795</c:v>
                </c:pt>
                <c:pt idx="224">
                  <c:v>81.836420794832421</c:v>
                </c:pt>
                <c:pt idx="225">
                  <c:v>81.718022816508352</c:v>
                </c:pt>
                <c:pt idx="226">
                  <c:v>82.030080501090012</c:v>
                </c:pt>
                <c:pt idx="227">
                  <c:v>82.012444930279798</c:v>
                </c:pt>
                <c:pt idx="228">
                  <c:v>82.110025039617156</c:v>
                </c:pt>
                <c:pt idx="229">
                  <c:v>82.038918226353587</c:v>
                </c:pt>
                <c:pt idx="230">
                  <c:v>82.03681075896786</c:v>
                </c:pt>
                <c:pt idx="231">
                  <c:v>82.330435077876331</c:v>
                </c:pt>
                <c:pt idx="232">
                  <c:v>82.440487774412901</c:v>
                </c:pt>
                <c:pt idx="233">
                  <c:v>82.469179060928411</c:v>
                </c:pt>
                <c:pt idx="234">
                  <c:v>82.487969710782053</c:v>
                </c:pt>
                <c:pt idx="235">
                  <c:v>82.551542642677148</c:v>
                </c:pt>
                <c:pt idx="236">
                  <c:v>82.572485356939026</c:v>
                </c:pt>
                <c:pt idx="237">
                  <c:v>82.769233444209846</c:v>
                </c:pt>
                <c:pt idx="238">
                  <c:v>82.861759480645404</c:v>
                </c:pt>
                <c:pt idx="239">
                  <c:v>82.815866812487045</c:v>
                </c:pt>
                <c:pt idx="240">
                  <c:v>82.99342172992381</c:v>
                </c:pt>
                <c:pt idx="241">
                  <c:v>83.100588769859755</c:v>
                </c:pt>
                <c:pt idx="242">
                  <c:v>82.915633772003346</c:v>
                </c:pt>
                <c:pt idx="243">
                  <c:v>83.054670375645543</c:v>
                </c:pt>
                <c:pt idx="244">
                  <c:v>83.202277324104415</c:v>
                </c:pt>
                <c:pt idx="245">
                  <c:v>83.288764341400025</c:v>
                </c:pt>
                <c:pt idx="246">
                  <c:v>83.314631030083959</c:v>
                </c:pt>
                <c:pt idx="247">
                  <c:v>83.42182301140808</c:v>
                </c:pt>
                <c:pt idx="248">
                  <c:v>83.517272345242645</c:v>
                </c:pt>
                <c:pt idx="249">
                  <c:v>83.586306204291787</c:v>
                </c:pt>
                <c:pt idx="250">
                  <c:v>83.661981143448003</c:v>
                </c:pt>
                <c:pt idx="251">
                  <c:v>83.816051125108828</c:v>
                </c:pt>
                <c:pt idx="252">
                  <c:v>83.74490244197878</c:v>
                </c:pt>
                <c:pt idx="253">
                  <c:v>83.734701053244876</c:v>
                </c:pt>
                <c:pt idx="254">
                  <c:v>83.939272432893006</c:v>
                </c:pt>
                <c:pt idx="255">
                  <c:v>84.057547603171699</c:v>
                </c:pt>
                <c:pt idx="256">
                  <c:v>84.029409462603923</c:v>
                </c:pt>
                <c:pt idx="257">
                  <c:v>84.158942490602655</c:v>
                </c:pt>
                <c:pt idx="258">
                  <c:v>84.355263514069748</c:v>
                </c:pt>
                <c:pt idx="259">
                  <c:v>84.425275416606326</c:v>
                </c:pt>
                <c:pt idx="260">
                  <c:v>84.343704446264184</c:v>
                </c:pt>
                <c:pt idx="261">
                  <c:v>84.486024217982916</c:v>
                </c:pt>
                <c:pt idx="262">
                  <c:v>84.538071704209955</c:v>
                </c:pt>
                <c:pt idx="263">
                  <c:v>84.565258750846411</c:v>
                </c:pt>
                <c:pt idx="264">
                  <c:v>84.731365035766899</c:v>
                </c:pt>
                <c:pt idx="265">
                  <c:v>84.829600801779307</c:v>
                </c:pt>
                <c:pt idx="266">
                  <c:v>84.948379149787726</c:v>
                </c:pt>
                <c:pt idx="267">
                  <c:v>84.996635063159417</c:v>
                </c:pt>
                <c:pt idx="268">
                  <c:v>85.092396344820514</c:v>
                </c:pt>
                <c:pt idx="269">
                  <c:v>85.167734005915733</c:v>
                </c:pt>
                <c:pt idx="270">
                  <c:v>85.313613886316062</c:v>
                </c:pt>
                <c:pt idx="271">
                  <c:v>85.323041380001499</c:v>
                </c:pt>
                <c:pt idx="272">
                  <c:v>85.365445853397659</c:v>
                </c:pt>
                <c:pt idx="273">
                  <c:v>85.48771435551248</c:v>
                </c:pt>
                <c:pt idx="274">
                  <c:v>85.495472713443618</c:v>
                </c:pt>
                <c:pt idx="275">
                  <c:v>85.616159200582985</c:v>
                </c:pt>
                <c:pt idx="276">
                  <c:v>85.737059454443312</c:v>
                </c:pt>
                <c:pt idx="277">
                  <c:v>85.884379597571353</c:v>
                </c:pt>
                <c:pt idx="278">
                  <c:v>85.954858096631114</c:v>
                </c:pt>
                <c:pt idx="279">
                  <c:v>85.939857474128161</c:v>
                </c:pt>
                <c:pt idx="280">
                  <c:v>86.007701048130073</c:v>
                </c:pt>
                <c:pt idx="281">
                  <c:v>86.264993838324628</c:v>
                </c:pt>
                <c:pt idx="282">
                  <c:v>86.200465925196511</c:v>
                </c:pt>
                <c:pt idx="283">
                  <c:v>86.248276724501963</c:v>
                </c:pt>
                <c:pt idx="284">
                  <c:v>86.28661480478408</c:v>
                </c:pt>
                <c:pt idx="285">
                  <c:v>86.392121258937181</c:v>
                </c:pt>
                <c:pt idx="286">
                  <c:v>86.471757854349022</c:v>
                </c:pt>
                <c:pt idx="287">
                  <c:v>86.597878219113653</c:v>
                </c:pt>
                <c:pt idx="288">
                  <c:v>86.600252093958389</c:v>
                </c:pt>
                <c:pt idx="289">
                  <c:v>86.698937868619538</c:v>
                </c:pt>
                <c:pt idx="290">
                  <c:v>87.006713853092648</c:v>
                </c:pt>
                <c:pt idx="291">
                  <c:v>86.916180104129609</c:v>
                </c:pt>
                <c:pt idx="292">
                  <c:v>86.964464054548841</c:v>
                </c:pt>
                <c:pt idx="293">
                  <c:v>87.149278716627876</c:v>
                </c:pt>
                <c:pt idx="294">
                  <c:v>87.171759859610845</c:v>
                </c:pt>
                <c:pt idx="295">
                  <c:v>87.349216812161544</c:v>
                </c:pt>
                <c:pt idx="296">
                  <c:v>87.348062507323633</c:v>
                </c:pt>
                <c:pt idx="297">
                  <c:v>87.571663001978166</c:v>
                </c:pt>
                <c:pt idx="298">
                  <c:v>87.678868051215773</c:v>
                </c:pt>
                <c:pt idx="299">
                  <c:v>87.779854151787035</c:v>
                </c:pt>
                <c:pt idx="300">
                  <c:v>87.841379283588097</c:v>
                </c:pt>
                <c:pt idx="301">
                  <c:v>87.947450290431718</c:v>
                </c:pt>
                <c:pt idx="302">
                  <c:v>87.846800425185407</c:v>
                </c:pt>
                <c:pt idx="303">
                  <c:v>88.075982535855346</c:v>
                </c:pt>
                <c:pt idx="304">
                  <c:v>88.060001893083523</c:v>
                </c:pt>
                <c:pt idx="305">
                  <c:v>88.263592946732842</c:v>
                </c:pt>
                <c:pt idx="306">
                  <c:v>88.261615793465239</c:v>
                </c:pt>
                <c:pt idx="307">
                  <c:v>88.388477269863458</c:v>
                </c:pt>
                <c:pt idx="308">
                  <c:v>88.515076970666854</c:v>
                </c:pt>
                <c:pt idx="309">
                  <c:v>88.63966501723722</c:v>
                </c:pt>
                <c:pt idx="310">
                  <c:v>88.591027260168403</c:v>
                </c:pt>
                <c:pt idx="311">
                  <c:v>88.754547793119428</c:v>
                </c:pt>
                <c:pt idx="312">
                  <c:v>88.902617109033287</c:v>
                </c:pt>
                <c:pt idx="313">
                  <c:v>88.971288266207665</c:v>
                </c:pt>
                <c:pt idx="314">
                  <c:v>89.053372967768979</c:v>
                </c:pt>
                <c:pt idx="315">
                  <c:v>89.099006828120025</c:v>
                </c:pt>
                <c:pt idx="316">
                  <c:v>89.221993206986809</c:v>
                </c:pt>
                <c:pt idx="317">
                  <c:v>89.341120995986358</c:v>
                </c:pt>
                <c:pt idx="318">
                  <c:v>89.472295061080999</c:v>
                </c:pt>
                <c:pt idx="319">
                  <c:v>89.50691672281414</c:v>
                </c:pt>
                <c:pt idx="320">
                  <c:v>89.572400554126602</c:v>
                </c:pt>
                <c:pt idx="321">
                  <c:v>89.654940017097687</c:v>
                </c:pt>
                <c:pt idx="322">
                  <c:v>89.77309288500571</c:v>
                </c:pt>
                <c:pt idx="323">
                  <c:v>89.968126387408731</c:v>
                </c:pt>
                <c:pt idx="324">
                  <c:v>90.075593218053513</c:v>
                </c:pt>
                <c:pt idx="325">
                  <c:v>90.137853499757355</c:v>
                </c:pt>
                <c:pt idx="326">
                  <c:v>90.27427966927246</c:v>
                </c:pt>
                <c:pt idx="327">
                  <c:v>90.217675909121795</c:v>
                </c:pt>
                <c:pt idx="328">
                  <c:v>90.426642171086002</c:v>
                </c:pt>
                <c:pt idx="329">
                  <c:v>90.576609362096647</c:v>
                </c:pt>
                <c:pt idx="330">
                  <c:v>90.620754020869668</c:v>
                </c:pt>
                <c:pt idx="331">
                  <c:v>90.730554383979026</c:v>
                </c:pt>
                <c:pt idx="332">
                  <c:v>90.780658688979656</c:v>
                </c:pt>
                <c:pt idx="333">
                  <c:v>90.911087008251783</c:v>
                </c:pt>
                <c:pt idx="334">
                  <c:v>91.000431033641036</c:v>
                </c:pt>
                <c:pt idx="335">
                  <c:v>91.111561885053149</c:v>
                </c:pt>
                <c:pt idx="336">
                  <c:v>91.337192375401827</c:v>
                </c:pt>
                <c:pt idx="337">
                  <c:v>91.290680896237092</c:v>
                </c:pt>
                <c:pt idx="338">
                  <c:v>91.495572049463775</c:v>
                </c:pt>
                <c:pt idx="339">
                  <c:v>91.54948825428076</c:v>
                </c:pt>
                <c:pt idx="340">
                  <c:v>91.716698202750791</c:v>
                </c:pt>
                <c:pt idx="341">
                  <c:v>91.839623586203416</c:v>
                </c:pt>
                <c:pt idx="342">
                  <c:v>91.885720153450848</c:v>
                </c:pt>
                <c:pt idx="343">
                  <c:v>92.065112177832958</c:v>
                </c:pt>
                <c:pt idx="344">
                  <c:v>91.9959937583466</c:v>
                </c:pt>
                <c:pt idx="345">
                  <c:v>92.240799193315212</c:v>
                </c:pt>
                <c:pt idx="346">
                  <c:v>92.213223519965794</c:v>
                </c:pt>
                <c:pt idx="347">
                  <c:v>92.427933122600692</c:v>
                </c:pt>
                <c:pt idx="348">
                  <c:v>92.572379438429081</c:v>
                </c:pt>
                <c:pt idx="349">
                  <c:v>92.581700366108564</c:v>
                </c:pt>
                <c:pt idx="350">
                  <c:v>92.711841900393125</c:v>
                </c:pt>
                <c:pt idx="351">
                  <c:v>92.829265562691631</c:v>
                </c:pt>
                <c:pt idx="352">
                  <c:v>92.957491695891221</c:v>
                </c:pt>
                <c:pt idx="353">
                  <c:v>93.02927767447288</c:v>
                </c:pt>
                <c:pt idx="354">
                  <c:v>93.121797141205874</c:v>
                </c:pt>
                <c:pt idx="355">
                  <c:v>93.338611617173484</c:v>
                </c:pt>
                <c:pt idx="356">
                  <c:v>93.383482255118707</c:v>
                </c:pt>
                <c:pt idx="357">
                  <c:v>93.567616641720178</c:v>
                </c:pt>
                <c:pt idx="358">
                  <c:v>93.819129193264132</c:v>
                </c:pt>
                <c:pt idx="359">
                  <c:v>93.813794122734677</c:v>
                </c:pt>
                <c:pt idx="360">
                  <c:v>94.000714184745519</c:v>
                </c:pt>
                <c:pt idx="361">
                  <c:v>94.037181324956222</c:v>
                </c:pt>
                <c:pt idx="362">
                  <c:v>94.049619209501458</c:v>
                </c:pt>
                <c:pt idx="363">
                  <c:v>94.149917784265966</c:v>
                </c:pt>
                <c:pt idx="364">
                  <c:v>94.312880365034417</c:v>
                </c:pt>
                <c:pt idx="365">
                  <c:v>94.424740044253056</c:v>
                </c:pt>
                <c:pt idx="366">
                  <c:v>94.526624285894414</c:v>
                </c:pt>
                <c:pt idx="367">
                  <c:v>94.759304702495982</c:v>
                </c:pt>
                <c:pt idx="368">
                  <c:v>94.868920074100657</c:v>
                </c:pt>
                <c:pt idx="369">
                  <c:v>94.943071814644554</c:v>
                </c:pt>
                <c:pt idx="370">
                  <c:v>95.067352037834297</c:v>
                </c:pt>
                <c:pt idx="371">
                  <c:v>95.012025582374605</c:v>
                </c:pt>
                <c:pt idx="372">
                  <c:v>95.24345750902549</c:v>
                </c:pt>
                <c:pt idx="373">
                  <c:v>95.341848611917101</c:v>
                </c:pt>
                <c:pt idx="374">
                  <c:v>95.507633810829901</c:v>
                </c:pt>
                <c:pt idx="375">
                  <c:v>95.650208128738569</c:v>
                </c:pt>
                <c:pt idx="376">
                  <c:v>95.866920643827441</c:v>
                </c:pt>
                <c:pt idx="377">
                  <c:v>95.945462125661237</c:v>
                </c:pt>
                <c:pt idx="378">
                  <c:v>96.115710009151073</c:v>
                </c:pt>
                <c:pt idx="379">
                  <c:v>96.253990747082739</c:v>
                </c:pt>
                <c:pt idx="380">
                  <c:v>96.250559246593596</c:v>
                </c:pt>
                <c:pt idx="381">
                  <c:v>96.377679891165002</c:v>
                </c:pt>
                <c:pt idx="382">
                  <c:v>96.451425744632346</c:v>
                </c:pt>
                <c:pt idx="383">
                  <c:v>96.818348686082842</c:v>
                </c:pt>
                <c:pt idx="384">
                  <c:v>96.884522758152258</c:v>
                </c:pt>
                <c:pt idx="385">
                  <c:v>96.85586829231211</c:v>
                </c:pt>
                <c:pt idx="386">
                  <c:v>96.970444130034991</c:v>
                </c:pt>
                <c:pt idx="387">
                  <c:v>97.060835107844767</c:v>
                </c:pt>
                <c:pt idx="388">
                  <c:v>97.165426650545598</c:v>
                </c:pt>
                <c:pt idx="389">
                  <c:v>97.362695947209019</c:v>
                </c:pt>
                <c:pt idx="390">
                  <c:v>97.472237953549666</c:v>
                </c:pt>
                <c:pt idx="391">
                  <c:v>97.609803559903682</c:v>
                </c:pt>
                <c:pt idx="392">
                  <c:v>97.785219358785952</c:v>
                </c:pt>
                <c:pt idx="393">
                  <c:v>98.00133723586346</c:v>
                </c:pt>
                <c:pt idx="394">
                  <c:v>98.110296271329091</c:v>
                </c:pt>
                <c:pt idx="395">
                  <c:v>98.235488989194749</c:v>
                </c:pt>
                <c:pt idx="396">
                  <c:v>98.399907682396361</c:v>
                </c:pt>
                <c:pt idx="397">
                  <c:v>98.647398236741395</c:v>
                </c:pt>
                <c:pt idx="398">
                  <c:v>98.731686774502194</c:v>
                </c:pt>
                <c:pt idx="399">
                  <c:v>98.739156635126591</c:v>
                </c:pt>
                <c:pt idx="400">
                  <c:v>98.887338665353568</c:v>
                </c:pt>
                <c:pt idx="401">
                  <c:v>99.027569609321603</c:v>
                </c:pt>
                <c:pt idx="402">
                  <c:v>99.258015474925145</c:v>
                </c:pt>
                <c:pt idx="403">
                  <c:v>99.301626180721513</c:v>
                </c:pt>
                <c:pt idx="404">
                  <c:v>99.445826089397798</c:v>
                </c:pt>
                <c:pt idx="405">
                  <c:v>99.585345746078403</c:v>
                </c:pt>
                <c:pt idx="406">
                  <c:v>99.61439305607486</c:v>
                </c:pt>
                <c:pt idx="407">
                  <c:v>99.806633195650349</c:v>
                </c:pt>
                <c:pt idx="408">
                  <c:v>99.903061378564743</c:v>
                </c:pt>
                <c:pt idx="409">
                  <c:v>100.24937906167239</c:v>
                </c:pt>
                <c:pt idx="410">
                  <c:v>100.50778696982047</c:v>
                </c:pt>
                <c:pt idx="411">
                  <c:v>100.70029577844161</c:v>
                </c:pt>
                <c:pt idx="412">
                  <c:v>100.70557574321404</c:v>
                </c:pt>
                <c:pt idx="413">
                  <c:v>100.78424282534772</c:v>
                </c:pt>
                <c:pt idx="414">
                  <c:v>100.90727719274511</c:v>
                </c:pt>
                <c:pt idx="415">
                  <c:v>101.11145032914196</c:v>
                </c:pt>
                <c:pt idx="416">
                  <c:v>101.14808794218068</c:v>
                </c:pt>
                <c:pt idx="417">
                  <c:v>101.30888931687193</c:v>
                </c:pt>
                <c:pt idx="418">
                  <c:v>101.46128861843628</c:v>
                </c:pt>
                <c:pt idx="419">
                  <c:v>101.4328769398148</c:v>
                </c:pt>
                <c:pt idx="420">
                  <c:v>101.62384014610868</c:v>
                </c:pt>
                <c:pt idx="421">
                  <c:v>101.88066294245962</c:v>
                </c:pt>
                <c:pt idx="422">
                  <c:v>102.21515950549907</c:v>
                </c:pt>
                <c:pt idx="423">
                  <c:v>102.34172309066534</c:v>
                </c:pt>
                <c:pt idx="424">
                  <c:v>102.42579233241364</c:v>
                </c:pt>
                <c:pt idx="425">
                  <c:v>102.68658329078694</c:v>
                </c:pt>
                <c:pt idx="426">
                  <c:v>102.88420098570543</c:v>
                </c:pt>
                <c:pt idx="427">
                  <c:v>102.96226028867872</c:v>
                </c:pt>
                <c:pt idx="428">
                  <c:v>103.03422466058191</c:v>
                </c:pt>
                <c:pt idx="429">
                  <c:v>103.07196720426296</c:v>
                </c:pt>
                <c:pt idx="430">
                  <c:v>103.35124647887662</c:v>
                </c:pt>
                <c:pt idx="431">
                  <c:v>103.52315651632209</c:v>
                </c:pt>
                <c:pt idx="432">
                  <c:v>103.59061115090647</c:v>
                </c:pt>
                <c:pt idx="433">
                  <c:v>103.85291270438566</c:v>
                </c:pt>
                <c:pt idx="434">
                  <c:v>104.0153235498645</c:v>
                </c:pt>
                <c:pt idx="435">
                  <c:v>104.26111866348901</c:v>
                </c:pt>
                <c:pt idx="436">
                  <c:v>104.34887787699856</c:v>
                </c:pt>
                <c:pt idx="437">
                  <c:v>104.61961814060976</c:v>
                </c:pt>
                <c:pt idx="438">
                  <c:v>104.71848175409382</c:v>
                </c:pt>
                <c:pt idx="439">
                  <c:v>104.9914696831152</c:v>
                </c:pt>
                <c:pt idx="440">
                  <c:v>105.00146940935333</c:v>
                </c:pt>
                <c:pt idx="441">
                  <c:v>105.37395632981529</c:v>
                </c:pt>
                <c:pt idx="442">
                  <c:v>105.60944008091744</c:v>
                </c:pt>
                <c:pt idx="443">
                  <c:v>105.66478690460585</c:v>
                </c:pt>
                <c:pt idx="444">
                  <c:v>105.67963188275617</c:v>
                </c:pt>
                <c:pt idx="445">
                  <c:v>105.94810691428238</c:v>
                </c:pt>
                <c:pt idx="446">
                  <c:v>106.15306868004261</c:v>
                </c:pt>
                <c:pt idx="447">
                  <c:v>106.23538708876454</c:v>
                </c:pt>
                <c:pt idx="448">
                  <c:v>106.32901902650535</c:v>
                </c:pt>
                <c:pt idx="449">
                  <c:v>106.58794891302037</c:v>
                </c:pt>
                <c:pt idx="450">
                  <c:v>106.89014960124942</c:v>
                </c:pt>
                <c:pt idx="451">
                  <c:v>107.15126013848756</c:v>
                </c:pt>
                <c:pt idx="452">
                  <c:v>107.28246976297689</c:v>
                </c:pt>
                <c:pt idx="453">
                  <c:v>107.33504816057636</c:v>
                </c:pt>
                <c:pt idx="454">
                  <c:v>107.55129552060559</c:v>
                </c:pt>
                <c:pt idx="455">
                  <c:v>107.73179954926374</c:v>
                </c:pt>
                <c:pt idx="456">
                  <c:v>107.93450997330044</c:v>
                </c:pt>
                <c:pt idx="457">
                  <c:v>108.03104544818363</c:v>
                </c:pt>
                <c:pt idx="458">
                  <c:v>108.22763474313123</c:v>
                </c:pt>
                <c:pt idx="459">
                  <c:v>108.5242698498832</c:v>
                </c:pt>
                <c:pt idx="460">
                  <c:v>108.60496240628171</c:v>
                </c:pt>
                <c:pt idx="461">
                  <c:v>108.68834995433834</c:v>
                </c:pt>
                <c:pt idx="462">
                  <c:v>108.88572291083115</c:v>
                </c:pt>
                <c:pt idx="463">
                  <c:v>109.15669027470116</c:v>
                </c:pt>
                <c:pt idx="464">
                  <c:v>109.28384940402456</c:v>
                </c:pt>
                <c:pt idx="465">
                  <c:v>109.38748859325719</c:v>
                </c:pt>
                <c:pt idx="466">
                  <c:v>109.65628109841393</c:v>
                </c:pt>
                <c:pt idx="467">
                  <c:v>109.70604546329582</c:v>
                </c:pt>
                <c:pt idx="468">
                  <c:v>110.09883591994677</c:v>
                </c:pt>
                <c:pt idx="469">
                  <c:v>110.34441788354104</c:v>
                </c:pt>
                <c:pt idx="470">
                  <c:v>110.47177278221548</c:v>
                </c:pt>
                <c:pt idx="471">
                  <c:v>110.57353212045798</c:v>
                </c:pt>
                <c:pt idx="472">
                  <c:v>110.79996984841857</c:v>
                </c:pt>
                <c:pt idx="473">
                  <c:v>111.03505374973506</c:v>
                </c:pt>
                <c:pt idx="474">
                  <c:v>111.07854453331927</c:v>
                </c:pt>
                <c:pt idx="475">
                  <c:v>111.41840771924672</c:v>
                </c:pt>
                <c:pt idx="476">
                  <c:v>111.64214720121265</c:v>
                </c:pt>
                <c:pt idx="477">
                  <c:v>111.8178534166407</c:v>
                </c:pt>
                <c:pt idx="478">
                  <c:v>111.94526717294589</c:v>
                </c:pt>
                <c:pt idx="479">
                  <c:v>112.15778921164508</c:v>
                </c:pt>
                <c:pt idx="480">
                  <c:v>112.35728521030505</c:v>
                </c:pt>
                <c:pt idx="481">
                  <c:v>112.67155158672604</c:v>
                </c:pt>
                <c:pt idx="482">
                  <c:v>112.97771787256727</c:v>
                </c:pt>
                <c:pt idx="483">
                  <c:v>113.06379258769221</c:v>
                </c:pt>
                <c:pt idx="484">
                  <c:v>113.31264783138792</c:v>
                </c:pt>
                <c:pt idx="485">
                  <c:v>113.71358313664336</c:v>
                </c:pt>
                <c:pt idx="486">
                  <c:v>113.91836871952016</c:v>
                </c:pt>
                <c:pt idx="487">
                  <c:v>114.03685020566441</c:v>
                </c:pt>
                <c:pt idx="488">
                  <c:v>114.06594993204203</c:v>
                </c:pt>
                <c:pt idx="489">
                  <c:v>114.20190527480349</c:v>
                </c:pt>
                <c:pt idx="490">
                  <c:v>114.4308967286682</c:v>
                </c:pt>
                <c:pt idx="491">
                  <c:v>114.64475069655245</c:v>
                </c:pt>
                <c:pt idx="492">
                  <c:v>114.91622099287095</c:v>
                </c:pt>
                <c:pt idx="493">
                  <c:v>115.0421277763287</c:v>
                </c:pt>
                <c:pt idx="494">
                  <c:v>115.33336898979447</c:v>
                </c:pt>
                <c:pt idx="495">
                  <c:v>115.46392173178371</c:v>
                </c:pt>
                <c:pt idx="496">
                  <c:v>115.65133898654429</c:v>
                </c:pt>
                <c:pt idx="497">
                  <c:v>115.83228326491046</c:v>
                </c:pt>
                <c:pt idx="498">
                  <c:v>116.1637583058526</c:v>
                </c:pt>
                <c:pt idx="499">
                  <c:v>116.42248745112977</c:v>
                </c:pt>
                <c:pt idx="500">
                  <c:v>116.63302947339621</c:v>
                </c:pt>
                <c:pt idx="501">
                  <c:v>116.90537485492378</c:v>
                </c:pt>
                <c:pt idx="502">
                  <c:v>117.07108656767545</c:v>
                </c:pt>
                <c:pt idx="503">
                  <c:v>117.23412008356313</c:v>
                </c:pt>
                <c:pt idx="504">
                  <c:v>117.4245063423235</c:v>
                </c:pt>
                <c:pt idx="505">
                  <c:v>117.72138466059585</c:v>
                </c:pt>
                <c:pt idx="506">
                  <c:v>117.90753192144311</c:v>
                </c:pt>
                <c:pt idx="507">
                  <c:v>118.1168352894227</c:v>
                </c:pt>
                <c:pt idx="508">
                  <c:v>118.37674820119312</c:v>
                </c:pt>
                <c:pt idx="509">
                  <c:v>118.6289662660329</c:v>
                </c:pt>
                <c:pt idx="510">
                  <c:v>118.69255599911571</c:v>
                </c:pt>
                <c:pt idx="511">
                  <c:v>118.95441743598978</c:v>
                </c:pt>
                <c:pt idx="512">
                  <c:v>119.18887722543391</c:v>
                </c:pt>
                <c:pt idx="513">
                  <c:v>119.30710784344505</c:v>
                </c:pt>
                <c:pt idx="514">
                  <c:v>119.64592462447555</c:v>
                </c:pt>
                <c:pt idx="515">
                  <c:v>119.80898352290906</c:v>
                </c:pt>
                <c:pt idx="516">
                  <c:v>120.05126440475473</c:v>
                </c:pt>
                <c:pt idx="517">
                  <c:v>120.35794846372536</c:v>
                </c:pt>
                <c:pt idx="518">
                  <c:v>120.52156467149523</c:v>
                </c:pt>
                <c:pt idx="519">
                  <c:v>120.89021674206458</c:v>
                </c:pt>
                <c:pt idx="520">
                  <c:v>120.96958752462123</c:v>
                </c:pt>
                <c:pt idx="521">
                  <c:v>120.9691547472743</c:v>
                </c:pt>
                <c:pt idx="522">
                  <c:v>121.31144305498219</c:v>
                </c:pt>
                <c:pt idx="523">
                  <c:v>121.63475399855024</c:v>
                </c:pt>
                <c:pt idx="524">
                  <c:v>122.0365472292049</c:v>
                </c:pt>
                <c:pt idx="525">
                  <c:v>122.2360033929031</c:v>
                </c:pt>
                <c:pt idx="526">
                  <c:v>122.30042443022678</c:v>
                </c:pt>
                <c:pt idx="527">
                  <c:v>122.61255200719154</c:v>
                </c:pt>
                <c:pt idx="528">
                  <c:v>122.78065855878296</c:v>
                </c:pt>
                <c:pt idx="529">
                  <c:v>122.95063711352513</c:v>
                </c:pt>
                <c:pt idx="530">
                  <c:v>123.410423074786</c:v>
                </c:pt>
                <c:pt idx="531">
                  <c:v>123.54632899917802</c:v>
                </c:pt>
                <c:pt idx="532">
                  <c:v>123.63865680879974</c:v>
                </c:pt>
                <c:pt idx="533">
                  <c:v>123.94518820689841</c:v>
                </c:pt>
                <c:pt idx="534">
                  <c:v>124.29468509949825</c:v>
                </c:pt>
                <c:pt idx="535">
                  <c:v>124.57649957662832</c:v>
                </c:pt>
                <c:pt idx="536">
                  <c:v>124.88314758215427</c:v>
                </c:pt>
                <c:pt idx="537">
                  <c:v>125.13056731704576</c:v>
                </c:pt>
                <c:pt idx="538">
                  <c:v>125.25394842734015</c:v>
                </c:pt>
                <c:pt idx="539">
                  <c:v>125.41678247431416</c:v>
                </c:pt>
                <c:pt idx="540">
                  <c:v>125.70195713784862</c:v>
                </c:pt>
                <c:pt idx="541">
                  <c:v>126.13071823363062</c:v>
                </c:pt>
              </c:numCache>
            </c:numRef>
          </c:yVal>
          <c:smooth val="1"/>
          <c:extLst>
            <c:ext xmlns:c16="http://schemas.microsoft.com/office/drawing/2014/chart" uri="{C3380CC4-5D6E-409C-BE32-E72D297353CC}">
              <c16:uniqueId val="{00000003-0688-4018-B01C-7E39D0E7DCCC}"/>
            </c:ext>
          </c:extLst>
        </c:ser>
        <c:ser>
          <c:idx val="17"/>
          <c:order val="8"/>
          <c:tx>
            <c:v>8 gramos</c:v>
          </c:tx>
          <c:spPr>
            <a:ln w="28575">
              <a:solidFill>
                <a:schemeClr val="accent6">
                  <a:lumMod val="80000"/>
                  <a:lumOff val="20000"/>
                  <a:alpha val="20000"/>
                </a:schemeClr>
              </a:solidFill>
            </a:ln>
            <a:effectLst/>
          </c:spPr>
          <c:marker>
            <c:symbol val="circle"/>
            <c:size val="4"/>
            <c:spPr>
              <a:solidFill>
                <a:schemeClr val="accent6">
                  <a:lumMod val="80000"/>
                  <a:lumOff val="20000"/>
                </a:schemeClr>
              </a:solidFill>
              <a:ln w="9525" cap="flat" cmpd="sng" algn="ctr">
                <a:solidFill>
                  <a:schemeClr val="accent6">
                    <a:lumMod val="80000"/>
                    <a:lumOff val="20000"/>
                  </a:schemeClr>
                </a:solidFill>
                <a:round/>
              </a:ln>
              <a:effectLst/>
            </c:spPr>
          </c:marker>
          <c:xVal>
            <c:numRef>
              <c:f>'Graficas (2)'!$IW$5:$IW$275</c:f>
              <c:numCache>
                <c:formatCode>General</c:formatCode>
                <c:ptCount val="271"/>
                <c:pt idx="0">
                  <c:v>3.7886263572747331E-4</c:v>
                </c:pt>
                <c:pt idx="1">
                  <c:v>1.6215161219819776E-3</c:v>
                </c:pt>
                <c:pt idx="2">
                  <c:v>3.0349965616837467E-3</c:v>
                </c:pt>
                <c:pt idx="3">
                  <c:v>4.7403960461076724E-3</c:v>
                </c:pt>
                <c:pt idx="4">
                  <c:v>6.3729772663867245E-3</c:v>
                </c:pt>
                <c:pt idx="5">
                  <c:v>7.7414686862068201E-3</c:v>
                </c:pt>
                <c:pt idx="6">
                  <c:v>9.0140555293713419E-3</c:v>
                </c:pt>
                <c:pt idx="7">
                  <c:v>1.0393388288425098E-2</c:v>
                </c:pt>
                <c:pt idx="8">
                  <c:v>1.1891623828325712E-2</c:v>
                </c:pt>
                <c:pt idx="9">
                  <c:v>1.3302953219428943E-2</c:v>
                </c:pt>
                <c:pt idx="10">
                  <c:v>1.481242447899285E-2</c:v>
                </c:pt>
                <c:pt idx="11">
                  <c:v>1.6179114393782511E-2</c:v>
                </c:pt>
                <c:pt idx="12">
                  <c:v>1.7512877014094978E-2</c:v>
                </c:pt>
                <c:pt idx="13">
                  <c:v>1.901523533011661E-2</c:v>
                </c:pt>
                <c:pt idx="14">
                  <c:v>2.0419585557608033E-2</c:v>
                </c:pt>
                <c:pt idx="15">
                  <c:v>2.1965660686993085E-2</c:v>
                </c:pt>
                <c:pt idx="16">
                  <c:v>2.3331637375382245E-2</c:v>
                </c:pt>
                <c:pt idx="17">
                  <c:v>2.4667942559928109E-2</c:v>
                </c:pt>
                <c:pt idx="18">
                  <c:v>2.6157618623857966E-2</c:v>
                </c:pt>
                <c:pt idx="19">
                  <c:v>2.7625203729441872E-2</c:v>
                </c:pt>
                <c:pt idx="20">
                  <c:v>2.8941006588944641E-2</c:v>
                </c:pt>
                <c:pt idx="21">
                  <c:v>3.0409573105393856E-2</c:v>
                </c:pt>
                <c:pt idx="22">
                  <c:v>3.1821393739772399E-2</c:v>
                </c:pt>
                <c:pt idx="23">
                  <c:v>3.3277936525620465E-2</c:v>
                </c:pt>
                <c:pt idx="24">
                  <c:v>3.4711283476035477E-2</c:v>
                </c:pt>
                <c:pt idx="25">
                  <c:v>3.609153073251712E-2</c:v>
                </c:pt>
                <c:pt idx="26">
                  <c:v>3.7656769814914261E-2</c:v>
                </c:pt>
                <c:pt idx="27">
                  <c:v>3.9070031092312836E-2</c:v>
                </c:pt>
                <c:pt idx="28">
                  <c:v>4.0475431561653862E-2</c:v>
                </c:pt>
                <c:pt idx="29">
                  <c:v>4.1960530733289023E-2</c:v>
                </c:pt>
                <c:pt idx="30">
                  <c:v>4.3358845364249263E-2</c:v>
                </c:pt>
                <c:pt idx="31">
                  <c:v>4.4790044218477952E-2</c:v>
                </c:pt>
                <c:pt idx="32">
                  <c:v>4.6258382235400033E-2</c:v>
                </c:pt>
                <c:pt idx="33">
                  <c:v>4.7733014347429478E-2</c:v>
                </c:pt>
                <c:pt idx="34">
                  <c:v>4.921842755202345E-2</c:v>
                </c:pt>
                <c:pt idx="35">
                  <c:v>5.0600198079262651E-2</c:v>
                </c:pt>
                <c:pt idx="36">
                  <c:v>5.199374042538886E-2</c:v>
                </c:pt>
                <c:pt idx="37">
                  <c:v>5.338399594582606E-2</c:v>
                </c:pt>
                <c:pt idx="38">
                  <c:v>5.4906935066036153E-2</c:v>
                </c:pt>
                <c:pt idx="39">
                  <c:v>5.6308818063619849E-2</c:v>
                </c:pt>
                <c:pt idx="40">
                  <c:v>5.7772245741212425E-2</c:v>
                </c:pt>
                <c:pt idx="41">
                  <c:v>5.9169323214347327E-2</c:v>
                </c:pt>
                <c:pt idx="42">
                  <c:v>6.0655598146157105E-2</c:v>
                </c:pt>
                <c:pt idx="43">
                  <c:v>6.2167939178873713E-2</c:v>
                </c:pt>
                <c:pt idx="44">
                  <c:v>6.3543438470876151E-2</c:v>
                </c:pt>
                <c:pt idx="45">
                  <c:v>6.4989624400475343E-2</c:v>
                </c:pt>
                <c:pt idx="46">
                  <c:v>6.6391980882352458E-2</c:v>
                </c:pt>
                <c:pt idx="47">
                  <c:v>6.787597491971771E-2</c:v>
                </c:pt>
                <c:pt idx="48">
                  <c:v>6.9292416668632742E-2</c:v>
                </c:pt>
                <c:pt idx="49">
                  <c:v>7.0670147044906179E-2</c:v>
                </c:pt>
                <c:pt idx="50">
                  <c:v>7.2120445172866893E-2</c:v>
                </c:pt>
                <c:pt idx="51">
                  <c:v>7.3598524994786127E-2</c:v>
                </c:pt>
                <c:pt idx="52">
                  <c:v>7.5063257296963351E-2</c:v>
                </c:pt>
                <c:pt idx="53">
                  <c:v>7.6547364958450409E-2</c:v>
                </c:pt>
                <c:pt idx="54">
                  <c:v>7.7918462181242126E-2</c:v>
                </c:pt>
                <c:pt idx="55">
                  <c:v>7.9475334789500099E-2</c:v>
                </c:pt>
                <c:pt idx="56">
                  <c:v>8.0866258189422641E-2</c:v>
                </c:pt>
                <c:pt idx="57">
                  <c:v>8.2246586335995603E-2</c:v>
                </c:pt>
                <c:pt idx="58">
                  <c:v>8.3724593870169978E-2</c:v>
                </c:pt>
                <c:pt idx="59">
                  <c:v>8.5146476971177679E-2</c:v>
                </c:pt>
                <c:pt idx="60">
                  <c:v>8.6545651893398842E-2</c:v>
                </c:pt>
                <c:pt idx="61">
                  <c:v>8.8033804489187337E-2</c:v>
                </c:pt>
                <c:pt idx="62">
                  <c:v>8.943691003621676E-2</c:v>
                </c:pt>
                <c:pt idx="63">
                  <c:v>9.0907326362448249E-2</c:v>
                </c:pt>
                <c:pt idx="64">
                  <c:v>9.2357123162657165E-2</c:v>
                </c:pt>
                <c:pt idx="65">
                  <c:v>9.3782527460622919E-2</c:v>
                </c:pt>
                <c:pt idx="66">
                  <c:v>9.524515677791616E-2</c:v>
                </c:pt>
                <c:pt idx="67">
                  <c:v>9.6715866760379118E-2</c:v>
                </c:pt>
                <c:pt idx="68">
                  <c:v>9.8134573133340841E-2</c:v>
                </c:pt>
                <c:pt idx="69">
                  <c:v>9.9643263277798516E-2</c:v>
                </c:pt>
                <c:pt idx="70">
                  <c:v>0.10107014035361395</c:v>
                </c:pt>
                <c:pt idx="71">
                  <c:v>0.10249698969108052</c:v>
                </c:pt>
                <c:pt idx="72">
                  <c:v>0.10390572385016128</c:v>
                </c:pt>
                <c:pt idx="73">
                  <c:v>0.10535886779869849</c:v>
                </c:pt>
                <c:pt idx="74">
                  <c:v>0.10678965349582467</c:v>
                </c:pt>
                <c:pt idx="75">
                  <c:v>0.10828796269310614</c:v>
                </c:pt>
                <c:pt idx="76">
                  <c:v>0.10975319615426386</c:v>
                </c:pt>
                <c:pt idx="77">
                  <c:v>0.111258261994679</c:v>
                </c:pt>
                <c:pt idx="78">
                  <c:v>0.11264140668704929</c:v>
                </c:pt>
                <c:pt idx="79">
                  <c:v>0.11409592921760217</c:v>
                </c:pt>
                <c:pt idx="80">
                  <c:v>0.11555372140961302</c:v>
                </c:pt>
                <c:pt idx="81">
                  <c:v>0.11685072277514448</c:v>
                </c:pt>
                <c:pt idx="82">
                  <c:v>0.11840921470706978</c:v>
                </c:pt>
                <c:pt idx="83">
                  <c:v>0.11985972863780747</c:v>
                </c:pt>
                <c:pt idx="84">
                  <c:v>0.12131458917870157</c:v>
                </c:pt>
                <c:pt idx="85">
                  <c:v>0.12281555642807265</c:v>
                </c:pt>
                <c:pt idx="86">
                  <c:v>0.12422323702376345</c:v>
                </c:pt>
                <c:pt idx="87">
                  <c:v>0.12565088131513741</c:v>
                </c:pt>
                <c:pt idx="88">
                  <c:v>0.12709223506792602</c:v>
                </c:pt>
                <c:pt idx="89">
                  <c:v>0.12855769467095285</c:v>
                </c:pt>
                <c:pt idx="90">
                  <c:v>0.12998602962080147</c:v>
                </c:pt>
                <c:pt idx="91">
                  <c:v>0.13142892091686337</c:v>
                </c:pt>
                <c:pt idx="92">
                  <c:v>0.13286786021830671</c:v>
                </c:pt>
                <c:pt idx="93">
                  <c:v>0.13433254709793691</c:v>
                </c:pt>
                <c:pt idx="94">
                  <c:v>0.13576466974676554</c:v>
                </c:pt>
                <c:pt idx="95">
                  <c:v>0.13722258552838604</c:v>
                </c:pt>
                <c:pt idx="96">
                  <c:v>0.13868471615597203</c:v>
                </c:pt>
                <c:pt idx="97">
                  <c:v>0.14015495259366334</c:v>
                </c:pt>
                <c:pt idx="98">
                  <c:v>0.14154094950501053</c:v>
                </c:pt>
                <c:pt idx="99">
                  <c:v>0.14301060803255855</c:v>
                </c:pt>
                <c:pt idx="100">
                  <c:v>0.14445735078382382</c:v>
                </c:pt>
                <c:pt idx="101">
                  <c:v>0.14592351428919353</c:v>
                </c:pt>
                <c:pt idx="102">
                  <c:v>0.14737806216635557</c:v>
                </c:pt>
                <c:pt idx="103">
                  <c:v>0.14883761678164475</c:v>
                </c:pt>
                <c:pt idx="104">
                  <c:v>0.15026137352411456</c:v>
                </c:pt>
                <c:pt idx="105">
                  <c:v>0.15173593001593505</c:v>
                </c:pt>
                <c:pt idx="106">
                  <c:v>0.15315796044678998</c:v>
                </c:pt>
                <c:pt idx="107">
                  <c:v>0.15466712267425753</c:v>
                </c:pt>
                <c:pt idx="108">
                  <c:v>0.15607835009738324</c:v>
                </c:pt>
                <c:pt idx="109">
                  <c:v>0.15758502188797902</c:v>
                </c:pt>
                <c:pt idx="110">
                  <c:v>0.15903737537412213</c:v>
                </c:pt>
                <c:pt idx="111">
                  <c:v>0.16045687655793087</c:v>
                </c:pt>
                <c:pt idx="112">
                  <c:v>0.16186617014368135</c:v>
                </c:pt>
                <c:pt idx="113">
                  <c:v>0.1633896143736035</c:v>
                </c:pt>
                <c:pt idx="114">
                  <c:v>0.16484572222440108</c:v>
                </c:pt>
                <c:pt idx="115">
                  <c:v>0.16626765030538121</c:v>
                </c:pt>
                <c:pt idx="116">
                  <c:v>0.16771708214857642</c:v>
                </c:pt>
                <c:pt idx="117">
                  <c:v>0.16916914942717654</c:v>
                </c:pt>
                <c:pt idx="118">
                  <c:v>0.17059721192070559</c:v>
                </c:pt>
                <c:pt idx="119">
                  <c:v>0.17209514077120183</c:v>
                </c:pt>
                <c:pt idx="120">
                  <c:v>0.17354729775237063</c:v>
                </c:pt>
                <c:pt idx="121">
                  <c:v>0.17493431328701753</c:v>
                </c:pt>
                <c:pt idx="122">
                  <c:v>0.17642641324243061</c:v>
                </c:pt>
                <c:pt idx="123">
                  <c:v>0.17786217097480225</c:v>
                </c:pt>
                <c:pt idx="124">
                  <c:v>0.17928813749999323</c:v>
                </c:pt>
                <c:pt idx="125">
                  <c:v>0.18083416866913743</c:v>
                </c:pt>
                <c:pt idx="126">
                  <c:v>0.18218122237765497</c:v>
                </c:pt>
                <c:pt idx="127">
                  <c:v>0.18361686502838145</c:v>
                </c:pt>
                <c:pt idx="128">
                  <c:v>0.18506938087086802</c:v>
                </c:pt>
                <c:pt idx="129">
                  <c:v>0.18653070329845289</c:v>
                </c:pt>
                <c:pt idx="130">
                  <c:v>0.18793179897956416</c:v>
                </c:pt>
                <c:pt idx="131">
                  <c:v>0.18938305237238123</c:v>
                </c:pt>
                <c:pt idx="132">
                  <c:v>0.19085073956425111</c:v>
                </c:pt>
                <c:pt idx="133">
                  <c:v>0.19236027691192756</c:v>
                </c:pt>
                <c:pt idx="134">
                  <c:v>0.19372581801014324</c:v>
                </c:pt>
                <c:pt idx="135">
                  <c:v>0.19518664818314385</c:v>
                </c:pt>
                <c:pt idx="136">
                  <c:v>0.19667736969526614</c:v>
                </c:pt>
                <c:pt idx="137">
                  <c:v>0.19806696559812545</c:v>
                </c:pt>
                <c:pt idx="138">
                  <c:v>0.19948845494839168</c:v>
                </c:pt>
                <c:pt idx="139">
                  <c:v>0.20101552354450777</c:v>
                </c:pt>
                <c:pt idx="140">
                  <c:v>0.20241977826691149</c:v>
                </c:pt>
                <c:pt idx="141">
                  <c:v>0.2039100215515921</c:v>
                </c:pt>
                <c:pt idx="142">
                  <c:v>0.20533314482107498</c:v>
                </c:pt>
                <c:pt idx="143">
                  <c:v>0.20678809171380128</c:v>
                </c:pt>
                <c:pt idx="144">
                  <c:v>0.20823383841420079</c:v>
                </c:pt>
                <c:pt idx="145">
                  <c:v>0.20970140683049793</c:v>
                </c:pt>
                <c:pt idx="146">
                  <c:v>0.21107416682021524</c:v>
                </c:pt>
                <c:pt idx="147">
                  <c:v>0.21258487939364556</c:v>
                </c:pt>
                <c:pt idx="148">
                  <c:v>0.21401095782581114</c:v>
                </c:pt>
                <c:pt idx="149">
                  <c:v>0.21542547365955428</c:v>
                </c:pt>
                <c:pt idx="150">
                  <c:v>0.21691735673292784</c:v>
                </c:pt>
                <c:pt idx="151">
                  <c:v>0.21835193022551197</c:v>
                </c:pt>
                <c:pt idx="152">
                  <c:v>0.21984413873351424</c:v>
                </c:pt>
                <c:pt idx="153">
                  <c:v>0.22123991174535837</c:v>
                </c:pt>
                <c:pt idx="154">
                  <c:v>0.2226763836781111</c:v>
                </c:pt>
                <c:pt idx="155">
                  <c:v>0.22417475498519601</c:v>
                </c:pt>
                <c:pt idx="156">
                  <c:v>0.2255301397194191</c:v>
                </c:pt>
                <c:pt idx="157">
                  <c:v>0.22699834286995321</c:v>
                </c:pt>
                <c:pt idx="158">
                  <c:v>0.22852983643471184</c:v>
                </c:pt>
                <c:pt idx="159">
                  <c:v>0.22992792434260362</c:v>
                </c:pt>
                <c:pt idx="160">
                  <c:v>0.23132620169135984</c:v>
                </c:pt>
                <c:pt idx="161">
                  <c:v>0.23280539195995781</c:v>
                </c:pt>
                <c:pt idx="162">
                  <c:v>0.23425602378333527</c:v>
                </c:pt>
                <c:pt idx="163">
                  <c:v>0.23568883221114575</c:v>
                </c:pt>
                <c:pt idx="164">
                  <c:v>0.23717669690291868</c:v>
                </c:pt>
                <c:pt idx="165">
                  <c:v>0.23856978178394389</c:v>
                </c:pt>
                <c:pt idx="166">
                  <c:v>0.24004585034141024</c:v>
                </c:pt>
                <c:pt idx="167">
                  <c:v>0.2414923626449208</c:v>
                </c:pt>
                <c:pt idx="168">
                  <c:v>0.24291419225270944</c:v>
                </c:pt>
                <c:pt idx="169">
                  <c:v>0.2443701314989474</c:v>
                </c:pt>
                <c:pt idx="170">
                  <c:v>0.2458028697205788</c:v>
                </c:pt>
                <c:pt idx="171">
                  <c:v>0.24731429069130897</c:v>
                </c:pt>
                <c:pt idx="172">
                  <c:v>0.24868941962057919</c:v>
                </c:pt>
                <c:pt idx="173">
                  <c:v>0.25013074904823041</c:v>
                </c:pt>
                <c:pt idx="174">
                  <c:v>0.25155673016159269</c:v>
                </c:pt>
                <c:pt idx="175">
                  <c:v>0.25309327452347613</c:v>
                </c:pt>
                <c:pt idx="176">
                  <c:v>0.25441584395931338</c:v>
                </c:pt>
                <c:pt idx="177">
                  <c:v>0.25593282533953693</c:v>
                </c:pt>
                <c:pt idx="178">
                  <c:v>0.25735475452774192</c:v>
                </c:pt>
                <c:pt idx="179">
                  <c:v>0.25881805769333488</c:v>
                </c:pt>
                <c:pt idx="180">
                  <c:v>0.26020510333957864</c:v>
                </c:pt>
                <c:pt idx="181">
                  <c:v>0.26168610706195444</c:v>
                </c:pt>
                <c:pt idx="182">
                  <c:v>0.26312900236552861</c:v>
                </c:pt>
                <c:pt idx="183">
                  <c:v>0.2645741316833144</c:v>
                </c:pt>
                <c:pt idx="184">
                  <c:v>0.2660827852910751</c:v>
                </c:pt>
                <c:pt idx="185">
                  <c:v>0.26754674902110248</c:v>
                </c:pt>
                <c:pt idx="186">
                  <c:v>0.26892037976717759</c:v>
                </c:pt>
                <c:pt idx="187">
                  <c:v>0.27036027684052949</c:v>
                </c:pt>
                <c:pt idx="188">
                  <c:v>0.27185041368318436</c:v>
                </c:pt>
                <c:pt idx="189">
                  <c:v>0.27328561344861824</c:v>
                </c:pt>
                <c:pt idx="190">
                  <c:v>0.27477360004869611</c:v>
                </c:pt>
                <c:pt idx="191">
                  <c:v>0.27611254777853167</c:v>
                </c:pt>
                <c:pt idx="192">
                  <c:v>0.27764678450062547</c:v>
                </c:pt>
                <c:pt idx="193">
                  <c:v>0.2790377315568765</c:v>
                </c:pt>
                <c:pt idx="194">
                  <c:v>0.28051268018887943</c:v>
                </c:pt>
                <c:pt idx="195">
                  <c:v>0.28191361469673548</c:v>
                </c:pt>
                <c:pt idx="196">
                  <c:v>0.28340977618961588</c:v>
                </c:pt>
                <c:pt idx="197">
                  <c:v>0.28481562962502482</c:v>
                </c:pt>
                <c:pt idx="198">
                  <c:v>0.28625048962448302</c:v>
                </c:pt>
                <c:pt idx="199">
                  <c:v>0.2876443792598487</c:v>
                </c:pt>
                <c:pt idx="200">
                  <c:v>0.28911422625867506</c:v>
                </c:pt>
                <c:pt idx="201">
                  <c:v>0.29053901031029994</c:v>
                </c:pt>
                <c:pt idx="202">
                  <c:v>0.2920385450538816</c:v>
                </c:pt>
                <c:pt idx="203">
                  <c:v>0.29344022214552601</c:v>
                </c:pt>
                <c:pt idx="204">
                  <c:v>0.29489514406619866</c:v>
                </c:pt>
                <c:pt idx="205">
                  <c:v>0.29628566626333297</c:v>
                </c:pt>
                <c:pt idx="206">
                  <c:v>0.29776628234718794</c:v>
                </c:pt>
                <c:pt idx="207">
                  <c:v>0.2991739688337392</c:v>
                </c:pt>
                <c:pt idx="208">
                  <c:v>0.30063986261125941</c:v>
                </c:pt>
                <c:pt idx="209">
                  <c:v>0.30209823128942903</c:v>
                </c:pt>
                <c:pt idx="210">
                  <c:v>0.30349959592500281</c:v>
                </c:pt>
                <c:pt idx="211">
                  <c:v>0.30496875630330139</c:v>
                </c:pt>
                <c:pt idx="212">
                  <c:v>0.30640926802237134</c:v>
                </c:pt>
                <c:pt idx="213">
                  <c:v>0.30790558282295921</c:v>
                </c:pt>
                <c:pt idx="214">
                  <c:v>0.30931197606944821</c:v>
                </c:pt>
                <c:pt idx="215">
                  <c:v>0.31070724088610613</c:v>
                </c:pt>
                <c:pt idx="216">
                  <c:v>0.31220883644500741</c:v>
                </c:pt>
                <c:pt idx="217">
                  <c:v>0.31361099174886087</c:v>
                </c:pt>
                <c:pt idx="218">
                  <c:v>0.31501757933634178</c:v>
                </c:pt>
                <c:pt idx="219">
                  <c:v>0.31649754500800065</c:v>
                </c:pt>
                <c:pt idx="220">
                  <c:v>0.31793125589900356</c:v>
                </c:pt>
                <c:pt idx="221">
                  <c:v>0.31938215504600792</c:v>
                </c:pt>
                <c:pt idx="222">
                  <c:v>0.32080950289173404</c:v>
                </c:pt>
                <c:pt idx="223">
                  <c:v>0.3222504246090388</c:v>
                </c:pt>
                <c:pt idx="224">
                  <c:v>0.32369474177711527</c:v>
                </c:pt>
                <c:pt idx="225">
                  <c:v>0.32522344776605999</c:v>
                </c:pt>
                <c:pt idx="226">
                  <c:v>0.32660007579290323</c:v>
                </c:pt>
                <c:pt idx="227">
                  <c:v>0.32807783201480661</c:v>
                </c:pt>
                <c:pt idx="228">
                  <c:v>0.3294674097419909</c:v>
                </c:pt>
                <c:pt idx="229">
                  <c:v>0.33093160149288314</c:v>
                </c:pt>
                <c:pt idx="230">
                  <c:v>0.33233619602334485</c:v>
                </c:pt>
                <c:pt idx="231">
                  <c:v>0.33382083321025879</c:v>
                </c:pt>
                <c:pt idx="232">
                  <c:v>0.33520175628401983</c:v>
                </c:pt>
                <c:pt idx="233">
                  <c:v>0.33663114362155822</c:v>
                </c:pt>
                <c:pt idx="234">
                  <c:v>0.33811528649222211</c:v>
                </c:pt>
                <c:pt idx="235">
                  <c:v>0.33953108315930985</c:v>
                </c:pt>
                <c:pt idx="236">
                  <c:v>0.34094761666423967</c:v>
                </c:pt>
                <c:pt idx="237">
                  <c:v>0.34248692342004905</c:v>
                </c:pt>
                <c:pt idx="238">
                  <c:v>0.34385320301796363</c:v>
                </c:pt>
                <c:pt idx="239">
                  <c:v>0.34532440315444557</c:v>
                </c:pt>
                <c:pt idx="240">
                  <c:v>0.34673363305244093</c:v>
                </c:pt>
                <c:pt idx="241">
                  <c:v>0.34823564754174691</c:v>
                </c:pt>
                <c:pt idx="242">
                  <c:v>0.34970219571397199</c:v>
                </c:pt>
                <c:pt idx="243">
                  <c:v>0.35115563651741544</c:v>
                </c:pt>
                <c:pt idx="244">
                  <c:v>0.35262199279998258</c:v>
                </c:pt>
                <c:pt idx="245">
                  <c:v>0.35404540555106478</c:v>
                </c:pt>
                <c:pt idx="246">
                  <c:v>0.35545273868377381</c:v>
                </c:pt>
                <c:pt idx="247">
                  <c:v>0.35680688642219127</c:v>
                </c:pt>
                <c:pt idx="248">
                  <c:v>0.3582528796422747</c:v>
                </c:pt>
                <c:pt idx="249">
                  <c:v>0.3597421972672632</c:v>
                </c:pt>
                <c:pt idx="250">
                  <c:v>0.36118889750787803</c:v>
                </c:pt>
                <c:pt idx="251">
                  <c:v>0.36258360683873525</c:v>
                </c:pt>
                <c:pt idx="252">
                  <c:v>0.36410312262897965</c:v>
                </c:pt>
                <c:pt idx="253">
                  <c:v>0.36551157028070075</c:v>
                </c:pt>
                <c:pt idx="254">
                  <c:v>0.36700434850834657</c:v>
                </c:pt>
                <c:pt idx="255">
                  <c:v>0.36838160367065853</c:v>
                </c:pt>
                <c:pt idx="256">
                  <c:v>0.36979000375946891</c:v>
                </c:pt>
                <c:pt idx="257">
                  <c:v>0.37120285867015473</c:v>
                </c:pt>
                <c:pt idx="258">
                  <c:v>0.3726837643207071</c:v>
                </c:pt>
                <c:pt idx="259">
                  <c:v>0.37414937644975871</c:v>
                </c:pt>
                <c:pt idx="260">
                  <c:v>0.37557731083317009</c:v>
                </c:pt>
                <c:pt idx="261">
                  <c:v>0.37702000125288626</c:v>
                </c:pt>
                <c:pt idx="262">
                  <c:v>0.37838340102026796</c:v>
                </c:pt>
                <c:pt idx="263">
                  <c:v>0.37992303856809179</c:v>
                </c:pt>
                <c:pt idx="264">
                  <c:v>0.38137279003389085</c:v>
                </c:pt>
                <c:pt idx="265">
                  <c:v>0.38276637622832566</c:v>
                </c:pt>
                <c:pt idx="266">
                  <c:v>0.38417641710489053</c:v>
                </c:pt>
                <c:pt idx="267">
                  <c:v>0.3856282681570265</c:v>
                </c:pt>
                <c:pt idx="268">
                  <c:v>0.38709640603615358</c:v>
                </c:pt>
                <c:pt idx="269">
                  <c:v>0.38857354541327804</c:v>
                </c:pt>
                <c:pt idx="270">
                  <c:v>0.39004649146128006</c:v>
                </c:pt>
              </c:numCache>
            </c:numRef>
          </c:xVal>
          <c:yVal>
            <c:numRef>
              <c:f>'Graficas (2)'!$IX$5:$IX$275</c:f>
              <c:numCache>
                <c:formatCode>General</c:formatCode>
                <c:ptCount val="271"/>
                <c:pt idx="0">
                  <c:v>7.8001214314983927E-2</c:v>
                </c:pt>
                <c:pt idx="1">
                  <c:v>0.46144515500339589</c:v>
                </c:pt>
                <c:pt idx="2">
                  <c:v>1.1429675583313943</c:v>
                </c:pt>
                <c:pt idx="3">
                  <c:v>2.2178034746508168</c:v>
                </c:pt>
                <c:pt idx="4">
                  <c:v>3.5175280926735062</c:v>
                </c:pt>
                <c:pt idx="5">
                  <c:v>4.7283458252788613</c:v>
                </c:pt>
                <c:pt idx="6">
                  <c:v>5.8941753264733405</c:v>
                </c:pt>
                <c:pt idx="7">
                  <c:v>7.1699776672321489</c:v>
                </c:pt>
                <c:pt idx="8">
                  <c:v>8.5403614709999047</c:v>
                </c:pt>
                <c:pt idx="9">
                  <c:v>9.8929521272151426</c:v>
                </c:pt>
                <c:pt idx="10">
                  <c:v>11.399029073121206</c:v>
                </c:pt>
                <c:pt idx="11">
                  <c:v>12.815726800457742</c:v>
                </c:pt>
                <c:pt idx="12">
                  <c:v>14.211072562737963</c:v>
                </c:pt>
                <c:pt idx="13">
                  <c:v>15.725808166462135</c:v>
                </c:pt>
                <c:pt idx="14">
                  <c:v>17.181848503807323</c:v>
                </c:pt>
                <c:pt idx="15">
                  <c:v>18.694109175810702</c:v>
                </c:pt>
                <c:pt idx="16">
                  <c:v>20.156609067192296</c:v>
                </c:pt>
                <c:pt idx="17">
                  <c:v>21.454921255039924</c:v>
                </c:pt>
                <c:pt idx="18">
                  <c:v>22.914283747219379</c:v>
                </c:pt>
                <c:pt idx="19">
                  <c:v>24.291353636943359</c:v>
                </c:pt>
                <c:pt idx="20">
                  <c:v>25.447841594677797</c:v>
                </c:pt>
                <c:pt idx="21">
                  <c:v>26.610888847335396</c:v>
                </c:pt>
                <c:pt idx="22">
                  <c:v>27.74783866198241</c:v>
                </c:pt>
                <c:pt idx="23">
                  <c:v>28.665779212988252</c:v>
                </c:pt>
                <c:pt idx="24">
                  <c:v>29.578194223308635</c:v>
                </c:pt>
                <c:pt idx="25">
                  <c:v>30.49608986480531</c:v>
                </c:pt>
                <c:pt idx="26">
                  <c:v>31.409317215038914</c:v>
                </c:pt>
                <c:pt idx="27">
                  <c:v>32.157053023801176</c:v>
                </c:pt>
                <c:pt idx="28">
                  <c:v>32.890999942181672</c:v>
                </c:pt>
                <c:pt idx="29">
                  <c:v>33.703575891472553</c:v>
                </c:pt>
                <c:pt idx="30">
                  <c:v>34.376515225952886</c:v>
                </c:pt>
                <c:pt idx="31">
                  <c:v>35.008438601222949</c:v>
                </c:pt>
                <c:pt idx="32">
                  <c:v>35.717513797872265</c:v>
                </c:pt>
                <c:pt idx="33">
                  <c:v>36.416367799104819</c:v>
                </c:pt>
                <c:pt idx="34">
                  <c:v>37.109523514702602</c:v>
                </c:pt>
                <c:pt idx="35">
                  <c:v>37.637890157105602</c:v>
                </c:pt>
                <c:pt idx="36">
                  <c:v>38.249268789637355</c:v>
                </c:pt>
                <c:pt idx="37">
                  <c:v>38.979400279667182</c:v>
                </c:pt>
                <c:pt idx="38">
                  <c:v>39.735823885208156</c:v>
                </c:pt>
                <c:pt idx="39">
                  <c:v>40.460218864300003</c:v>
                </c:pt>
                <c:pt idx="40">
                  <c:v>41.092320833199636</c:v>
                </c:pt>
                <c:pt idx="41">
                  <c:v>41.794250613610167</c:v>
                </c:pt>
                <c:pt idx="42">
                  <c:v>42.590715955333444</c:v>
                </c:pt>
                <c:pt idx="43">
                  <c:v>43.373684214044381</c:v>
                </c:pt>
                <c:pt idx="44">
                  <c:v>44.060709886074392</c:v>
                </c:pt>
                <c:pt idx="45">
                  <c:v>44.705221501219221</c:v>
                </c:pt>
                <c:pt idx="46">
                  <c:v>45.399917717423889</c:v>
                </c:pt>
                <c:pt idx="47">
                  <c:v>46.265441351439577</c:v>
                </c:pt>
                <c:pt idx="48">
                  <c:v>46.98840256833936</c:v>
                </c:pt>
                <c:pt idx="49">
                  <c:v>47.61523487631549</c:v>
                </c:pt>
                <c:pt idx="50">
                  <c:v>48.33922754975724</c:v>
                </c:pt>
                <c:pt idx="51">
                  <c:v>49.102170344985254</c:v>
                </c:pt>
                <c:pt idx="52">
                  <c:v>49.85918842709939</c:v>
                </c:pt>
                <c:pt idx="53">
                  <c:v>50.488184329012725</c:v>
                </c:pt>
                <c:pt idx="54">
                  <c:v>51.100460942847384</c:v>
                </c:pt>
                <c:pt idx="55">
                  <c:v>51.78925249855623</c:v>
                </c:pt>
                <c:pt idx="56">
                  <c:v>52.298587326478049</c:v>
                </c:pt>
                <c:pt idx="57">
                  <c:v>52.875141872272899</c:v>
                </c:pt>
                <c:pt idx="58">
                  <c:v>53.487474048570164</c:v>
                </c:pt>
                <c:pt idx="59">
                  <c:v>53.907607311585558</c:v>
                </c:pt>
                <c:pt idx="60">
                  <c:v>54.571918380497131</c:v>
                </c:pt>
                <c:pt idx="61">
                  <c:v>55.231524186131153</c:v>
                </c:pt>
                <c:pt idx="62">
                  <c:v>55.790648829194524</c:v>
                </c:pt>
                <c:pt idx="63">
                  <c:v>56.348864420238741</c:v>
                </c:pt>
                <c:pt idx="64">
                  <c:v>56.929447035688305</c:v>
                </c:pt>
                <c:pt idx="65">
                  <c:v>57.487437034779326</c:v>
                </c:pt>
                <c:pt idx="66">
                  <c:v>58.117045794832315</c:v>
                </c:pt>
                <c:pt idx="67">
                  <c:v>58.601464409276659</c:v>
                </c:pt>
                <c:pt idx="68">
                  <c:v>59.202097136218832</c:v>
                </c:pt>
                <c:pt idx="69">
                  <c:v>59.763081659608211</c:v>
                </c:pt>
                <c:pt idx="70">
                  <c:v>60.229464615150178</c:v>
                </c:pt>
                <c:pt idx="71">
                  <c:v>60.727590029570912</c:v>
                </c:pt>
                <c:pt idx="72">
                  <c:v>61.284425332071393</c:v>
                </c:pt>
                <c:pt idx="73">
                  <c:v>61.815884046404449</c:v>
                </c:pt>
                <c:pt idx="74">
                  <c:v>62.374611814735317</c:v>
                </c:pt>
                <c:pt idx="75">
                  <c:v>62.912339478792411</c:v>
                </c:pt>
                <c:pt idx="76">
                  <c:v>63.556356044928613</c:v>
                </c:pt>
                <c:pt idx="77">
                  <c:v>64.05123961942806</c:v>
                </c:pt>
                <c:pt idx="78">
                  <c:v>64.500067343375775</c:v>
                </c:pt>
                <c:pt idx="79">
                  <c:v>64.975161490417591</c:v>
                </c:pt>
                <c:pt idx="80">
                  <c:v>65.387358094306222</c:v>
                </c:pt>
                <c:pt idx="81">
                  <c:v>65.915465514844342</c:v>
                </c:pt>
                <c:pt idx="82">
                  <c:v>66.56219837520328</c:v>
                </c:pt>
                <c:pt idx="83">
                  <c:v>67.139492361289385</c:v>
                </c:pt>
                <c:pt idx="84">
                  <c:v>67.640756845963864</c:v>
                </c:pt>
                <c:pt idx="85">
                  <c:v>68.183734118326555</c:v>
                </c:pt>
                <c:pt idx="86">
                  <c:v>68.555395190312737</c:v>
                </c:pt>
                <c:pt idx="87">
                  <c:v>69.006051880133612</c:v>
                </c:pt>
                <c:pt idx="88">
                  <c:v>69.584514766747901</c:v>
                </c:pt>
                <c:pt idx="89">
                  <c:v>69.982852504973181</c:v>
                </c:pt>
                <c:pt idx="90">
                  <c:v>70.460403097728474</c:v>
                </c:pt>
                <c:pt idx="91">
                  <c:v>70.825184450665233</c:v>
                </c:pt>
                <c:pt idx="92">
                  <c:v>71.274497615075305</c:v>
                </c:pt>
                <c:pt idx="93">
                  <c:v>71.715172278726158</c:v>
                </c:pt>
                <c:pt idx="94">
                  <c:v>72.080459124743484</c:v>
                </c:pt>
                <c:pt idx="95">
                  <c:v>72.479132744321149</c:v>
                </c:pt>
                <c:pt idx="96">
                  <c:v>72.832791578435248</c:v>
                </c:pt>
                <c:pt idx="97">
                  <c:v>73.151102660046675</c:v>
                </c:pt>
                <c:pt idx="98">
                  <c:v>73.443037864690353</c:v>
                </c:pt>
                <c:pt idx="99">
                  <c:v>73.767917014245455</c:v>
                </c:pt>
                <c:pt idx="100">
                  <c:v>74.071926401544417</c:v>
                </c:pt>
                <c:pt idx="101">
                  <c:v>74.221870688687133</c:v>
                </c:pt>
                <c:pt idx="102">
                  <c:v>74.439634601193646</c:v>
                </c:pt>
                <c:pt idx="103">
                  <c:v>74.679090433297134</c:v>
                </c:pt>
                <c:pt idx="104">
                  <c:v>74.892348355418079</c:v>
                </c:pt>
                <c:pt idx="105">
                  <c:v>75.15360556099219</c:v>
                </c:pt>
                <c:pt idx="106">
                  <c:v>75.266320491636833</c:v>
                </c:pt>
                <c:pt idx="107">
                  <c:v>75.382530426505895</c:v>
                </c:pt>
                <c:pt idx="108">
                  <c:v>75.588716458654261</c:v>
                </c:pt>
                <c:pt idx="109">
                  <c:v>75.776855134539829</c:v>
                </c:pt>
                <c:pt idx="110">
                  <c:v>75.931302069965028</c:v>
                </c:pt>
                <c:pt idx="111">
                  <c:v>75.937312842231492</c:v>
                </c:pt>
                <c:pt idx="112">
                  <c:v>76.019837720846198</c:v>
                </c:pt>
                <c:pt idx="113">
                  <c:v>76.194277116487058</c:v>
                </c:pt>
                <c:pt idx="114">
                  <c:v>76.307439053409581</c:v>
                </c:pt>
                <c:pt idx="115">
                  <c:v>76.233374708568789</c:v>
                </c:pt>
                <c:pt idx="116">
                  <c:v>76.443195277742234</c:v>
                </c:pt>
                <c:pt idx="117">
                  <c:v>76.503197724161609</c:v>
                </c:pt>
                <c:pt idx="118">
                  <c:v>76.601336908046818</c:v>
                </c:pt>
                <c:pt idx="119">
                  <c:v>76.6774967514759</c:v>
                </c:pt>
                <c:pt idx="120">
                  <c:v>76.836141368283776</c:v>
                </c:pt>
                <c:pt idx="121">
                  <c:v>76.873815224482499</c:v>
                </c:pt>
                <c:pt idx="122">
                  <c:v>76.95251840830349</c:v>
                </c:pt>
                <c:pt idx="123">
                  <c:v>77.119259269656951</c:v>
                </c:pt>
                <c:pt idx="124">
                  <c:v>77.158249914442294</c:v>
                </c:pt>
                <c:pt idx="125">
                  <c:v>77.308198379213763</c:v>
                </c:pt>
                <c:pt idx="126">
                  <c:v>77.376123280822384</c:v>
                </c:pt>
                <c:pt idx="127">
                  <c:v>77.341863382850036</c:v>
                </c:pt>
                <c:pt idx="128">
                  <c:v>77.537607014138615</c:v>
                </c:pt>
                <c:pt idx="129">
                  <c:v>77.662910811302254</c:v>
                </c:pt>
                <c:pt idx="130">
                  <c:v>77.840470060104536</c:v>
                </c:pt>
                <c:pt idx="131">
                  <c:v>77.905154792843206</c:v>
                </c:pt>
                <c:pt idx="132">
                  <c:v>77.940664637341769</c:v>
                </c:pt>
                <c:pt idx="133">
                  <c:v>78.201702935168655</c:v>
                </c:pt>
                <c:pt idx="134">
                  <c:v>78.265866299837512</c:v>
                </c:pt>
                <c:pt idx="135">
                  <c:v>78.342712945435593</c:v>
                </c:pt>
                <c:pt idx="136">
                  <c:v>78.45366909437044</c:v>
                </c:pt>
                <c:pt idx="137">
                  <c:v>78.402153918549018</c:v>
                </c:pt>
                <c:pt idx="138">
                  <c:v>78.521094351578583</c:v>
                </c:pt>
                <c:pt idx="139">
                  <c:v>78.726493318467689</c:v>
                </c:pt>
                <c:pt idx="140">
                  <c:v>78.755910509176175</c:v>
                </c:pt>
                <c:pt idx="141">
                  <c:v>78.872217365032583</c:v>
                </c:pt>
                <c:pt idx="142">
                  <c:v>78.970389969947917</c:v>
                </c:pt>
                <c:pt idx="143">
                  <c:v>79.08982670527476</c:v>
                </c:pt>
                <c:pt idx="144">
                  <c:v>79.097388213338547</c:v>
                </c:pt>
                <c:pt idx="145">
                  <c:v>79.211674767924436</c:v>
                </c:pt>
                <c:pt idx="146">
                  <c:v>79.023482618390688</c:v>
                </c:pt>
                <c:pt idx="147">
                  <c:v>79.13139244043046</c:v>
                </c:pt>
                <c:pt idx="148">
                  <c:v>79.20333789196188</c:v>
                </c:pt>
                <c:pt idx="149">
                  <c:v>79.285214402592459</c:v>
                </c:pt>
                <c:pt idx="150">
                  <c:v>79.24975803174209</c:v>
                </c:pt>
                <c:pt idx="151">
                  <c:v>79.202602629299321</c:v>
                </c:pt>
                <c:pt idx="152">
                  <c:v>79.291400635267024</c:v>
                </c:pt>
                <c:pt idx="153">
                  <c:v>79.236660330039484</c:v>
                </c:pt>
                <c:pt idx="154">
                  <c:v>79.241391076852366</c:v>
                </c:pt>
                <c:pt idx="155">
                  <c:v>79.531366973605458</c:v>
                </c:pt>
                <c:pt idx="156">
                  <c:v>79.369273306489603</c:v>
                </c:pt>
                <c:pt idx="157">
                  <c:v>79.521200296244075</c:v>
                </c:pt>
                <c:pt idx="158">
                  <c:v>79.630451972642987</c:v>
                </c:pt>
                <c:pt idx="159">
                  <c:v>79.476538102648192</c:v>
                </c:pt>
                <c:pt idx="160">
                  <c:v>79.432119882571939</c:v>
                </c:pt>
                <c:pt idx="161">
                  <c:v>79.585753015913824</c:v>
                </c:pt>
                <c:pt idx="162">
                  <c:v>79.710929813163105</c:v>
                </c:pt>
                <c:pt idx="163">
                  <c:v>79.679114663543885</c:v>
                </c:pt>
                <c:pt idx="164">
                  <c:v>79.755769138218824</c:v>
                </c:pt>
                <c:pt idx="165">
                  <c:v>79.640854268266736</c:v>
                </c:pt>
                <c:pt idx="166">
                  <c:v>79.774369612530052</c:v>
                </c:pt>
                <c:pt idx="167">
                  <c:v>79.824771868048529</c:v>
                </c:pt>
                <c:pt idx="168">
                  <c:v>79.824977407383713</c:v>
                </c:pt>
                <c:pt idx="169">
                  <c:v>79.894272571227049</c:v>
                </c:pt>
                <c:pt idx="170">
                  <c:v>79.880812251347578</c:v>
                </c:pt>
                <c:pt idx="171">
                  <c:v>80.107756085301247</c:v>
                </c:pt>
                <c:pt idx="172">
                  <c:v>80.107985019357557</c:v>
                </c:pt>
                <c:pt idx="173">
                  <c:v>80.216048578135798</c:v>
                </c:pt>
                <c:pt idx="174">
                  <c:v>80.222037626732643</c:v>
                </c:pt>
                <c:pt idx="175">
                  <c:v>80.298392983187952</c:v>
                </c:pt>
                <c:pt idx="176">
                  <c:v>80.36580654303566</c:v>
                </c:pt>
                <c:pt idx="177">
                  <c:v>80.420231019528671</c:v>
                </c:pt>
                <c:pt idx="178">
                  <c:v>80.457171284116356</c:v>
                </c:pt>
                <c:pt idx="179">
                  <c:v>80.583750093578985</c:v>
                </c:pt>
                <c:pt idx="180">
                  <c:v>80.745952379042635</c:v>
                </c:pt>
                <c:pt idx="181">
                  <c:v>80.882265063526773</c:v>
                </c:pt>
                <c:pt idx="182">
                  <c:v>80.912183569687002</c:v>
                </c:pt>
                <c:pt idx="183">
                  <c:v>81.002679363984541</c:v>
                </c:pt>
                <c:pt idx="184">
                  <c:v>81.236680048447226</c:v>
                </c:pt>
                <c:pt idx="185">
                  <c:v>81.305470554735734</c:v>
                </c:pt>
                <c:pt idx="186">
                  <c:v>81.324714383876724</c:v>
                </c:pt>
                <c:pt idx="187">
                  <c:v>81.319773084573995</c:v>
                </c:pt>
                <c:pt idx="188">
                  <c:v>81.450248786148251</c:v>
                </c:pt>
                <c:pt idx="189">
                  <c:v>81.662786485070228</c:v>
                </c:pt>
                <c:pt idx="190">
                  <c:v>81.737647921479336</c:v>
                </c:pt>
                <c:pt idx="191">
                  <c:v>81.746668257507807</c:v>
                </c:pt>
                <c:pt idx="192">
                  <c:v>81.914938130989114</c:v>
                </c:pt>
                <c:pt idx="193">
                  <c:v>82.107343001369003</c:v>
                </c:pt>
                <c:pt idx="194">
                  <c:v>82.307267603525048</c:v>
                </c:pt>
                <c:pt idx="195">
                  <c:v>82.314603519635597</c:v>
                </c:pt>
                <c:pt idx="196">
                  <c:v>82.545375732589065</c:v>
                </c:pt>
                <c:pt idx="197">
                  <c:v>82.564014641084938</c:v>
                </c:pt>
                <c:pt idx="198">
                  <c:v>82.638847669618485</c:v>
                </c:pt>
                <c:pt idx="199">
                  <c:v>82.732643790640111</c:v>
                </c:pt>
                <c:pt idx="200">
                  <c:v>82.860577822873992</c:v>
                </c:pt>
                <c:pt idx="201">
                  <c:v>82.994556048404448</c:v>
                </c:pt>
                <c:pt idx="202">
                  <c:v>83.149912035848814</c:v>
                </c:pt>
                <c:pt idx="203">
                  <c:v>83.30491877352847</c:v>
                </c:pt>
                <c:pt idx="204">
                  <c:v>83.370268584766535</c:v>
                </c:pt>
                <c:pt idx="205">
                  <c:v>83.543242468236755</c:v>
                </c:pt>
                <c:pt idx="206">
                  <c:v>83.731533209809328</c:v>
                </c:pt>
                <c:pt idx="207">
                  <c:v>83.976798452472707</c:v>
                </c:pt>
                <c:pt idx="208">
                  <c:v>84.092171190537371</c:v>
                </c:pt>
                <c:pt idx="209">
                  <c:v>84.222110484578323</c:v>
                </c:pt>
                <c:pt idx="210">
                  <c:v>84.33151756876714</c:v>
                </c:pt>
                <c:pt idx="211">
                  <c:v>84.465741438869003</c:v>
                </c:pt>
                <c:pt idx="212">
                  <c:v>84.685723672249352</c:v>
                </c:pt>
                <c:pt idx="213">
                  <c:v>84.860072831108852</c:v>
                </c:pt>
                <c:pt idx="214">
                  <c:v>84.997615409501307</c:v>
                </c:pt>
                <c:pt idx="215">
                  <c:v>85.26620853118591</c:v>
                </c:pt>
                <c:pt idx="216">
                  <c:v>85.575465020213144</c:v>
                </c:pt>
                <c:pt idx="217">
                  <c:v>85.628360484578309</c:v>
                </c:pt>
                <c:pt idx="218">
                  <c:v>85.762001157704532</c:v>
                </c:pt>
                <c:pt idx="219">
                  <c:v>85.913824542265644</c:v>
                </c:pt>
                <c:pt idx="220">
                  <c:v>86.107196951467415</c:v>
                </c:pt>
                <c:pt idx="221">
                  <c:v>86.242986596830178</c:v>
                </c:pt>
                <c:pt idx="222">
                  <c:v>86.522478316435738</c:v>
                </c:pt>
                <c:pt idx="223">
                  <c:v>86.739818617385353</c:v>
                </c:pt>
                <c:pt idx="224">
                  <c:v>86.986094846209852</c:v>
                </c:pt>
                <c:pt idx="225">
                  <c:v>87.195322192098843</c:v>
                </c:pt>
                <c:pt idx="226">
                  <c:v>87.344918065002673</c:v>
                </c:pt>
                <c:pt idx="227">
                  <c:v>87.444719945136143</c:v>
                </c:pt>
                <c:pt idx="228">
                  <c:v>87.612160977070644</c:v>
                </c:pt>
                <c:pt idx="229">
                  <c:v>87.770307620529778</c:v>
                </c:pt>
                <c:pt idx="230">
                  <c:v>88.037565572061197</c:v>
                </c:pt>
                <c:pt idx="231">
                  <c:v>88.347211416089323</c:v>
                </c:pt>
                <c:pt idx="232">
                  <c:v>88.462684417244219</c:v>
                </c:pt>
                <c:pt idx="233">
                  <c:v>88.717885732161335</c:v>
                </c:pt>
                <c:pt idx="234">
                  <c:v>88.964561342295639</c:v>
                </c:pt>
                <c:pt idx="235">
                  <c:v>89.191018900260985</c:v>
                </c:pt>
                <c:pt idx="236">
                  <c:v>89.422563139010208</c:v>
                </c:pt>
                <c:pt idx="237">
                  <c:v>89.681785003850194</c:v>
                </c:pt>
                <c:pt idx="238">
                  <c:v>89.946750272715605</c:v>
                </c:pt>
                <c:pt idx="239">
                  <c:v>90.167664952836361</c:v>
                </c:pt>
                <c:pt idx="240">
                  <c:v>90.383529715306437</c:v>
                </c:pt>
                <c:pt idx="241">
                  <c:v>90.640488976407539</c:v>
                </c:pt>
                <c:pt idx="242">
                  <c:v>90.843393063398494</c:v>
                </c:pt>
                <c:pt idx="243">
                  <c:v>91.108396766448607</c:v>
                </c:pt>
                <c:pt idx="244">
                  <c:v>91.475102335194322</c:v>
                </c:pt>
                <c:pt idx="245">
                  <c:v>91.642720498588375</c:v>
                </c:pt>
                <c:pt idx="246">
                  <c:v>91.724978008962211</c:v>
                </c:pt>
                <c:pt idx="247">
                  <c:v>91.897811524105961</c:v>
                </c:pt>
                <c:pt idx="248">
                  <c:v>92.135710771731766</c:v>
                </c:pt>
                <c:pt idx="249">
                  <c:v>92.42967212632621</c:v>
                </c:pt>
                <c:pt idx="250">
                  <c:v>92.755259801719859</c:v>
                </c:pt>
                <c:pt idx="251">
                  <c:v>93.055566138881858</c:v>
                </c:pt>
                <c:pt idx="252">
                  <c:v>93.342350327258799</c:v>
                </c:pt>
                <c:pt idx="253">
                  <c:v>93.516500630989185</c:v>
                </c:pt>
                <c:pt idx="254">
                  <c:v>93.821454162388846</c:v>
                </c:pt>
                <c:pt idx="255">
                  <c:v>93.975048861546071</c:v>
                </c:pt>
                <c:pt idx="256">
                  <c:v>94.234272397437579</c:v>
                </c:pt>
                <c:pt idx="257">
                  <c:v>94.54357567590705</c:v>
                </c:pt>
                <c:pt idx="258">
                  <c:v>94.967267443104177</c:v>
                </c:pt>
                <c:pt idx="259">
                  <c:v>95.152017226535804</c:v>
                </c:pt>
                <c:pt idx="260">
                  <c:v>95.391607578285559</c:v>
                </c:pt>
                <c:pt idx="261">
                  <c:v>95.753351795110476</c:v>
                </c:pt>
                <c:pt idx="262">
                  <c:v>96.00857149159404</c:v>
                </c:pt>
                <c:pt idx="263">
                  <c:v>96.343179503016032</c:v>
                </c:pt>
                <c:pt idx="264">
                  <c:v>96.645699983423285</c:v>
                </c:pt>
                <c:pt idx="265">
                  <c:v>96.848508820478315</c:v>
                </c:pt>
                <c:pt idx="266">
                  <c:v>97.124889042180072</c:v>
                </c:pt>
                <c:pt idx="267">
                  <c:v>97.481813946462282</c:v>
                </c:pt>
                <c:pt idx="268">
                  <c:v>97.760705758577217</c:v>
                </c:pt>
                <c:pt idx="269">
                  <c:v>98.037370059034984</c:v>
                </c:pt>
                <c:pt idx="270">
                  <c:v>98.272557190066806</c:v>
                </c:pt>
              </c:numCache>
            </c:numRef>
          </c:yVal>
          <c:smooth val="1"/>
          <c:extLst>
            <c:ext xmlns:c16="http://schemas.microsoft.com/office/drawing/2014/chart" uri="{C3380CC4-5D6E-409C-BE32-E72D297353CC}">
              <c16:uniqueId val="{00000004-0688-4018-B01C-7E39D0E7DCCC}"/>
            </c:ext>
          </c:extLst>
        </c:ser>
        <c:dLbls>
          <c:showLegendKey val="0"/>
          <c:showVal val="0"/>
          <c:showCatName val="0"/>
          <c:showSerName val="0"/>
          <c:showPercent val="0"/>
          <c:showBubbleSize val="0"/>
        </c:dLbls>
        <c:axId val="1329149471"/>
        <c:axId val="1329145311"/>
        <c:extLst>
          <c:ext xmlns:c15="http://schemas.microsoft.com/office/drawing/2012/chart" uri="{02D57815-91ED-43cb-92C2-25804820EDAC}">
            <c15:filteredScatterSeries>
              <c15:ser>
                <c:idx val="9"/>
                <c:order val="0"/>
                <c:tx>
                  <c:v>Promedio 1 amp</c:v>
                </c:tx>
                <c:spPr>
                  <a:ln w="28575">
                    <a:solidFill>
                      <a:schemeClr val="accent4">
                        <a:lumMod val="60000"/>
                        <a:alpha val="20000"/>
                      </a:schemeClr>
                    </a:solidFill>
                  </a:ln>
                  <a:effectLst/>
                </c:spPr>
                <c:marker>
                  <c:symbol val="circle"/>
                  <c:size val="4"/>
                  <c:spPr>
                    <a:solidFill>
                      <a:schemeClr val="accent4">
                        <a:lumMod val="60000"/>
                      </a:schemeClr>
                    </a:solidFill>
                    <a:ln w="9525" cap="flat" cmpd="sng" algn="ctr">
                      <a:solidFill>
                        <a:schemeClr val="accent4">
                          <a:lumMod val="60000"/>
                        </a:schemeClr>
                      </a:solidFill>
                      <a:round/>
                    </a:ln>
                    <a:effectLst/>
                  </c:spPr>
                </c:marker>
                <c:xVal>
                  <c:numRef>
                    <c:extLst>
                      <c:ext uri="{02D57815-91ED-43cb-92C2-25804820EDAC}">
                        <c15:formulaRef>
                          <c15:sqref>'Graficas (2)'!$AA$5:$AA$546</c15:sqref>
                        </c15:formulaRef>
                      </c:ext>
                    </c:extLst>
                    <c:numCache>
                      <c:formatCode>General</c:formatCode>
                      <c:ptCount val="542"/>
                      <c:pt idx="0">
                        <c:v>1.4920776595345983E-4</c:v>
                      </c:pt>
                      <c:pt idx="1">
                        <c:v>8.3003231079086979E-4</c:v>
                      </c:pt>
                      <c:pt idx="2">
                        <c:v>2.543548283474739E-3</c:v>
                      </c:pt>
                      <c:pt idx="3">
                        <c:v>3.8565733485206007E-3</c:v>
                      </c:pt>
                      <c:pt idx="4">
                        <c:v>4.7434909802677346E-3</c:v>
                      </c:pt>
                      <c:pt idx="5">
                        <c:v>5.4465772158172939E-3</c:v>
                      </c:pt>
                      <c:pt idx="6">
                        <c:v>6.4392438592119575E-3</c:v>
                      </c:pt>
                      <c:pt idx="7">
                        <c:v>7.4165038077719375E-3</c:v>
                      </c:pt>
                      <c:pt idx="8">
                        <c:v>8.3235849314536817E-3</c:v>
                      </c:pt>
                      <c:pt idx="9">
                        <c:v>9.2337333755456857E-3</c:v>
                      </c:pt>
                      <c:pt idx="10">
                        <c:v>1.0276112974574734E-2</c:v>
                      </c:pt>
                      <c:pt idx="11">
                        <c:v>1.1334605999270988E-2</c:v>
                      </c:pt>
                      <c:pt idx="12">
                        <c:v>1.2250495954569873E-2</c:v>
                      </c:pt>
                      <c:pt idx="13">
                        <c:v>1.3111627191634275E-2</c:v>
                      </c:pt>
                      <c:pt idx="14">
                        <c:v>1.4020941401806509E-2</c:v>
                      </c:pt>
                      <c:pt idx="15">
                        <c:v>1.5097583205733362E-2</c:v>
                      </c:pt>
                      <c:pt idx="16">
                        <c:v>1.6163341410759455E-2</c:v>
                      </c:pt>
                      <c:pt idx="17">
                        <c:v>1.7134113382535527E-2</c:v>
                      </c:pt>
                      <c:pt idx="18">
                        <c:v>1.8009331347709091E-2</c:v>
                      </c:pt>
                      <c:pt idx="19">
                        <c:v>1.8934926427900917E-2</c:v>
                      </c:pt>
                      <c:pt idx="20">
                        <c:v>1.9837672756719459E-2</c:v>
                      </c:pt>
                      <c:pt idx="21">
                        <c:v>2.0867394326427483E-2</c:v>
                      </c:pt>
                      <c:pt idx="22">
                        <c:v>2.1869743358548129E-2</c:v>
                      </c:pt>
                      <c:pt idx="23">
                        <c:v>2.2912599627652758E-2</c:v>
                      </c:pt>
                      <c:pt idx="24">
                        <c:v>2.3774094212967636E-2</c:v>
                      </c:pt>
                      <c:pt idx="25">
                        <c:v>2.4735278394450212E-2</c:v>
                      </c:pt>
                      <c:pt idx="26">
                        <c:v>2.5729334761157279E-2</c:v>
                      </c:pt>
                      <c:pt idx="27">
                        <c:v>2.6760164443082012E-2</c:v>
                      </c:pt>
                      <c:pt idx="28">
                        <c:v>2.7711488455203222E-2</c:v>
                      </c:pt>
                      <c:pt idx="29">
                        <c:v>2.8657824128614857E-2</c:v>
                      </c:pt>
                      <c:pt idx="30">
                        <c:v>2.9562239250579998E-2</c:v>
                      </c:pt>
                      <c:pt idx="31">
                        <c:v>3.0529282933579566E-2</c:v>
                      </c:pt>
                      <c:pt idx="32">
                        <c:v>3.1492207997308855E-2</c:v>
                      </c:pt>
                      <c:pt idx="33">
                        <c:v>3.2491985976781421E-2</c:v>
                      </c:pt>
                      <c:pt idx="34">
                        <c:v>3.3553202326950707E-2</c:v>
                      </c:pt>
                      <c:pt idx="35">
                        <c:v>3.4508356130716088E-2</c:v>
                      </c:pt>
                      <c:pt idx="36">
                        <c:v>3.5454005127403224E-2</c:v>
                      </c:pt>
                      <c:pt idx="37">
                        <c:v>3.6376275529618002E-2</c:v>
                      </c:pt>
                      <c:pt idx="38">
                        <c:v>3.7328871469490793E-2</c:v>
                      </c:pt>
                      <c:pt idx="39">
                        <c:v>3.8362766687282543E-2</c:v>
                      </c:pt>
                      <c:pt idx="40">
                        <c:v>3.9365160138902476E-2</c:v>
                      </c:pt>
                      <c:pt idx="41">
                        <c:v>4.0298843775911794E-2</c:v>
                      </c:pt>
                      <c:pt idx="42">
                        <c:v>4.1252791815291769E-2</c:v>
                      </c:pt>
                      <c:pt idx="43">
                        <c:v>4.227439439351853E-2</c:v>
                      </c:pt>
                      <c:pt idx="44">
                        <c:v>4.3247744600497337E-2</c:v>
                      </c:pt>
                      <c:pt idx="45">
                        <c:v>4.4237638693708815E-2</c:v>
                      </c:pt>
                      <c:pt idx="46">
                        <c:v>4.5197648099484476E-2</c:v>
                      </c:pt>
                      <c:pt idx="47">
                        <c:v>4.6113622483754745E-2</c:v>
                      </c:pt>
                      <c:pt idx="48">
                        <c:v>4.7105290539903567E-2</c:v>
                      </c:pt>
                      <c:pt idx="49">
                        <c:v>4.8161081100836861E-2</c:v>
                      </c:pt>
                      <c:pt idx="50">
                        <c:v>4.9181284440085168E-2</c:v>
                      </c:pt>
                      <c:pt idx="51">
                        <c:v>5.01555046415606E-2</c:v>
                      </c:pt>
                      <c:pt idx="52">
                        <c:v>5.1101029239340304E-2</c:v>
                      </c:pt>
                      <c:pt idx="53">
                        <c:v>5.2066926859726137E-2</c:v>
                      </c:pt>
                      <c:pt idx="54">
                        <c:v>5.3024329389086397E-2</c:v>
                      </c:pt>
                      <c:pt idx="55">
                        <c:v>5.3999821654381427E-2</c:v>
                      </c:pt>
                      <c:pt idx="56">
                        <c:v>5.4994110709703559E-2</c:v>
                      </c:pt>
                      <c:pt idx="57">
                        <c:v>5.593227733271703E-2</c:v>
                      </c:pt>
                      <c:pt idx="58">
                        <c:v>5.7052606747483706E-2</c:v>
                      </c:pt>
                      <c:pt idx="59">
                        <c:v>5.8000208445938992E-2</c:v>
                      </c:pt>
                      <c:pt idx="60">
                        <c:v>5.8910374003952368E-2</c:v>
                      </c:pt>
                      <c:pt idx="61">
                        <c:v>5.9891702885185263E-2</c:v>
                      </c:pt>
                      <c:pt idx="62">
                        <c:v>6.0839647375704062E-2</c:v>
                      </c:pt>
                      <c:pt idx="63">
                        <c:v>6.184624721312202E-2</c:v>
                      </c:pt>
                      <c:pt idx="64">
                        <c:v>6.2821307581048022E-2</c:v>
                      </c:pt>
                      <c:pt idx="65">
                        <c:v>6.3817720567972219E-2</c:v>
                      </c:pt>
                      <c:pt idx="66">
                        <c:v>6.4773480684386667E-2</c:v>
                      </c:pt>
                      <c:pt idx="67">
                        <c:v>6.5779531960375587E-2</c:v>
                      </c:pt>
                      <c:pt idx="68">
                        <c:v>6.6773810962935179E-2</c:v>
                      </c:pt>
                      <c:pt idx="69">
                        <c:v>6.7731787752764561E-2</c:v>
                      </c:pt>
                      <c:pt idx="70">
                        <c:v>6.8676326907150434E-2</c:v>
                      </c:pt>
                      <c:pt idx="71">
                        <c:v>6.967778700650086E-2</c:v>
                      </c:pt>
                      <c:pt idx="72">
                        <c:v>7.0685206379715815E-2</c:v>
                      </c:pt>
                      <c:pt idx="73">
                        <c:v>7.1699191841559734E-2</c:v>
                      </c:pt>
                      <c:pt idx="74">
                        <c:v>7.2657906704291467E-2</c:v>
                      </c:pt>
                      <c:pt idx="75">
                        <c:v>7.3620260282916433E-2</c:v>
                      </c:pt>
                      <c:pt idx="76">
                        <c:v>7.4578128109524147E-2</c:v>
                      </c:pt>
                      <c:pt idx="77">
                        <c:v>7.5545962795115565E-2</c:v>
                      </c:pt>
                      <c:pt idx="78">
                        <c:v>7.6503161770903383E-2</c:v>
                      </c:pt>
                      <c:pt idx="79">
                        <c:v>7.7506449973437169E-2</c:v>
                      </c:pt>
                      <c:pt idx="80">
                        <c:v>7.8452171663735068E-2</c:v>
                      </c:pt>
                      <c:pt idx="81">
                        <c:v>7.9468119219266692E-2</c:v>
                      </c:pt>
                      <c:pt idx="82">
                        <c:v>8.0449315660593948E-2</c:v>
                      </c:pt>
                      <c:pt idx="83">
                        <c:v>8.1451085492280639E-2</c:v>
                      </c:pt>
                      <c:pt idx="84">
                        <c:v>8.2470073595628898E-2</c:v>
                      </c:pt>
                      <c:pt idx="85">
                        <c:v>8.341718040477808E-2</c:v>
                      </c:pt>
                      <c:pt idx="86">
                        <c:v>8.4418856434732736E-2</c:v>
                      </c:pt>
                      <c:pt idx="87">
                        <c:v>8.5379620211110424E-2</c:v>
                      </c:pt>
                      <c:pt idx="88">
                        <c:v>8.6349615842688215E-2</c:v>
                      </c:pt>
                      <c:pt idx="89">
                        <c:v>8.7306248734773162E-2</c:v>
                      </c:pt>
                      <c:pt idx="90">
                        <c:v>8.8246156074266266E-2</c:v>
                      </c:pt>
                      <c:pt idx="91">
                        <c:v>8.9236274493415021E-2</c:v>
                      </c:pt>
                      <c:pt idx="92">
                        <c:v>9.0236014785895907E-2</c:v>
                      </c:pt>
                      <c:pt idx="93">
                        <c:v>9.1245184235009699E-2</c:v>
                      </c:pt>
                      <c:pt idx="94">
                        <c:v>9.2235118014593193E-2</c:v>
                      </c:pt>
                      <c:pt idx="95">
                        <c:v>9.3250400601575814E-2</c:v>
                      </c:pt>
                      <c:pt idx="96">
                        <c:v>9.4187704260839056E-2</c:v>
                      </c:pt>
                      <c:pt idx="97">
                        <c:v>9.5198543802962179E-2</c:v>
                      </c:pt>
                      <c:pt idx="98">
                        <c:v>9.6153575785565631E-2</c:v>
                      </c:pt>
                      <c:pt idx="99">
                        <c:v>9.7128583956059583E-2</c:v>
                      </c:pt>
                      <c:pt idx="100">
                        <c:v>9.8142985079804457E-2</c:v>
                      </c:pt>
                      <c:pt idx="101">
                        <c:v>9.9113114954237441E-2</c:v>
                      </c:pt>
                      <c:pt idx="102">
                        <c:v>0.10009110692263901</c:v>
                      </c:pt>
                      <c:pt idx="103">
                        <c:v>0.10109649631892159</c:v>
                      </c:pt>
                      <c:pt idx="104">
                        <c:v>0.10206561595665191</c:v>
                      </c:pt>
                      <c:pt idx="105">
                        <c:v>0.10305256723149277</c:v>
                      </c:pt>
                      <c:pt idx="106">
                        <c:v>0.10402462039585159</c:v>
                      </c:pt>
                      <c:pt idx="107">
                        <c:v>0.10499654878383366</c:v>
                      </c:pt>
                      <c:pt idx="108">
                        <c:v>0.10604881909825478</c:v>
                      </c:pt>
                      <c:pt idx="109">
                        <c:v>0.10699666475345833</c:v>
                      </c:pt>
                      <c:pt idx="110">
                        <c:v>0.1079606890935578</c:v>
                      </c:pt>
                      <c:pt idx="111">
                        <c:v>0.10891152250836811</c:v>
                      </c:pt>
                      <c:pt idx="112">
                        <c:v>0.10987724110774275</c:v>
                      </c:pt>
                      <c:pt idx="113">
                        <c:v>0.11088696822627542</c:v>
                      </c:pt>
                      <c:pt idx="114">
                        <c:v>0.11188654654226471</c:v>
                      </c:pt>
                      <c:pt idx="115">
                        <c:v>0.11286373325888728</c:v>
                      </c:pt>
                      <c:pt idx="116">
                        <c:v>0.1137707519388077</c:v>
                      </c:pt>
                      <c:pt idx="117">
                        <c:v>0.11482882126942244</c:v>
                      </c:pt>
                      <c:pt idx="118">
                        <c:v>0.11573938271022247</c:v>
                      </c:pt>
                      <c:pt idx="119">
                        <c:v>0.11678854771686842</c:v>
                      </c:pt>
                      <c:pt idx="120">
                        <c:v>0.1177762468781417</c:v>
                      </c:pt>
                      <c:pt idx="121">
                        <c:v>0.11869356635735435</c:v>
                      </c:pt>
                      <c:pt idx="122">
                        <c:v>0.11975918310080909</c:v>
                      </c:pt>
                      <c:pt idx="123">
                        <c:v>0.12071321784258356</c:v>
                      </c:pt>
                      <c:pt idx="124">
                        <c:v>0.12174261740287404</c:v>
                      </c:pt>
                      <c:pt idx="125">
                        <c:v>0.12266476049694215</c:v>
                      </c:pt>
                      <c:pt idx="126">
                        <c:v>0.12362041704503449</c:v>
                      </c:pt>
                      <c:pt idx="127">
                        <c:v>0.12460053524664656</c:v>
                      </c:pt>
                      <c:pt idx="128">
                        <c:v>0.12563388472415779</c:v>
                      </c:pt>
                      <c:pt idx="129">
                        <c:v>0.12657752775773068</c:v>
                      </c:pt>
                      <c:pt idx="130">
                        <c:v>0.12757933699730928</c:v>
                      </c:pt>
                      <c:pt idx="131">
                        <c:v>0.12855312842377498</c:v>
                      </c:pt>
                      <c:pt idx="132">
                        <c:v>0.12953768547747715</c:v>
                      </c:pt>
                      <c:pt idx="133">
                        <c:v>0.13051676236283827</c:v>
                      </c:pt>
                      <c:pt idx="134">
                        <c:v>0.13146607634050939</c:v>
                      </c:pt>
                      <c:pt idx="135">
                        <c:v>0.13248947550684534</c:v>
                      </c:pt>
                      <c:pt idx="136">
                        <c:v>0.13347772287421494</c:v>
                      </c:pt>
                      <c:pt idx="137">
                        <c:v>0.13445510208495043</c:v>
                      </c:pt>
                      <c:pt idx="138">
                        <c:v>0.13544147776695742</c:v>
                      </c:pt>
                      <c:pt idx="139">
                        <c:v>0.13640132084594861</c:v>
                      </c:pt>
                      <c:pt idx="140">
                        <c:v>0.13738469515064478</c:v>
                      </c:pt>
                      <c:pt idx="141">
                        <c:v>0.13834528748278316</c:v>
                      </c:pt>
                      <c:pt idx="142">
                        <c:v>0.13937737749665313</c:v>
                      </c:pt>
                      <c:pt idx="143">
                        <c:v>0.1403268386453993</c:v>
                      </c:pt>
                      <c:pt idx="144">
                        <c:v>0.14132811243824156</c:v>
                      </c:pt>
                      <c:pt idx="145">
                        <c:v>0.14225196029615028</c:v>
                      </c:pt>
                      <c:pt idx="146">
                        <c:v>0.14322471813196974</c:v>
                      </c:pt>
                      <c:pt idx="147">
                        <c:v>0.1442506199422009</c:v>
                      </c:pt>
                      <c:pt idx="148">
                        <c:v>0.14520214080948707</c:v>
                      </c:pt>
                      <c:pt idx="149">
                        <c:v>0.14620923129027386</c:v>
                      </c:pt>
                      <c:pt idx="150">
                        <c:v>0.14721162900025569</c:v>
                      </c:pt>
                      <c:pt idx="151">
                        <c:v>0.148166975117693</c:v>
                      </c:pt>
                      <c:pt idx="152">
                        <c:v>0.14914869606418754</c:v>
                      </c:pt>
                      <c:pt idx="153">
                        <c:v>0.15010595006223118</c:v>
                      </c:pt>
                      <c:pt idx="154">
                        <c:v>0.15105206993022363</c:v>
                      </c:pt>
                      <c:pt idx="155">
                        <c:v>0.15205671633205223</c:v>
                      </c:pt>
                      <c:pt idx="156">
                        <c:v>0.15302817808676197</c:v>
                      </c:pt>
                      <c:pt idx="157">
                        <c:v>0.15401765794265501</c:v>
                      </c:pt>
                      <c:pt idx="158">
                        <c:v>0.15498535430189014</c:v>
                      </c:pt>
                      <c:pt idx="159">
                        <c:v>0.15593881296281359</c:v>
                      </c:pt>
                      <c:pt idx="160">
                        <c:v>0.15695724205981337</c:v>
                      </c:pt>
                      <c:pt idx="161">
                        <c:v>0.15794931083791924</c:v>
                      </c:pt>
                      <c:pt idx="162">
                        <c:v>0.15887952970646499</c:v>
                      </c:pt>
                      <c:pt idx="163">
                        <c:v>0.15989604895177756</c:v>
                      </c:pt>
                      <c:pt idx="164">
                        <c:v>0.16092769088526496</c:v>
                      </c:pt>
                      <c:pt idx="165">
                        <c:v>0.16188333311645717</c:v>
                      </c:pt>
                      <c:pt idx="166">
                        <c:v>0.16283853844101145</c:v>
                      </c:pt>
                      <c:pt idx="167">
                        <c:v>0.16383548809430068</c:v>
                      </c:pt>
                      <c:pt idx="168">
                        <c:v>0.16480191803257424</c:v>
                      </c:pt>
                      <c:pt idx="169">
                        <c:v>0.16578062369983995</c:v>
                      </c:pt>
                      <c:pt idx="170">
                        <c:v>0.16673273413480069</c:v>
                      </c:pt>
                      <c:pt idx="171">
                        <c:v>0.16774995609994686</c:v>
                      </c:pt>
                      <c:pt idx="172">
                        <c:v>0.1687086030178834</c:v>
                      </c:pt>
                      <c:pt idx="173">
                        <c:v>0.16969206477256646</c:v>
                      </c:pt>
                      <c:pt idx="174">
                        <c:v>0.17065289544025375</c:v>
                      </c:pt>
                      <c:pt idx="175">
                        <c:v>0.17168784855666946</c:v>
                      </c:pt>
                      <c:pt idx="176">
                        <c:v>0.17258953988915768</c:v>
                      </c:pt>
                      <c:pt idx="177">
                        <c:v>0.17362696371795058</c:v>
                      </c:pt>
                      <c:pt idx="178">
                        <c:v>0.17451936512588398</c:v>
                      </c:pt>
                      <c:pt idx="179">
                        <c:v>0.17551164531427396</c:v>
                      </c:pt>
                      <c:pt idx="180">
                        <c:v>0.17645915156427283</c:v>
                      </c:pt>
                      <c:pt idx="181">
                        <c:v>0.17744432723626044</c:v>
                      </c:pt>
                      <c:pt idx="182">
                        <c:v>0.17844718232695639</c:v>
                      </c:pt>
                      <c:pt idx="183">
                        <c:v>0.17939544884464367</c:v>
                      </c:pt>
                      <c:pt idx="184">
                        <c:v>0.18039821479901702</c:v>
                      </c:pt>
                      <c:pt idx="185">
                        <c:v>0.18138019732328559</c:v>
                      </c:pt>
                      <c:pt idx="186">
                        <c:v>0.18235159929257119</c:v>
                      </c:pt>
                      <c:pt idx="187">
                        <c:v>0.18338847793155807</c:v>
                      </c:pt>
                      <c:pt idx="188">
                        <c:v>0.18430428532161611</c:v>
                      </c:pt>
                      <c:pt idx="189">
                        <c:v>0.18523829690434127</c:v>
                      </c:pt>
                      <c:pt idx="190">
                        <c:v>0.18631172105556898</c:v>
                      </c:pt>
                      <c:pt idx="191">
                        <c:v>0.18719963020402147</c:v>
                      </c:pt>
                      <c:pt idx="192">
                        <c:v>0.18823621945739455</c:v>
                      </c:pt>
                      <c:pt idx="193">
                        <c:v>0.18916909056761561</c:v>
                      </c:pt>
                      <c:pt idx="194">
                        <c:v>0.19012380297097009</c:v>
                      </c:pt>
                      <c:pt idx="195">
                        <c:v>0.1911202788859479</c:v>
                      </c:pt>
                      <c:pt idx="196">
                        <c:v>0.19210178865207084</c:v>
                      </c:pt>
                      <c:pt idx="197">
                        <c:v>0.19311104363370377</c:v>
                      </c:pt>
                      <c:pt idx="198">
                        <c:v>0.19408798461443683</c:v>
                      </c:pt>
                      <c:pt idx="199">
                        <c:v>0.19504145080917218</c:v>
                      </c:pt>
                      <c:pt idx="200">
                        <c:v>0.19604822618195555</c:v>
                      </c:pt>
                      <c:pt idx="201">
                        <c:v>0.19703398357614091</c:v>
                      </c:pt>
                      <c:pt idx="202">
                        <c:v>0.19798988032989503</c:v>
                      </c:pt>
                      <c:pt idx="203">
                        <c:v>0.19903799566031033</c:v>
                      </c:pt>
                      <c:pt idx="204">
                        <c:v>0.199938644186099</c:v>
                      </c:pt>
                      <c:pt idx="205">
                        <c:v>0.20096789284263522</c:v>
                      </c:pt>
                      <c:pt idx="206">
                        <c:v>0.20192272062498193</c:v>
                      </c:pt>
                      <c:pt idx="207">
                        <c:v>0.20289573384677176</c:v>
                      </c:pt>
                      <c:pt idx="208">
                        <c:v>0.20387960518598783</c:v>
                      </c:pt>
                      <c:pt idx="209">
                        <c:v>0.20482374297887329</c:v>
                      </c:pt>
                      <c:pt idx="210">
                        <c:v>0.20581277742438825</c:v>
                      </c:pt>
                      <c:pt idx="211">
                        <c:v>0.20679788711701841</c:v>
                      </c:pt>
                      <c:pt idx="212">
                        <c:v>0.20781337837263095</c:v>
                      </c:pt>
                      <c:pt idx="213">
                        <c:v>0.20873393221420286</c:v>
                      </c:pt>
                      <c:pt idx="214">
                        <c:v>0.20972610584753615</c:v>
                      </c:pt>
                      <c:pt idx="215">
                        <c:v>0.21069763000967709</c:v>
                      </c:pt>
                      <c:pt idx="216">
                        <c:v>0.21169164269537033</c:v>
                      </c:pt>
                      <c:pt idx="217">
                        <c:v>0.21267292512349828</c:v>
                      </c:pt>
                      <c:pt idx="218">
                        <c:v>0.2136318864287404</c:v>
                      </c:pt>
                      <c:pt idx="219">
                        <c:v>0.21462367915311295</c:v>
                      </c:pt>
                      <c:pt idx="220">
                        <c:v>0.21555407331639032</c:v>
                      </c:pt>
                      <c:pt idx="221">
                        <c:v>0.21655767722912383</c:v>
                      </c:pt>
                      <c:pt idx="222">
                        <c:v>0.21754310665930912</c:v>
                      </c:pt>
                      <c:pt idx="223">
                        <c:v>0.21853764962182698</c:v>
                      </c:pt>
                      <c:pt idx="224">
                        <c:v>0.21952825075571353</c:v>
                      </c:pt>
                      <c:pt idx="225">
                        <c:v>0.22047818605589828</c:v>
                      </c:pt>
                      <c:pt idx="226">
                        <c:v>0.22145456410883835</c:v>
                      </c:pt>
                      <c:pt idx="227">
                        <c:v>0.22243953581074125</c:v>
                      </c:pt>
                      <c:pt idx="228">
                        <c:v>0.22344168802724801</c:v>
                      </c:pt>
                      <c:pt idx="229">
                        <c:v>0.22433157791299338</c:v>
                      </c:pt>
                      <c:pt idx="230">
                        <c:v>0.22536115876649992</c:v>
                      </c:pt>
                      <c:pt idx="231">
                        <c:v>0.22632450242340632</c:v>
                      </c:pt>
                      <c:pt idx="232">
                        <c:v>0.22734213316194554</c:v>
                      </c:pt>
                      <c:pt idx="233">
                        <c:v>0.22827711134962864</c:v>
                      </c:pt>
                      <c:pt idx="234">
                        <c:v>0.22927006332511762</c:v>
                      </c:pt>
                      <c:pt idx="235">
                        <c:v>0.23018040922847988</c:v>
                      </c:pt>
                      <c:pt idx="236">
                        <c:v>0.23119166826254114</c:v>
                      </c:pt>
                      <c:pt idx="237">
                        <c:v>0.23221206578861014</c:v>
                      </c:pt>
                      <c:pt idx="238">
                        <c:v>0.23316736371976882</c:v>
                      </c:pt>
                      <c:pt idx="239">
                        <c:v>0.2340984356582651</c:v>
                      </c:pt>
                      <c:pt idx="240">
                        <c:v>0.23509429870259618</c:v>
                      </c:pt>
                      <c:pt idx="241">
                        <c:v>0.23604243631744257</c:v>
                      </c:pt>
                      <c:pt idx="242">
                        <c:v>0.23704016730103503</c:v>
                      </c:pt>
                      <c:pt idx="243">
                        <c:v>0.23800002812231563</c:v>
                      </c:pt>
                      <c:pt idx="244">
                        <c:v>0.23898893008963809</c:v>
                      </c:pt>
                      <c:pt idx="245">
                        <c:v>0.23995527654948412</c:v>
                      </c:pt>
                      <c:pt idx="246">
                        <c:v>0.24097020984834425</c:v>
                      </c:pt>
                      <c:pt idx="247">
                        <c:v>0.2419298708623831</c:v>
                      </c:pt>
                      <c:pt idx="248">
                        <c:v>0.24293667096199409</c:v>
                      </c:pt>
                      <c:pt idx="249">
                        <c:v>0.24387329905601454</c:v>
                      </c:pt>
                      <c:pt idx="250">
                        <c:v>0.24486240993480851</c:v>
                      </c:pt>
                      <c:pt idx="251">
                        <c:v>0.24580977619662447</c:v>
                      </c:pt>
                      <c:pt idx="252">
                        <c:v>0.24679642371575347</c:v>
                      </c:pt>
                      <c:pt idx="253">
                        <c:v>0.24780741828078617</c:v>
                      </c:pt>
                      <c:pt idx="254">
                        <c:v>0.24877005599294288</c:v>
                      </c:pt>
                      <c:pt idx="255">
                        <c:v>0.24970055945873143</c:v>
                      </c:pt>
                      <c:pt idx="256">
                        <c:v>0.25072296836636399</c:v>
                      </c:pt>
                      <c:pt idx="257">
                        <c:v>0.25166302592549739</c:v>
                      </c:pt>
                      <c:pt idx="258">
                        <c:v>0.25266266856210962</c:v>
                      </c:pt>
                      <c:pt idx="259">
                        <c:v>0.25361475433901087</c:v>
                      </c:pt>
                      <c:pt idx="260">
                        <c:v>0.25457716738527414</c:v>
                      </c:pt>
                      <c:pt idx="261">
                        <c:v>0.25555912597733166</c:v>
                      </c:pt>
                      <c:pt idx="262">
                        <c:v>0.25656262303832583</c:v>
                      </c:pt>
                      <c:pt idx="263">
                        <c:v>0.25748840909928672</c:v>
                      </c:pt>
                      <c:pt idx="264">
                        <c:v>0.25845408136108677</c:v>
                      </c:pt>
                      <c:pt idx="265">
                        <c:v>0.25945717080929598</c:v>
                      </c:pt>
                      <c:pt idx="266">
                        <c:v>0.26043641766870818</c:v>
                      </c:pt>
                      <c:pt idx="267">
                        <c:v>0.26143526071671241</c:v>
                      </c:pt>
                      <c:pt idx="268">
                        <c:v>0.26242023401956088</c:v>
                      </c:pt>
                      <c:pt idx="269">
                        <c:v>0.26339375740209914</c:v>
                      </c:pt>
                      <c:pt idx="270">
                        <c:v>0.26436365478464252</c:v>
                      </c:pt>
                      <c:pt idx="271">
                        <c:v>0.2653214769813862</c:v>
                      </c:pt>
                      <c:pt idx="272">
                        <c:v>0.26630623409358456</c:v>
                      </c:pt>
                      <c:pt idx="273">
                        <c:v>0.26731730536645121</c:v>
                      </c:pt>
                      <c:pt idx="274">
                        <c:v>0.26827253546748375</c:v>
                      </c:pt>
                      <c:pt idx="275">
                        <c:v>0.26921426327635334</c:v>
                      </c:pt>
                      <c:pt idx="276">
                        <c:v>0.27020280061922497</c:v>
                      </c:pt>
                      <c:pt idx="277">
                        <c:v>0.27123141971237485</c:v>
                      </c:pt>
                      <c:pt idx="278">
                        <c:v>0.27217154289927159</c:v>
                      </c:pt>
                      <c:pt idx="279">
                        <c:v>0.27313635934085118</c:v>
                      </c:pt>
                      <c:pt idx="280">
                        <c:v>0.27407849620801711</c:v>
                      </c:pt>
                      <c:pt idx="281">
                        <c:v>0.27505445204246326</c:v>
                      </c:pt>
                      <c:pt idx="282">
                        <c:v>0.27603816321106378</c:v>
                      </c:pt>
                      <c:pt idx="283">
                        <c:v>0.27702201108151941</c:v>
                      </c:pt>
                      <c:pt idx="284">
                        <c:v>0.27799476026102765</c:v>
                      </c:pt>
                      <c:pt idx="285">
                        <c:v>0.27898510497642848</c:v>
                      </c:pt>
                      <c:pt idx="286">
                        <c:v>0.27998758204722779</c:v>
                      </c:pt>
                      <c:pt idx="287">
                        <c:v>0.28095671925555593</c:v>
                      </c:pt>
                      <c:pt idx="288">
                        <c:v>0.2819219897389314</c:v>
                      </c:pt>
                      <c:pt idx="289">
                        <c:v>0.2828972107151082</c:v>
                      </c:pt>
                      <c:pt idx="290">
                        <c:v>0.28389140020059533</c:v>
                      </c:pt>
                      <c:pt idx="291">
                        <c:v>0.28483454561619814</c:v>
                      </c:pt>
                      <c:pt idx="292">
                        <c:v>0.28579522956121062</c:v>
                      </c:pt>
                      <c:pt idx="293">
                        <c:v>0.28678706686693689</c:v>
                      </c:pt>
                      <c:pt idx="294">
                        <c:v>0.28777809979890445</c:v>
                      </c:pt>
                      <c:pt idx="295">
                        <c:v>0.28870881028460155</c:v>
                      </c:pt>
                      <c:pt idx="296">
                        <c:v>0.28972519625807003</c:v>
                      </c:pt>
                      <c:pt idx="297">
                        <c:v>0.29071706235177908</c:v>
                      </c:pt>
                      <c:pt idx="298">
                        <c:v>0.29166647404830459</c:v>
                      </c:pt>
                      <c:pt idx="299">
                        <c:v>0.29266280395259875</c:v>
                      </c:pt>
                      <c:pt idx="300">
                        <c:v>0.29363682005765018</c:v>
                      </c:pt>
                      <c:pt idx="301">
                        <c:v>0.29460312556885115</c:v>
                      </c:pt>
                      <c:pt idx="302">
                        <c:v>0.29556622595471316</c:v>
                      </c:pt>
                      <c:pt idx="303">
                        <c:v>0.29655340638422106</c:v>
                      </c:pt>
                      <c:pt idx="304">
                        <c:v>0.29752130750426009</c:v>
                      </c:pt>
                      <c:pt idx="305">
                        <c:v>0.29850196563473691</c:v>
                      </c:pt>
                      <c:pt idx="306">
                        <c:v>0.29946198138258101</c:v>
                      </c:pt>
                      <c:pt idx="307">
                        <c:v>0.30040853469247797</c:v>
                      </c:pt>
                      <c:pt idx="308">
                        <c:v>0.3014068908969153</c:v>
                      </c:pt>
                      <c:pt idx="309">
                        <c:v>0.30233565418203912</c:v>
                      </c:pt>
                      <c:pt idx="310">
                        <c:v>0.30331424737013085</c:v>
                      </c:pt>
                      <c:pt idx="311">
                        <c:v>0.30430345746293147</c:v>
                      </c:pt>
                      <c:pt idx="312">
                        <c:v>0.30529690498280015</c:v>
                      </c:pt>
                      <c:pt idx="313">
                        <c:v>0.30627385583311711</c:v>
                      </c:pt>
                      <c:pt idx="314">
                        <c:v>0.30723490638180351</c:v>
                      </c:pt>
                      <c:pt idx="315">
                        <c:v>0.30823308567367663</c:v>
                      </c:pt>
                      <c:pt idx="316">
                        <c:v>0.30921586299629544</c:v>
                      </c:pt>
                      <c:pt idx="317">
                        <c:v>0.31017918721646531</c:v>
                      </c:pt>
                      <c:pt idx="318">
                        <c:v>0.31112183143558869</c:v>
                      </c:pt>
                      <c:pt idx="319">
                        <c:v>0.31212503873789543</c:v>
                      </c:pt>
                      <c:pt idx="320">
                        <c:v>0.31307580706352678</c:v>
                      </c:pt>
                      <c:pt idx="321">
                        <c:v>0.31407221558167586</c:v>
                      </c:pt>
                      <c:pt idx="322">
                        <c:v>0.31504083435143837</c:v>
                      </c:pt>
                      <c:pt idx="323">
                        <c:v>0.31601545402946862</c:v>
                      </c:pt>
                      <c:pt idx="324">
                        <c:v>0.31697551085759834</c:v>
                      </c:pt>
                      <c:pt idx="325">
                        <c:v>0.31794521036244194</c:v>
                      </c:pt>
                      <c:pt idx="326">
                        <c:v>0.31893116781169112</c:v>
                      </c:pt>
                      <c:pt idx="327">
                        <c:v>0.31991806935256401</c:v>
                      </c:pt>
                      <c:pt idx="328">
                        <c:v>0.32091800834858331</c:v>
                      </c:pt>
                      <c:pt idx="329">
                        <c:v>0.32183646032085883</c:v>
                      </c:pt>
                      <c:pt idx="330">
                        <c:v>0.32285136175511819</c:v>
                      </c:pt>
                      <c:pt idx="331">
                        <c:v>0.32385053328897784</c:v>
                      </c:pt>
                      <c:pt idx="332">
                        <c:v>0.32481968736684275</c:v>
                      </c:pt>
                      <c:pt idx="333">
                        <c:v>0.3258086864248696</c:v>
                      </c:pt>
                      <c:pt idx="334">
                        <c:v>0.32676107763858242</c:v>
                      </c:pt>
                      <c:pt idx="335">
                        <c:v>0.3277317853448693</c:v>
                      </c:pt>
                      <c:pt idx="336">
                        <c:v>0.3286987901578815</c:v>
                      </c:pt>
                      <c:pt idx="337">
                        <c:v>0.32967476871558549</c:v>
                      </c:pt>
                      <c:pt idx="338">
                        <c:v>0.33073274152527676</c:v>
                      </c:pt>
                      <c:pt idx="339">
                        <c:v>0.33165730260740828</c:v>
                      </c:pt>
                      <c:pt idx="340">
                        <c:v>0.33260815475668315</c:v>
                      </c:pt>
                      <c:pt idx="341">
                        <c:v>0.33357650426479313</c:v>
                      </c:pt>
                      <c:pt idx="342">
                        <c:v>0.33455379325826667</c:v>
                      </c:pt>
                      <c:pt idx="343">
                        <c:v>0.33546756006446293</c:v>
                      </c:pt>
                      <c:pt idx="344">
                        <c:v>0.3364956512495188</c:v>
                      </c:pt>
                      <c:pt idx="345">
                        <c:v>0.33749407987632385</c:v>
                      </c:pt>
                      <c:pt idx="346">
                        <c:v>0.33845623069610126</c:v>
                      </c:pt>
                      <c:pt idx="347">
                        <c:v>0.33945247894503494</c:v>
                      </c:pt>
                      <c:pt idx="348">
                        <c:v>0.34040739124000607</c:v>
                      </c:pt>
                      <c:pt idx="349">
                        <c:v>0.34138813198212681</c:v>
                      </c:pt>
                      <c:pt idx="350">
                        <c:v>0.34236192190766446</c:v>
                      </c:pt>
                      <c:pt idx="351">
                        <c:v>0.34333794382946359</c:v>
                      </c:pt>
                      <c:pt idx="352">
                        <c:v>0.34432461966054767</c:v>
                      </c:pt>
                      <c:pt idx="353">
                        <c:v>0.34532954285903361</c:v>
                      </c:pt>
                      <c:pt idx="354">
                        <c:v>0.34629760106335333</c:v>
                      </c:pt>
                      <c:pt idx="355">
                        <c:v>0.3472221202589571</c:v>
                      </c:pt>
                      <c:pt idx="356">
                        <c:v>0.34825855460009603</c:v>
                      </c:pt>
                      <c:pt idx="357">
                        <c:v>0.34922888180371009</c:v>
                      </c:pt>
                      <c:pt idx="358">
                        <c:v>0.35018540940770559</c:v>
                      </c:pt>
                      <c:pt idx="359">
                        <c:v>0.3511816135216364</c:v>
                      </c:pt>
                      <c:pt idx="360">
                        <c:v>0.35218222068214244</c:v>
                      </c:pt>
                      <c:pt idx="361">
                        <c:v>0.35313328568939972</c:v>
                      </c:pt>
                      <c:pt idx="362">
                        <c:v>0.35411303688708679</c:v>
                      </c:pt>
                      <c:pt idx="363">
                        <c:v>0.35509472616304744</c:v>
                      </c:pt>
                      <c:pt idx="364">
                        <c:v>0.35605810887864758</c:v>
                      </c:pt>
                      <c:pt idx="365">
                        <c:v>0.35707890936554526</c:v>
                      </c:pt>
                      <c:pt idx="366">
                        <c:v>0.3580422400623765</c:v>
                      </c:pt>
                      <c:pt idx="367">
                        <c:v>0.35898973624887437</c:v>
                      </c:pt>
                      <c:pt idx="368">
                        <c:v>0.3599887041220256</c:v>
                      </c:pt>
                      <c:pt idx="369">
                        <c:v>0.36095799169207021</c:v>
                      </c:pt>
                      <c:pt idx="370">
                        <c:v>0.36193189911916923</c:v>
                      </c:pt>
                      <c:pt idx="371">
                        <c:v>0.36293737738324722</c:v>
                      </c:pt>
                      <c:pt idx="372">
                        <c:v>0.36387688396468598</c:v>
                      </c:pt>
                      <c:pt idx="373">
                        <c:v>0.36486149512885424</c:v>
                      </c:pt>
                      <c:pt idx="374">
                        <c:v>0.36581585747024931</c:v>
                      </c:pt>
                      <c:pt idx="375">
                        <c:v>0.36680368203610686</c:v>
                      </c:pt>
                      <c:pt idx="376">
                        <c:v>0.36779460927457602</c:v>
                      </c:pt>
                      <c:pt idx="377">
                        <c:v>0.36876088472513674</c:v>
                      </c:pt>
                      <c:pt idx="378">
                        <c:v>0.36975742771570164</c:v>
                      </c:pt>
                      <c:pt idx="379">
                        <c:v>0.3707300282731833</c:v>
                      </c:pt>
                      <c:pt idx="380">
                        <c:v>0.37166905538757145</c:v>
                      </c:pt>
                      <c:pt idx="381">
                        <c:v>0.37263574470412142</c:v>
                      </c:pt>
                      <c:pt idx="382">
                        <c:v>0.37361907314966325</c:v>
                      </c:pt>
                      <c:pt idx="383">
                        <c:v>0.37459632105336543</c:v>
                      </c:pt>
                      <c:pt idx="384">
                        <c:v>0.37558496277913722</c:v>
                      </c:pt>
                      <c:pt idx="385">
                        <c:v>0.37654872441508908</c:v>
                      </c:pt>
                      <c:pt idx="386">
                        <c:v>0.37750217983842321</c:v>
                      </c:pt>
                      <c:pt idx="387">
                        <c:v>0.37844669001068909</c:v>
                      </c:pt>
                      <c:pt idx="388">
                        <c:v>0.37948315531367255</c:v>
                      </c:pt>
                      <c:pt idx="389">
                        <c:v>0.38042515854049158</c:v>
                      </c:pt>
                      <c:pt idx="390">
                        <c:v>0.38142104285544604</c:v>
                      </c:pt>
                      <c:pt idx="391">
                        <c:v>0.38238092191702688</c:v>
                      </c:pt>
                      <c:pt idx="392">
                        <c:v>0.38332725592608713</c:v>
                      </c:pt>
                      <c:pt idx="393">
                        <c:v>0.3843553362522294</c:v>
                      </c:pt>
                      <c:pt idx="394">
                        <c:v>0.38533125514547545</c:v>
                      </c:pt>
                      <c:pt idx="395">
                        <c:v>0.38628655943165124</c:v>
                      </c:pt>
                      <c:pt idx="396">
                        <c:v>0.387280220286356</c:v>
                      </c:pt>
                      <c:pt idx="397">
                        <c:v>0.38826290593019169</c:v>
                      </c:pt>
                      <c:pt idx="398">
                        <c:v>0.38932175147838527</c:v>
                      </c:pt>
                      <c:pt idx="399">
                        <c:v>0.3902867603947382</c:v>
                      </c:pt>
                      <c:pt idx="400">
                        <c:v>0.39125674627657692</c:v>
                      </c:pt>
                      <c:pt idx="401">
                        <c:v>0.39226222857926096</c:v>
                      </c:pt>
                      <c:pt idx="402">
                        <c:v>0.39324074166703199</c:v>
                      </c:pt>
                      <c:pt idx="403">
                        <c:v>0.39418868248587241</c:v>
                      </c:pt>
                      <c:pt idx="404">
                        <c:v>0.39517332560157853</c:v>
                      </c:pt>
                      <c:pt idx="405">
                        <c:v>0.39618309190780338</c:v>
                      </c:pt>
                      <c:pt idx="406">
                        <c:v>0.39719022821639438</c:v>
                      </c:pt>
                      <c:pt idx="407">
                        <c:v>0.39810704279742504</c:v>
                      </c:pt>
                      <c:pt idx="408">
                        <c:v>0.39910081757498855</c:v>
                      </c:pt>
                      <c:pt idx="409">
                        <c:v>0.40012078349907593</c:v>
                      </c:pt>
                      <c:pt idx="410">
                        <c:v>0.40107345299313862</c:v>
                      </c:pt>
                      <c:pt idx="411">
                        <c:v>0.40203616088067606</c:v>
                      </c:pt>
                      <c:pt idx="412">
                        <c:v>0.40295327784435475</c:v>
                      </c:pt>
                      <c:pt idx="413">
                        <c:v>0.40397529610729344</c:v>
                      </c:pt>
                      <c:pt idx="414">
                        <c:v>0.40492293641477167</c:v>
                      </c:pt>
                      <c:pt idx="415">
                        <c:v>0.40584389180931968</c:v>
                      </c:pt>
                      <c:pt idx="416">
                        <c:v>0.40686848506632217</c:v>
                      </c:pt>
                      <c:pt idx="417">
                        <c:v>0.40782035442821252</c:v>
                      </c:pt>
                      <c:pt idx="418">
                        <c:v>0.40876988607507203</c:v>
                      </c:pt>
                      <c:pt idx="419">
                        <c:v>0.40975090257428548</c:v>
                      </c:pt>
                      <c:pt idx="420">
                        <c:v>0.41071101257655479</c:v>
                      </c:pt>
                      <c:pt idx="421">
                        <c:v>0.41170699987267972</c:v>
                      </c:pt>
                      <c:pt idx="422">
                        <c:v>0.41263873357314368</c:v>
                      </c:pt>
                      <c:pt idx="423">
                        <c:v>0.41366193041673432</c:v>
                      </c:pt>
                      <c:pt idx="424">
                        <c:v>0.41462735356270153</c:v>
                      </c:pt>
                      <c:pt idx="425">
                        <c:v>0.41558587080702464</c:v>
                      </c:pt>
                      <c:pt idx="426">
                        <c:v>0.41659034153532171</c:v>
                      </c:pt>
                      <c:pt idx="427">
                        <c:v>0.41756444313316388</c:v>
                      </c:pt>
                      <c:pt idx="428">
                        <c:v>0.41852828419584653</c:v>
                      </c:pt>
                      <c:pt idx="429">
                        <c:v>0.41948387921752356</c:v>
                      </c:pt>
                      <c:pt idx="430">
                        <c:v>0.42046433209456247</c:v>
                      </c:pt>
                      <c:pt idx="431">
                        <c:v>0.42144979426581297</c:v>
                      </c:pt>
                      <c:pt idx="432">
                        <c:v>0.42243079308393056</c:v>
                      </c:pt>
                      <c:pt idx="433">
                        <c:v>0.42342209845863243</c:v>
                      </c:pt>
                      <c:pt idx="434">
                        <c:v>0.42446116764528502</c:v>
                      </c:pt>
                      <c:pt idx="435">
                        <c:v>0.42543948275292587</c:v>
                      </c:pt>
                      <c:pt idx="436">
                        <c:v>0.4264292742345745</c:v>
                      </c:pt>
                      <c:pt idx="437">
                        <c:v>0.42740821872531309</c:v>
                      </c:pt>
                      <c:pt idx="438">
                        <c:v>0.42841766570897144</c:v>
                      </c:pt>
                      <c:pt idx="439">
                        <c:v>0.42938703789787358</c:v>
                      </c:pt>
                      <c:pt idx="440">
                        <c:v>0.4303606167077848</c:v>
                      </c:pt>
                      <c:pt idx="441">
                        <c:v>0.43132204685995268</c:v>
                      </c:pt>
                      <c:pt idx="442">
                        <c:v>0.43228856064699511</c:v>
                      </c:pt>
                      <c:pt idx="443">
                        <c:v>0.43327390528360094</c:v>
                      </c:pt>
                      <c:pt idx="444">
                        <c:v>0.43424996960379092</c:v>
                      </c:pt>
                      <c:pt idx="445">
                        <c:v>0.43522523671592905</c:v>
                      </c:pt>
                      <c:pt idx="446">
                        <c:v>0.43616629899512549</c:v>
                      </c:pt>
                      <c:pt idx="447">
                        <c:v>0.4371269385591689</c:v>
                      </c:pt>
                      <c:pt idx="448">
                        <c:v>0.4381064336407115</c:v>
                      </c:pt>
                      <c:pt idx="449">
                        <c:v>0.43908229021678358</c:v>
                      </c:pt>
                      <c:pt idx="450">
                        <c:v>0.44006115361099518</c:v>
                      </c:pt>
                      <c:pt idx="451">
                        <c:v>0.44101048400507814</c:v>
                      </c:pt>
                      <c:pt idx="452">
                        <c:v>0.44204738889149392</c:v>
                      </c:pt>
                      <c:pt idx="453">
                        <c:v>0.44301978733875591</c:v>
                      </c:pt>
                      <c:pt idx="454">
                        <c:v>0.44396511493881352</c:v>
                      </c:pt>
                      <c:pt idx="455">
                        <c:v>0.44492361257242008</c:v>
                      </c:pt>
                      <c:pt idx="456">
                        <c:v>0.44592592305299411</c:v>
                      </c:pt>
                      <c:pt idx="457">
                        <c:v>0.44685186021514223</c:v>
                      </c:pt>
                      <c:pt idx="458">
                        <c:v>0.44785615433210724</c:v>
                      </c:pt>
                      <c:pt idx="459">
                        <c:v>0.44884116350451436</c:v>
                      </c:pt>
                      <c:pt idx="460">
                        <c:v>0.44982902017510334</c:v>
                      </c:pt>
                      <c:pt idx="461">
                        <c:v>0.45076648537359187</c:v>
                      </c:pt>
                      <c:pt idx="462">
                        <c:v>0.45172763595601906</c:v>
                      </c:pt>
                      <c:pt idx="463">
                        <c:v>0.45271387354674342</c:v>
                      </c:pt>
                      <c:pt idx="464">
                        <c:v>0.45371117105107406</c:v>
                      </c:pt>
                      <c:pt idx="465">
                        <c:v>0.45470343999477836</c:v>
                      </c:pt>
                      <c:pt idx="466">
                        <c:v>0.45566866176013382</c:v>
                      </c:pt>
                      <c:pt idx="467">
                        <c:v>0.45655851321655144</c:v>
                      </c:pt>
                      <c:pt idx="468">
                        <c:v>0.45753893245627653</c:v>
                      </c:pt>
                      <c:pt idx="469">
                        <c:v>0.45851278204816975</c:v>
                      </c:pt>
                      <c:pt idx="470">
                        <c:v>0.45950827021538182</c:v>
                      </c:pt>
                      <c:pt idx="471">
                        <c:v>0.46050869098431618</c:v>
                      </c:pt>
                      <c:pt idx="472">
                        <c:v>0.46147726994636817</c:v>
                      </c:pt>
                      <c:pt idx="473">
                        <c:v>0.46245299930522721</c:v>
                      </c:pt>
                      <c:pt idx="474">
                        <c:v>0.46345724657725801</c:v>
                      </c:pt>
                      <c:pt idx="475">
                        <c:v>0.46440968539560989</c:v>
                      </c:pt>
                      <c:pt idx="476">
                        <c:v>0.46538842152206444</c:v>
                      </c:pt>
                      <c:pt idx="477">
                        <c:v>0.46633401191889529</c:v>
                      </c:pt>
                      <c:pt idx="478">
                        <c:v>0.46730454653789738</c:v>
                      </c:pt>
                      <c:pt idx="479">
                        <c:v>0.46829551465405767</c:v>
                      </c:pt>
                      <c:pt idx="480">
                        <c:v>0.46927569731751556</c:v>
                      </c:pt>
                      <c:pt idx="481">
                        <c:v>0.47021684592982493</c:v>
                      </c:pt>
                      <c:pt idx="482">
                        <c:v>0.47120993983883797</c:v>
                      </c:pt>
                      <c:pt idx="483">
                        <c:v>0.47221785682969808</c:v>
                      </c:pt>
                      <c:pt idx="484">
                        <c:v>0.47319358869049999</c:v>
                      </c:pt>
                      <c:pt idx="485">
                        <c:v>0.47418515868508376</c:v>
                      </c:pt>
                      <c:pt idx="486">
                        <c:v>0.4751218526960298</c:v>
                      </c:pt>
                      <c:pt idx="487">
                        <c:v>0.47612944035280363</c:v>
                      </c:pt>
                      <c:pt idx="488">
                        <c:v>0.47709817028257184</c:v>
                      </c:pt>
                      <c:pt idx="489">
                        <c:v>0.47809729900660763</c:v>
                      </c:pt>
                      <c:pt idx="490">
                        <c:v>0.47905353143932644</c:v>
                      </c:pt>
                      <c:pt idx="491">
                        <c:v>0.48004213727614059</c:v>
                      </c:pt>
                      <c:pt idx="492">
                        <c:v>0.48104469015282653</c:v>
                      </c:pt>
                      <c:pt idx="493">
                        <c:v>0.48201183667029801</c:v>
                      </c:pt>
                      <c:pt idx="494">
                        <c:v>0.48297595749678041</c:v>
                      </c:pt>
                      <c:pt idx="495">
                        <c:v>0.48393676062925284</c:v>
                      </c:pt>
                      <c:pt idx="496">
                        <c:v>0.48493746001975457</c:v>
                      </c:pt>
                      <c:pt idx="497">
                        <c:v>0.48586319138615874</c:v>
                      </c:pt>
                      <c:pt idx="498">
                        <c:v>0.48685001287420915</c:v>
                      </c:pt>
                      <c:pt idx="499">
                        <c:v>0.48782515419175504</c:v>
                      </c:pt>
                      <c:pt idx="500">
                        <c:v>0.48878035834969308</c:v>
                      </c:pt>
                      <c:pt idx="501">
                        <c:v>0.48977488411741799</c:v>
                      </c:pt>
                      <c:pt idx="502">
                        <c:v>0.49074508912969927</c:v>
                      </c:pt>
                      <c:pt idx="503">
                        <c:v>0.49171653494547984</c:v>
                      </c:pt>
                      <c:pt idx="504">
                        <c:v>0.49271642140022776</c:v>
                      </c:pt>
                      <c:pt idx="505">
                        <c:v>0.4936857260370931</c:v>
                      </c:pt>
                      <c:pt idx="506">
                        <c:v>0.49465339667174552</c:v>
                      </c:pt>
                      <c:pt idx="507">
                        <c:v>0.49561677195623821</c:v>
                      </c:pt>
                      <c:pt idx="508">
                        <c:v>0.49653346995848491</c:v>
                      </c:pt>
                      <c:pt idx="509">
                        <c:v>0.49755239565181031</c:v>
                      </c:pt>
                      <c:pt idx="510">
                        <c:v>0.4985365411374949</c:v>
                      </c:pt>
                      <c:pt idx="511">
                        <c:v>0.49951015723081238</c:v>
                      </c:pt>
                      <c:pt idx="512">
                        <c:v>0.50050067054963698</c:v>
                      </c:pt>
                      <c:pt idx="513">
                        <c:v>0.50147468287517394</c:v>
                      </c:pt>
                      <c:pt idx="514">
                        <c:v>0.50248131577894073</c:v>
                      </c:pt>
                      <c:pt idx="515">
                        <c:v>0.50341732937972983</c:v>
                      </c:pt>
                      <c:pt idx="516">
                        <c:v>0.50442143632746073</c:v>
                      </c:pt>
                      <c:pt idx="517">
                        <c:v>0.5053985417297665</c:v>
                      </c:pt>
                      <c:pt idx="518">
                        <c:v>0.50642708580872542</c:v>
                      </c:pt>
                      <c:pt idx="519">
                        <c:v>0.50736496107331952</c:v>
                      </c:pt>
                      <c:pt idx="520">
                        <c:v>0.50832669661335439</c:v>
                      </c:pt>
                      <c:pt idx="521">
                        <c:v>0.50935258353922719</c:v>
                      </c:pt>
                      <c:pt idx="522">
                        <c:v>0.51028084267451379</c:v>
                      </c:pt>
                      <c:pt idx="523">
                        <c:v>0.51126306489247031</c:v>
                      </c:pt>
                      <c:pt idx="524">
                        <c:v>0.51218454095286836</c:v>
                      </c:pt>
                      <c:pt idx="525">
                        <c:v>0.5131451169766168</c:v>
                      </c:pt>
                      <c:pt idx="526">
                        <c:v>0.51410411632262987</c:v>
                      </c:pt>
                      <c:pt idx="527">
                        <c:v>0.51510505896969472</c:v>
                      </c:pt>
                      <c:pt idx="528">
                        <c:v>0.51605462783473155</c:v>
                      </c:pt>
                      <c:pt idx="529">
                        <c:v>0.5170181806967441</c:v>
                      </c:pt>
                      <c:pt idx="530">
                        <c:v>0.51804339059079552</c:v>
                      </c:pt>
                      <c:pt idx="531">
                        <c:v>0.51904431166847353</c:v>
                      </c:pt>
                      <c:pt idx="532">
                        <c:v>0.51994876561703873</c:v>
                      </c:pt>
                      <c:pt idx="533">
                        <c:v>0.52094923685327699</c:v>
                      </c:pt>
                      <c:pt idx="534">
                        <c:v>0.5219888462740635</c:v>
                      </c:pt>
                      <c:pt idx="535">
                        <c:v>0.52301786566250263</c:v>
                      </c:pt>
                      <c:pt idx="536">
                        <c:v>0.52397613268628729</c:v>
                      </c:pt>
                      <c:pt idx="537">
                        <c:v>0.52492586346467873</c:v>
                      </c:pt>
                      <c:pt idx="538">
                        <c:v>0.52590354800418859</c:v>
                      </c:pt>
                      <c:pt idx="539">
                        <c:v>0.52688598484570903</c:v>
                      </c:pt>
                      <c:pt idx="540">
                        <c:v>0.52783085021101583</c:v>
                      </c:pt>
                      <c:pt idx="541">
                        <c:v>0.52886828121553542</c:v>
                      </c:pt>
                    </c:numCache>
                  </c:numRef>
                </c:xVal>
                <c:yVal>
                  <c:numRef>
                    <c:extLst>
                      <c:ext uri="{02D57815-91ED-43cb-92C2-25804820EDAC}">
                        <c15:formulaRef>
                          <c15:sqref>'Graficas (2)'!$AB$5:$AB$546</c15:sqref>
                        </c15:formulaRef>
                      </c:ext>
                    </c:extLst>
                    <c:numCache>
                      <c:formatCode>General</c:formatCode>
                      <c:ptCount val="542"/>
                      <c:pt idx="0">
                        <c:v>5.1817839917654693E-2</c:v>
                      </c:pt>
                      <c:pt idx="1">
                        <c:v>0.40158919998210491</c:v>
                      </c:pt>
                      <c:pt idx="2">
                        <c:v>1.7811968918874115</c:v>
                      </c:pt>
                      <c:pt idx="3">
                        <c:v>3.2314011800449811</c:v>
                      </c:pt>
                      <c:pt idx="4">
                        <c:v>4.3276773902963832</c:v>
                      </c:pt>
                      <c:pt idx="5">
                        <c:v>5.2418488613497889</c:v>
                      </c:pt>
                      <c:pt idx="6">
                        <c:v>6.4521072143552534</c:v>
                      </c:pt>
                      <c:pt idx="7">
                        <c:v>7.9706763884458214</c:v>
                      </c:pt>
                      <c:pt idx="8">
                        <c:v>9.3064655896792985</c:v>
                      </c:pt>
                      <c:pt idx="9">
                        <c:v>10.717953245283656</c:v>
                      </c:pt>
                      <c:pt idx="10">
                        <c:v>12.41913444931499</c:v>
                      </c:pt>
                      <c:pt idx="11">
                        <c:v>14.101304082543134</c:v>
                      </c:pt>
                      <c:pt idx="12">
                        <c:v>15.589496644430625</c:v>
                      </c:pt>
                      <c:pt idx="13">
                        <c:v>16.987567999099316</c:v>
                      </c:pt>
                      <c:pt idx="14">
                        <c:v>18.530678821895357</c:v>
                      </c:pt>
                      <c:pt idx="15">
                        <c:v>20.449859915177722</c:v>
                      </c:pt>
                      <c:pt idx="16">
                        <c:v>22.302748243665039</c:v>
                      </c:pt>
                      <c:pt idx="17">
                        <c:v>23.995893637269241</c:v>
                      </c:pt>
                      <c:pt idx="18">
                        <c:v>25.568658041137006</c:v>
                      </c:pt>
                      <c:pt idx="19">
                        <c:v>27.18344804154151</c:v>
                      </c:pt>
                      <c:pt idx="20">
                        <c:v>28.769607464795435</c:v>
                      </c:pt>
                      <c:pt idx="21">
                        <c:v>30.455662111701162</c:v>
                      </c:pt>
                      <c:pt idx="22">
                        <c:v>32.266232855862434</c:v>
                      </c:pt>
                      <c:pt idx="23">
                        <c:v>33.965830904006296</c:v>
                      </c:pt>
                      <c:pt idx="24">
                        <c:v>35.439491365621123</c:v>
                      </c:pt>
                      <c:pt idx="25">
                        <c:v>36.906016201259327</c:v>
                      </c:pt>
                      <c:pt idx="26">
                        <c:v>38.547496779344648</c:v>
                      </c:pt>
                      <c:pt idx="27">
                        <c:v>40.148755824301311</c:v>
                      </c:pt>
                      <c:pt idx="28">
                        <c:v>41.565686230360086</c:v>
                      </c:pt>
                      <c:pt idx="29">
                        <c:v>42.794325575974874</c:v>
                      </c:pt>
                      <c:pt idx="30">
                        <c:v>44.044231272588661</c:v>
                      </c:pt>
                      <c:pt idx="31">
                        <c:v>45.358310068832282</c:v>
                      </c:pt>
                      <c:pt idx="32">
                        <c:v>46.671606735152181</c:v>
                      </c:pt>
                      <c:pt idx="33">
                        <c:v>48.004059842760874</c:v>
                      </c:pt>
                      <c:pt idx="34">
                        <c:v>49.261998935216091</c:v>
                      </c:pt>
                      <c:pt idx="35">
                        <c:v>50.414649956036079</c:v>
                      </c:pt>
                      <c:pt idx="36">
                        <c:v>51.364261996484423</c:v>
                      </c:pt>
                      <c:pt idx="37">
                        <c:v>52.368639777842859</c:v>
                      </c:pt>
                      <c:pt idx="38">
                        <c:v>53.335751057765968</c:v>
                      </c:pt>
                      <c:pt idx="39">
                        <c:v>54.310927049137625</c:v>
                      </c:pt>
                      <c:pt idx="40">
                        <c:v>55.21776390059366</c:v>
                      </c:pt>
                      <c:pt idx="41">
                        <c:v>56.045456563450273</c:v>
                      </c:pt>
                      <c:pt idx="42">
                        <c:v>56.840586716538795</c:v>
                      </c:pt>
                      <c:pt idx="43">
                        <c:v>57.627166470967133</c:v>
                      </c:pt>
                      <c:pt idx="44">
                        <c:v>58.340097584030175</c:v>
                      </c:pt>
                      <c:pt idx="45">
                        <c:v>58.956887043136838</c:v>
                      </c:pt>
                      <c:pt idx="46">
                        <c:v>59.572646820715285</c:v>
                      </c:pt>
                      <c:pt idx="47">
                        <c:v>60.239222442150449</c:v>
                      </c:pt>
                      <c:pt idx="48">
                        <c:v>60.83975332917155</c:v>
                      </c:pt>
                      <c:pt idx="49">
                        <c:v>61.451412964642827</c:v>
                      </c:pt>
                      <c:pt idx="50">
                        <c:v>61.964835576528948</c:v>
                      </c:pt>
                      <c:pt idx="51">
                        <c:v>62.38550364376313</c:v>
                      </c:pt>
                      <c:pt idx="52">
                        <c:v>62.857261881844636</c:v>
                      </c:pt>
                      <c:pt idx="53">
                        <c:v>63.327526815717491</c:v>
                      </c:pt>
                      <c:pt idx="54">
                        <c:v>63.724297911403099</c:v>
                      </c:pt>
                      <c:pt idx="55">
                        <c:v>64.174814375825349</c:v>
                      </c:pt>
                      <c:pt idx="56">
                        <c:v>64.634207615115287</c:v>
                      </c:pt>
                      <c:pt idx="57">
                        <c:v>65.068311204640295</c:v>
                      </c:pt>
                      <c:pt idx="58">
                        <c:v>65.623282476201268</c:v>
                      </c:pt>
                      <c:pt idx="59">
                        <c:v>65.951880049028688</c:v>
                      </c:pt>
                      <c:pt idx="60">
                        <c:v>66.18864751500027</c:v>
                      </c:pt>
                      <c:pt idx="61">
                        <c:v>66.454266671093066</c:v>
                      </c:pt>
                      <c:pt idx="62">
                        <c:v>66.826931349492753</c:v>
                      </c:pt>
                      <c:pt idx="63">
                        <c:v>67.251421683424056</c:v>
                      </c:pt>
                      <c:pt idx="64">
                        <c:v>67.572986787371363</c:v>
                      </c:pt>
                      <c:pt idx="65">
                        <c:v>67.880463372378415</c:v>
                      </c:pt>
                      <c:pt idx="66">
                        <c:v>68.201328499885932</c:v>
                      </c:pt>
                      <c:pt idx="67">
                        <c:v>68.521698959987447</c:v>
                      </c:pt>
                      <c:pt idx="68">
                        <c:v>68.858504298166139</c:v>
                      </c:pt>
                      <c:pt idx="69">
                        <c:v>69.15604096137227</c:v>
                      </c:pt>
                      <c:pt idx="70">
                        <c:v>69.430575896248058</c:v>
                      </c:pt>
                      <c:pt idx="71">
                        <c:v>69.710122182264584</c:v>
                      </c:pt>
                      <c:pt idx="72">
                        <c:v>70.06720265264444</c:v>
                      </c:pt>
                      <c:pt idx="73">
                        <c:v>70.488319207705146</c:v>
                      </c:pt>
                      <c:pt idx="74">
                        <c:v>70.742315705769926</c:v>
                      </c:pt>
                      <c:pt idx="75">
                        <c:v>70.985793672852225</c:v>
                      </c:pt>
                      <c:pt idx="76">
                        <c:v>71.201138149210692</c:v>
                      </c:pt>
                      <c:pt idx="77">
                        <c:v>71.442103472129077</c:v>
                      </c:pt>
                      <c:pt idx="78">
                        <c:v>71.690736552488843</c:v>
                      </c:pt>
                      <c:pt idx="79">
                        <c:v>71.942702772109698</c:v>
                      </c:pt>
                      <c:pt idx="80">
                        <c:v>72.156430806778644</c:v>
                      </c:pt>
                      <c:pt idx="81">
                        <c:v>72.381721865089304</c:v>
                      </c:pt>
                      <c:pt idx="82">
                        <c:v>72.654500380028225</c:v>
                      </c:pt>
                      <c:pt idx="83">
                        <c:v>72.89127421512724</c:v>
                      </c:pt>
                      <c:pt idx="84">
                        <c:v>73.21351532840869</c:v>
                      </c:pt>
                      <c:pt idx="85">
                        <c:v>73.39313107985501</c:v>
                      </c:pt>
                      <c:pt idx="86">
                        <c:v>73.534565198270002</c:v>
                      </c:pt>
                      <c:pt idx="87">
                        <c:v>73.676778170554229</c:v>
                      </c:pt>
                      <c:pt idx="88">
                        <c:v>73.839621137205611</c:v>
                      </c:pt>
                      <c:pt idx="89">
                        <c:v>73.986811412880911</c:v>
                      </c:pt>
                      <c:pt idx="90">
                        <c:v>74.137676878275812</c:v>
                      </c:pt>
                      <c:pt idx="91">
                        <c:v>74.322186322556149</c:v>
                      </c:pt>
                      <c:pt idx="92">
                        <c:v>74.475995883416005</c:v>
                      </c:pt>
                      <c:pt idx="93">
                        <c:v>74.673531823875933</c:v>
                      </c:pt>
                      <c:pt idx="94">
                        <c:v>74.8532787221978</c:v>
                      </c:pt>
                      <c:pt idx="95">
                        <c:v>74.980771599435826</c:v>
                      </c:pt>
                      <c:pt idx="96">
                        <c:v>75.127716654073964</c:v>
                      </c:pt>
                      <c:pt idx="97">
                        <c:v>75.22946560105072</c:v>
                      </c:pt>
                      <c:pt idx="98">
                        <c:v>75.321017406984211</c:v>
                      </c:pt>
                      <c:pt idx="99">
                        <c:v>75.36656748730023</c:v>
                      </c:pt>
                      <c:pt idx="100">
                        <c:v>75.502179433749646</c:v>
                      </c:pt>
                      <c:pt idx="101">
                        <c:v>75.611215761218517</c:v>
                      </c:pt>
                      <c:pt idx="102">
                        <c:v>75.74474711429896</c:v>
                      </c:pt>
                      <c:pt idx="103">
                        <c:v>75.747521830778481</c:v>
                      </c:pt>
                      <c:pt idx="104">
                        <c:v>75.79776687895999</c:v>
                      </c:pt>
                      <c:pt idx="105">
                        <c:v>75.82982789026299</c:v>
                      </c:pt>
                      <c:pt idx="106">
                        <c:v>75.847205511108911</c:v>
                      </c:pt>
                      <c:pt idx="107">
                        <c:v>75.875834502903558</c:v>
                      </c:pt>
                      <c:pt idx="108">
                        <c:v>76.001108715243703</c:v>
                      </c:pt>
                      <c:pt idx="109">
                        <c:v>76.06859411538143</c:v>
                      </c:pt>
                      <c:pt idx="110">
                        <c:v>76.06366227453853</c:v>
                      </c:pt>
                      <c:pt idx="111">
                        <c:v>75.971837739162311</c:v>
                      </c:pt>
                      <c:pt idx="112">
                        <c:v>75.934032217738604</c:v>
                      </c:pt>
                      <c:pt idx="113">
                        <c:v>75.990591179070108</c:v>
                      </c:pt>
                      <c:pt idx="114">
                        <c:v>76.067384529864015</c:v>
                      </c:pt>
                      <c:pt idx="115">
                        <c:v>76.083271824641173</c:v>
                      </c:pt>
                      <c:pt idx="116">
                        <c:v>76.028029872098827</c:v>
                      </c:pt>
                      <c:pt idx="117">
                        <c:v>76.016423638443342</c:v>
                      </c:pt>
                      <c:pt idx="118">
                        <c:v>75.945894567084537</c:v>
                      </c:pt>
                      <c:pt idx="119">
                        <c:v>75.933526688126491</c:v>
                      </c:pt>
                      <c:pt idx="120">
                        <c:v>75.913251301005332</c:v>
                      </c:pt>
                      <c:pt idx="121">
                        <c:v>75.869875701478094</c:v>
                      </c:pt>
                      <c:pt idx="122">
                        <c:v>75.866779993079419</c:v>
                      </c:pt>
                      <c:pt idx="123">
                        <c:v>75.8598810549354</c:v>
                      </c:pt>
                      <c:pt idx="124">
                        <c:v>75.781255135694821</c:v>
                      </c:pt>
                      <c:pt idx="125">
                        <c:v>75.712098648170794</c:v>
                      </c:pt>
                      <c:pt idx="126">
                        <c:v>75.67354138368033</c:v>
                      </c:pt>
                      <c:pt idx="127">
                        <c:v>75.698549027090181</c:v>
                      </c:pt>
                      <c:pt idx="128">
                        <c:v>75.658926483154545</c:v>
                      </c:pt>
                      <c:pt idx="129">
                        <c:v>75.619921904275145</c:v>
                      </c:pt>
                      <c:pt idx="130">
                        <c:v>75.574383318191593</c:v>
                      </c:pt>
                      <c:pt idx="131">
                        <c:v>75.472721112420302</c:v>
                      </c:pt>
                      <c:pt idx="132">
                        <c:v>75.421295393914946</c:v>
                      </c:pt>
                      <c:pt idx="133">
                        <c:v>75.282074098437946</c:v>
                      </c:pt>
                      <c:pt idx="134">
                        <c:v>75.23512580773037</c:v>
                      </c:pt>
                      <c:pt idx="135">
                        <c:v>75.193785353941507</c:v>
                      </c:pt>
                      <c:pt idx="136">
                        <c:v>75.164435528139805</c:v>
                      </c:pt>
                      <c:pt idx="137">
                        <c:v>75.090362068248666</c:v>
                      </c:pt>
                      <c:pt idx="138">
                        <c:v>75.050655522477342</c:v>
                      </c:pt>
                      <c:pt idx="139">
                        <c:v>74.998968619586009</c:v>
                      </c:pt>
                      <c:pt idx="140">
                        <c:v>74.961457715285462</c:v>
                      </c:pt>
                      <c:pt idx="141">
                        <c:v>74.869797170877575</c:v>
                      </c:pt>
                      <c:pt idx="142">
                        <c:v>74.841758558419215</c:v>
                      </c:pt>
                      <c:pt idx="143">
                        <c:v>74.817877219986784</c:v>
                      </c:pt>
                      <c:pt idx="144">
                        <c:v>74.748272453245434</c:v>
                      </c:pt>
                      <c:pt idx="145">
                        <c:v>74.64695906752155</c:v>
                      </c:pt>
                      <c:pt idx="146">
                        <c:v>74.600221638982958</c:v>
                      </c:pt>
                      <c:pt idx="147">
                        <c:v>74.613204159502899</c:v>
                      </c:pt>
                      <c:pt idx="148">
                        <c:v>74.585732251211397</c:v>
                      </c:pt>
                      <c:pt idx="149">
                        <c:v>74.620323091280881</c:v>
                      </c:pt>
                      <c:pt idx="150">
                        <c:v>74.613588567397059</c:v>
                      </c:pt>
                      <c:pt idx="151">
                        <c:v>74.502165799674344</c:v>
                      </c:pt>
                      <c:pt idx="152">
                        <c:v>74.421791733264484</c:v>
                      </c:pt>
                      <c:pt idx="153">
                        <c:v>74.38043246061784</c:v>
                      </c:pt>
                      <c:pt idx="154">
                        <c:v>74.362902845212389</c:v>
                      </c:pt>
                      <c:pt idx="155">
                        <c:v>74.389304197385968</c:v>
                      </c:pt>
                      <c:pt idx="156">
                        <c:v>74.32834076986714</c:v>
                      </c:pt>
                      <c:pt idx="157">
                        <c:v>74.351220824311383</c:v>
                      </c:pt>
                      <c:pt idx="158">
                        <c:v>74.333659679296687</c:v>
                      </c:pt>
                      <c:pt idx="159">
                        <c:v>74.319156713208343</c:v>
                      </c:pt>
                      <c:pt idx="160">
                        <c:v>74.399687859984951</c:v>
                      </c:pt>
                      <c:pt idx="161">
                        <c:v>74.341962205146132</c:v>
                      </c:pt>
                      <c:pt idx="162">
                        <c:v>74.291460592829836</c:v>
                      </c:pt>
                      <c:pt idx="163">
                        <c:v>74.337900996335435</c:v>
                      </c:pt>
                      <c:pt idx="164">
                        <c:v>74.33102644443025</c:v>
                      </c:pt>
                      <c:pt idx="165">
                        <c:v>74.264041278996046</c:v>
                      </c:pt>
                      <c:pt idx="166">
                        <c:v>74.234402690580382</c:v>
                      </c:pt>
                      <c:pt idx="167">
                        <c:v>74.280057847570149</c:v>
                      </c:pt>
                      <c:pt idx="168">
                        <c:v>74.302255458987787</c:v>
                      </c:pt>
                      <c:pt idx="169">
                        <c:v>74.304446561104925</c:v>
                      </c:pt>
                      <c:pt idx="170">
                        <c:v>74.235150561947819</c:v>
                      </c:pt>
                      <c:pt idx="171">
                        <c:v>74.25150922678452</c:v>
                      </c:pt>
                      <c:pt idx="172">
                        <c:v>74.229727927519747</c:v>
                      </c:pt>
                      <c:pt idx="173">
                        <c:v>74.232939580214975</c:v>
                      </c:pt>
                      <c:pt idx="174">
                        <c:v>74.244789685638381</c:v>
                      </c:pt>
                      <c:pt idx="175">
                        <c:v>74.258858468125382</c:v>
                      </c:pt>
                      <c:pt idx="176">
                        <c:v>74.27948013841349</c:v>
                      </c:pt>
                      <c:pt idx="177">
                        <c:v>74.276655747238536</c:v>
                      </c:pt>
                      <c:pt idx="178">
                        <c:v>74.226613970889645</c:v>
                      </c:pt>
                      <c:pt idx="179">
                        <c:v>74.214672589727201</c:v>
                      </c:pt>
                      <c:pt idx="180">
                        <c:v>74.223386407174019</c:v>
                      </c:pt>
                      <c:pt idx="181">
                        <c:v>74.26124876237273</c:v>
                      </c:pt>
                      <c:pt idx="182">
                        <c:v>74.295593054242403</c:v>
                      </c:pt>
                      <c:pt idx="183">
                        <c:v>74.291161659398867</c:v>
                      </c:pt>
                      <c:pt idx="184">
                        <c:v>74.282961002771899</c:v>
                      </c:pt>
                      <c:pt idx="185">
                        <c:v>74.331942431684482</c:v>
                      </c:pt>
                      <c:pt idx="186">
                        <c:v>74.364861039499729</c:v>
                      </c:pt>
                      <c:pt idx="187">
                        <c:v>74.386029476809242</c:v>
                      </c:pt>
                      <c:pt idx="188">
                        <c:v>74.380686525521895</c:v>
                      </c:pt>
                      <c:pt idx="189">
                        <c:v>74.326681904583566</c:v>
                      </c:pt>
                      <c:pt idx="190">
                        <c:v>74.406922239433356</c:v>
                      </c:pt>
                      <c:pt idx="191">
                        <c:v>74.438205751455257</c:v>
                      </c:pt>
                      <c:pt idx="192">
                        <c:v>74.418231186754468</c:v>
                      </c:pt>
                      <c:pt idx="193">
                        <c:v>74.41017876011388</c:v>
                      </c:pt>
                      <c:pt idx="194">
                        <c:v>74.442549309520444</c:v>
                      </c:pt>
                      <c:pt idx="195">
                        <c:v>74.489647734037177</c:v>
                      </c:pt>
                      <c:pt idx="196">
                        <c:v>74.577623000799562</c:v>
                      </c:pt>
                      <c:pt idx="197">
                        <c:v>74.575603977396526</c:v>
                      </c:pt>
                      <c:pt idx="198">
                        <c:v>74.566961584758076</c:v>
                      </c:pt>
                      <c:pt idx="199">
                        <c:v>74.65466194810071</c:v>
                      </c:pt>
                      <c:pt idx="200">
                        <c:v>74.657305405588545</c:v>
                      </c:pt>
                      <c:pt idx="201">
                        <c:v>74.658789835525525</c:v>
                      </c:pt>
                      <c:pt idx="202">
                        <c:v>74.693217179959944</c:v>
                      </c:pt>
                      <c:pt idx="203">
                        <c:v>74.751362159058402</c:v>
                      </c:pt>
                      <c:pt idx="204">
                        <c:v>74.799572419043983</c:v>
                      </c:pt>
                      <c:pt idx="205">
                        <c:v>74.802388715291471</c:v>
                      </c:pt>
                      <c:pt idx="206">
                        <c:v>74.878481164033033</c:v>
                      </c:pt>
                      <c:pt idx="207">
                        <c:v>74.869336759675718</c:v>
                      </c:pt>
                      <c:pt idx="208">
                        <c:v>74.884841951600677</c:v>
                      </c:pt>
                      <c:pt idx="209">
                        <c:v>74.902540562812376</c:v>
                      </c:pt>
                      <c:pt idx="210">
                        <c:v>75.000627083184952</c:v>
                      </c:pt>
                      <c:pt idx="211">
                        <c:v>75.067742226476341</c:v>
                      </c:pt>
                      <c:pt idx="212">
                        <c:v>75.045993363241209</c:v>
                      </c:pt>
                      <c:pt idx="213">
                        <c:v>75.034291362414905</c:v>
                      </c:pt>
                      <c:pt idx="214">
                        <c:v>75.031430341122118</c:v>
                      </c:pt>
                      <c:pt idx="215">
                        <c:v>75.085373326684447</c:v>
                      </c:pt>
                      <c:pt idx="216">
                        <c:v>75.121435629955755</c:v>
                      </c:pt>
                      <c:pt idx="217">
                        <c:v>75.175819286196031</c:v>
                      </c:pt>
                      <c:pt idx="218">
                        <c:v>75.226108618407878</c:v>
                      </c:pt>
                      <c:pt idx="219">
                        <c:v>75.2825024216923</c:v>
                      </c:pt>
                      <c:pt idx="220">
                        <c:v>75.311758912104224</c:v>
                      </c:pt>
                      <c:pt idx="221">
                        <c:v>75.360675742196037</c:v>
                      </c:pt>
                      <c:pt idx="222">
                        <c:v>75.442608852436067</c:v>
                      </c:pt>
                      <c:pt idx="223">
                        <c:v>75.539639398986282</c:v>
                      </c:pt>
                      <c:pt idx="224">
                        <c:v>75.523478368756543</c:v>
                      </c:pt>
                      <c:pt idx="225">
                        <c:v>75.556334980212711</c:v>
                      </c:pt>
                      <c:pt idx="226">
                        <c:v>75.571558525388667</c:v>
                      </c:pt>
                      <c:pt idx="227">
                        <c:v>75.63742684396513</c:v>
                      </c:pt>
                      <c:pt idx="228">
                        <c:v>75.684066578278092</c:v>
                      </c:pt>
                      <c:pt idx="229">
                        <c:v>75.732497976627073</c:v>
                      </c:pt>
                      <c:pt idx="230">
                        <c:v>75.81610311500819</c:v>
                      </c:pt>
                      <c:pt idx="231">
                        <c:v>75.862335039676438</c:v>
                      </c:pt>
                      <c:pt idx="232">
                        <c:v>75.908093705051101</c:v>
                      </c:pt>
                      <c:pt idx="233">
                        <c:v>75.894925984334407</c:v>
                      </c:pt>
                      <c:pt idx="234">
                        <c:v>75.900037592931568</c:v>
                      </c:pt>
                      <c:pt idx="235">
                        <c:v>75.92475796683128</c:v>
                      </c:pt>
                      <c:pt idx="236">
                        <c:v>75.971601046864876</c:v>
                      </c:pt>
                      <c:pt idx="237">
                        <c:v>76.026242508050387</c:v>
                      </c:pt>
                      <c:pt idx="238">
                        <c:v>76.092044881703799</c:v>
                      </c:pt>
                      <c:pt idx="239">
                        <c:v>76.179402082688071</c:v>
                      </c:pt>
                      <c:pt idx="240">
                        <c:v>76.22242681420451</c:v>
                      </c:pt>
                      <c:pt idx="241">
                        <c:v>76.336239028883455</c:v>
                      </c:pt>
                      <c:pt idx="242">
                        <c:v>76.360043741158094</c:v>
                      </c:pt>
                      <c:pt idx="243">
                        <c:v>76.359795796713925</c:v>
                      </c:pt>
                      <c:pt idx="244">
                        <c:v>76.491264343258408</c:v>
                      </c:pt>
                      <c:pt idx="245">
                        <c:v>76.624427685375991</c:v>
                      </c:pt>
                      <c:pt idx="246">
                        <c:v>76.706628858591017</c:v>
                      </c:pt>
                      <c:pt idx="247">
                        <c:v>76.755552907357895</c:v>
                      </c:pt>
                      <c:pt idx="248">
                        <c:v>76.815763446246564</c:v>
                      </c:pt>
                      <c:pt idx="249">
                        <c:v>76.863229004839397</c:v>
                      </c:pt>
                      <c:pt idx="250">
                        <c:v>76.873946298882203</c:v>
                      </c:pt>
                      <c:pt idx="251">
                        <c:v>76.940145809169394</c:v>
                      </c:pt>
                      <c:pt idx="252">
                        <c:v>76.979723568265541</c:v>
                      </c:pt>
                      <c:pt idx="253">
                        <c:v>77.09371345517124</c:v>
                      </c:pt>
                      <c:pt idx="254">
                        <c:v>77.105053154000743</c:v>
                      </c:pt>
                      <c:pt idx="255">
                        <c:v>77.180511941921438</c:v>
                      </c:pt>
                      <c:pt idx="256">
                        <c:v>77.276275386493325</c:v>
                      </c:pt>
                      <c:pt idx="257">
                        <c:v>77.23656692542086</c:v>
                      </c:pt>
                      <c:pt idx="258">
                        <c:v>77.349547592882374</c:v>
                      </c:pt>
                      <c:pt idx="259">
                        <c:v>77.367213925986761</c:v>
                      </c:pt>
                      <c:pt idx="260">
                        <c:v>77.391555779575583</c:v>
                      </c:pt>
                      <c:pt idx="261">
                        <c:v>77.514847824484633</c:v>
                      </c:pt>
                      <c:pt idx="262">
                        <c:v>77.642730583395149</c:v>
                      </c:pt>
                      <c:pt idx="263">
                        <c:v>77.680605150115895</c:v>
                      </c:pt>
                      <c:pt idx="264">
                        <c:v>77.712689585482806</c:v>
                      </c:pt>
                      <c:pt idx="265">
                        <c:v>77.75410003499276</c:v>
                      </c:pt>
                      <c:pt idx="266">
                        <c:v>77.84477289008025</c:v>
                      </c:pt>
                      <c:pt idx="267">
                        <c:v>77.935810708661961</c:v>
                      </c:pt>
                      <c:pt idx="268">
                        <c:v>78.035433737052912</c:v>
                      </c:pt>
                      <c:pt idx="269">
                        <c:v>78.101698169284461</c:v>
                      </c:pt>
                      <c:pt idx="270">
                        <c:v>78.205678140749569</c:v>
                      </c:pt>
                      <c:pt idx="271">
                        <c:v>78.232400678231357</c:v>
                      </c:pt>
                      <c:pt idx="272">
                        <c:v>78.338165238044752</c:v>
                      </c:pt>
                      <c:pt idx="273">
                        <c:v>78.437702221439764</c:v>
                      </c:pt>
                      <c:pt idx="274">
                        <c:v>78.510101273171543</c:v>
                      </c:pt>
                      <c:pt idx="275">
                        <c:v>78.582834661333237</c:v>
                      </c:pt>
                      <c:pt idx="276">
                        <c:v>78.657249841272716</c:v>
                      </c:pt>
                      <c:pt idx="277">
                        <c:v>78.737099208771042</c:v>
                      </c:pt>
                      <c:pt idx="278">
                        <c:v>78.785493199352587</c:v>
                      </c:pt>
                      <c:pt idx="279">
                        <c:v>78.809923108488206</c:v>
                      </c:pt>
                      <c:pt idx="280">
                        <c:v>78.864254542265343</c:v>
                      </c:pt>
                      <c:pt idx="281">
                        <c:v>78.93301784938771</c:v>
                      </c:pt>
                      <c:pt idx="282">
                        <c:v>79.014743120285772</c:v>
                      </c:pt>
                      <c:pt idx="283">
                        <c:v>79.092951400059775</c:v>
                      </c:pt>
                      <c:pt idx="284">
                        <c:v>79.226949857447494</c:v>
                      </c:pt>
                      <c:pt idx="285">
                        <c:v>79.377590967042167</c:v>
                      </c:pt>
                      <c:pt idx="286">
                        <c:v>79.457690134106201</c:v>
                      </c:pt>
                      <c:pt idx="287">
                        <c:v>79.570207519754732</c:v>
                      </c:pt>
                      <c:pt idx="288">
                        <c:v>79.656955036366568</c:v>
                      </c:pt>
                      <c:pt idx="289">
                        <c:v>79.765184635940969</c:v>
                      </c:pt>
                      <c:pt idx="290">
                        <c:v>79.840085558922411</c:v>
                      </c:pt>
                      <c:pt idx="291">
                        <c:v>79.967725268936107</c:v>
                      </c:pt>
                      <c:pt idx="292">
                        <c:v>80.013905548810982</c:v>
                      </c:pt>
                      <c:pt idx="293">
                        <c:v>80.054442495636408</c:v>
                      </c:pt>
                      <c:pt idx="294">
                        <c:v>80.110235697246225</c:v>
                      </c:pt>
                      <c:pt idx="295">
                        <c:v>80.179390194899213</c:v>
                      </c:pt>
                      <c:pt idx="296">
                        <c:v>80.30755001745068</c:v>
                      </c:pt>
                      <c:pt idx="297">
                        <c:v>80.420823197425406</c:v>
                      </c:pt>
                      <c:pt idx="298">
                        <c:v>80.519148543830042</c:v>
                      </c:pt>
                      <c:pt idx="299">
                        <c:v>80.562039769355636</c:v>
                      </c:pt>
                      <c:pt idx="300">
                        <c:v>80.629702051589433</c:v>
                      </c:pt>
                      <c:pt idx="301">
                        <c:v>80.753401219583552</c:v>
                      </c:pt>
                      <c:pt idx="302">
                        <c:v>80.834086687630631</c:v>
                      </c:pt>
                      <c:pt idx="303">
                        <c:v>80.87523054961369</c:v>
                      </c:pt>
                      <c:pt idx="304">
                        <c:v>80.907118085923784</c:v>
                      </c:pt>
                      <c:pt idx="305">
                        <c:v>80.989680953077809</c:v>
                      </c:pt>
                      <c:pt idx="306">
                        <c:v>81.038741505742266</c:v>
                      </c:pt>
                      <c:pt idx="307">
                        <c:v>81.14205302889674</c:v>
                      </c:pt>
                      <c:pt idx="308">
                        <c:v>81.23337303241199</c:v>
                      </c:pt>
                      <c:pt idx="309">
                        <c:v>81.29486806180897</c:v>
                      </c:pt>
                      <c:pt idx="310">
                        <c:v>81.383197423558329</c:v>
                      </c:pt>
                      <c:pt idx="311">
                        <c:v>81.605179527489341</c:v>
                      </c:pt>
                      <c:pt idx="312">
                        <c:v>81.714013819734603</c:v>
                      </c:pt>
                      <c:pt idx="313">
                        <c:v>81.789751045691105</c:v>
                      </c:pt>
                      <c:pt idx="314">
                        <c:v>81.842194398144628</c:v>
                      </c:pt>
                      <c:pt idx="315">
                        <c:v>81.960741849238346</c:v>
                      </c:pt>
                      <c:pt idx="316">
                        <c:v>82.022851178524405</c:v>
                      </c:pt>
                      <c:pt idx="317">
                        <c:v>82.118460007984112</c:v>
                      </c:pt>
                      <c:pt idx="318">
                        <c:v>82.173339693946687</c:v>
                      </c:pt>
                      <c:pt idx="319">
                        <c:v>82.280984838209889</c:v>
                      </c:pt>
                      <c:pt idx="320">
                        <c:v>82.402802914839697</c:v>
                      </c:pt>
                      <c:pt idx="321">
                        <c:v>82.506284839076088</c:v>
                      </c:pt>
                      <c:pt idx="322">
                        <c:v>82.609805079170016</c:v>
                      </c:pt>
                      <c:pt idx="323">
                        <c:v>82.738086452142838</c:v>
                      </c:pt>
                      <c:pt idx="324">
                        <c:v>82.82320219584804</c:v>
                      </c:pt>
                      <c:pt idx="325">
                        <c:v>82.952513158076187</c:v>
                      </c:pt>
                      <c:pt idx="326">
                        <c:v>83.070442832061715</c:v>
                      </c:pt>
                      <c:pt idx="327">
                        <c:v>83.161276248110894</c:v>
                      </c:pt>
                      <c:pt idx="328">
                        <c:v>83.243845362483725</c:v>
                      </c:pt>
                      <c:pt idx="329">
                        <c:v>83.359420408548402</c:v>
                      </c:pt>
                      <c:pt idx="330">
                        <c:v>83.525324971342542</c:v>
                      </c:pt>
                      <c:pt idx="331">
                        <c:v>83.637691287802312</c:v>
                      </c:pt>
                      <c:pt idx="332">
                        <c:v>83.73383169538495</c:v>
                      </c:pt>
                      <c:pt idx="333">
                        <c:v>83.822628683349791</c:v>
                      </c:pt>
                      <c:pt idx="334">
                        <c:v>83.921611105462972</c:v>
                      </c:pt>
                      <c:pt idx="335">
                        <c:v>84.017367309035947</c:v>
                      </c:pt>
                      <c:pt idx="336">
                        <c:v>84.106055917976192</c:v>
                      </c:pt>
                      <c:pt idx="337">
                        <c:v>84.186906636847169</c:v>
                      </c:pt>
                      <c:pt idx="338">
                        <c:v>84.302674645681961</c:v>
                      </c:pt>
                      <c:pt idx="339">
                        <c:v>84.357929988432176</c:v>
                      </c:pt>
                      <c:pt idx="340">
                        <c:v>84.391686055504991</c:v>
                      </c:pt>
                      <c:pt idx="341">
                        <c:v>84.473893934301756</c:v>
                      </c:pt>
                      <c:pt idx="342">
                        <c:v>84.540458867850731</c:v>
                      </c:pt>
                      <c:pt idx="343">
                        <c:v>84.623862823062936</c:v>
                      </c:pt>
                      <c:pt idx="344">
                        <c:v>84.820208078960746</c:v>
                      </c:pt>
                      <c:pt idx="345">
                        <c:v>85.018529964802383</c:v>
                      </c:pt>
                      <c:pt idx="346">
                        <c:v>85.17363307216236</c:v>
                      </c:pt>
                      <c:pt idx="347">
                        <c:v>85.302213449067793</c:v>
                      </c:pt>
                      <c:pt idx="348">
                        <c:v>85.423412605994628</c:v>
                      </c:pt>
                      <c:pt idx="349">
                        <c:v>85.50891772522327</c:v>
                      </c:pt>
                      <c:pt idx="350">
                        <c:v>85.585929145221968</c:v>
                      </c:pt>
                      <c:pt idx="351">
                        <c:v>85.687233477157861</c:v>
                      </c:pt>
                      <c:pt idx="352">
                        <c:v>85.784503063545074</c:v>
                      </c:pt>
                      <c:pt idx="353">
                        <c:v>85.871364734193065</c:v>
                      </c:pt>
                      <c:pt idx="354">
                        <c:v>86.02914164384849</c:v>
                      </c:pt>
                      <c:pt idx="355">
                        <c:v>86.168722802037593</c:v>
                      </c:pt>
                      <c:pt idx="356">
                        <c:v>86.304539717402776</c:v>
                      </c:pt>
                      <c:pt idx="357">
                        <c:v>86.410078402206835</c:v>
                      </c:pt>
                      <c:pt idx="358">
                        <c:v>86.506884177054388</c:v>
                      </c:pt>
                      <c:pt idx="359">
                        <c:v>86.615475560669296</c:v>
                      </c:pt>
                      <c:pt idx="360">
                        <c:v>86.721318024192811</c:v>
                      </c:pt>
                      <c:pt idx="361">
                        <c:v>86.824295718262178</c:v>
                      </c:pt>
                      <c:pt idx="362">
                        <c:v>86.962266986941913</c:v>
                      </c:pt>
                      <c:pt idx="363">
                        <c:v>87.067059532619169</c:v>
                      </c:pt>
                      <c:pt idx="364">
                        <c:v>87.216159803376641</c:v>
                      </c:pt>
                      <c:pt idx="365">
                        <c:v>87.391839035194309</c:v>
                      </c:pt>
                      <c:pt idx="366">
                        <c:v>87.519002554588468</c:v>
                      </c:pt>
                      <c:pt idx="367">
                        <c:v>87.63617267962033</c:v>
                      </c:pt>
                      <c:pt idx="368">
                        <c:v>87.771930160164871</c:v>
                      </c:pt>
                      <c:pt idx="369">
                        <c:v>87.903284317569586</c:v>
                      </c:pt>
                      <c:pt idx="370">
                        <c:v>87.985682162666919</c:v>
                      </c:pt>
                      <c:pt idx="371">
                        <c:v>88.090400480928935</c:v>
                      </c:pt>
                      <c:pt idx="372">
                        <c:v>88.163475942717326</c:v>
                      </c:pt>
                      <c:pt idx="373">
                        <c:v>88.241643526736055</c:v>
                      </c:pt>
                      <c:pt idx="374">
                        <c:v>88.341441907262009</c:v>
                      </c:pt>
                      <c:pt idx="375">
                        <c:v>88.514369871041779</c:v>
                      </c:pt>
                      <c:pt idx="376">
                        <c:v>88.6835326938739</c:v>
                      </c:pt>
                      <c:pt idx="377">
                        <c:v>88.840278560842847</c:v>
                      </c:pt>
                      <c:pt idx="378">
                        <c:v>88.941782648936481</c:v>
                      </c:pt>
                      <c:pt idx="379">
                        <c:v>89.049671000728694</c:v>
                      </c:pt>
                      <c:pt idx="380">
                        <c:v>89.156468627409282</c:v>
                      </c:pt>
                      <c:pt idx="381">
                        <c:v>89.237480504843631</c:v>
                      </c:pt>
                      <c:pt idx="382">
                        <c:v>89.343714541540606</c:v>
                      </c:pt>
                      <c:pt idx="383">
                        <c:v>89.51125924389774</c:v>
                      </c:pt>
                      <c:pt idx="384">
                        <c:v>89.687737352360173</c:v>
                      </c:pt>
                      <c:pt idx="385">
                        <c:v>89.799203580918899</c:v>
                      </c:pt>
                      <c:pt idx="386">
                        <c:v>89.936106362104255</c:v>
                      </c:pt>
                      <c:pt idx="387">
                        <c:v>90.048287615655042</c:v>
                      </c:pt>
                      <c:pt idx="388">
                        <c:v>90.175591322965516</c:v>
                      </c:pt>
                      <c:pt idx="389">
                        <c:v>90.305386672061985</c:v>
                      </c:pt>
                      <c:pt idx="390">
                        <c:v>90.451610985685107</c:v>
                      </c:pt>
                      <c:pt idx="391">
                        <c:v>90.597025545723767</c:v>
                      </c:pt>
                      <c:pt idx="392">
                        <c:v>90.754642088974563</c:v>
                      </c:pt>
                      <c:pt idx="393">
                        <c:v>90.890717924021075</c:v>
                      </c:pt>
                      <c:pt idx="394">
                        <c:v>91.089240856651145</c:v>
                      </c:pt>
                      <c:pt idx="395">
                        <c:v>91.282246553081521</c:v>
                      </c:pt>
                      <c:pt idx="396">
                        <c:v>91.502716180326161</c:v>
                      </c:pt>
                      <c:pt idx="397">
                        <c:v>91.69487139258311</c:v>
                      </c:pt>
                      <c:pt idx="398">
                        <c:v>91.903508017229171</c:v>
                      </c:pt>
                      <c:pt idx="399">
                        <c:v>92.066800840127897</c:v>
                      </c:pt>
                      <c:pt idx="400">
                        <c:v>92.214989217569197</c:v>
                      </c:pt>
                      <c:pt idx="401">
                        <c:v>92.360587830421679</c:v>
                      </c:pt>
                      <c:pt idx="402">
                        <c:v>92.469196951164321</c:v>
                      </c:pt>
                      <c:pt idx="403">
                        <c:v>92.58696218276711</c:v>
                      </c:pt>
                      <c:pt idx="404">
                        <c:v>92.665893261205639</c:v>
                      </c:pt>
                      <c:pt idx="405">
                        <c:v>92.815009569576461</c:v>
                      </c:pt>
                      <c:pt idx="406">
                        <c:v>92.985746416152153</c:v>
                      </c:pt>
                      <c:pt idx="407">
                        <c:v>93.140449765438177</c:v>
                      </c:pt>
                      <c:pt idx="408">
                        <c:v>93.264832045270708</c:v>
                      </c:pt>
                      <c:pt idx="409">
                        <c:v>93.394009078219781</c:v>
                      </c:pt>
                      <c:pt idx="410">
                        <c:v>93.502969048096929</c:v>
                      </c:pt>
                      <c:pt idx="411">
                        <c:v>93.578961641929709</c:v>
                      </c:pt>
                      <c:pt idx="412">
                        <c:v>93.718333298149929</c:v>
                      </c:pt>
                      <c:pt idx="413">
                        <c:v>93.860810156296765</c:v>
                      </c:pt>
                      <c:pt idx="414">
                        <c:v>94.012939614837904</c:v>
                      </c:pt>
                      <c:pt idx="415">
                        <c:v>94.133609928302391</c:v>
                      </c:pt>
                      <c:pt idx="416">
                        <c:v>94.252672361869799</c:v>
                      </c:pt>
                      <c:pt idx="417">
                        <c:v>94.361562582121593</c:v>
                      </c:pt>
                      <c:pt idx="418">
                        <c:v>94.480628659328318</c:v>
                      </c:pt>
                      <c:pt idx="419">
                        <c:v>94.635271704287078</c:v>
                      </c:pt>
                      <c:pt idx="420">
                        <c:v>94.7860711571265</c:v>
                      </c:pt>
                      <c:pt idx="421">
                        <c:v>94.957940272567754</c:v>
                      </c:pt>
                      <c:pt idx="422">
                        <c:v>95.154702270680431</c:v>
                      </c:pt>
                      <c:pt idx="423">
                        <c:v>95.377473237169667</c:v>
                      </c:pt>
                      <c:pt idx="424">
                        <c:v>95.604782329626346</c:v>
                      </c:pt>
                      <c:pt idx="425">
                        <c:v>95.762700197594043</c:v>
                      </c:pt>
                      <c:pt idx="426">
                        <c:v>95.948608888630048</c:v>
                      </c:pt>
                      <c:pt idx="427">
                        <c:v>96.149518922081342</c:v>
                      </c:pt>
                      <c:pt idx="428">
                        <c:v>96.288762649901173</c:v>
                      </c:pt>
                      <c:pt idx="429">
                        <c:v>96.41338915392663</c:v>
                      </c:pt>
                      <c:pt idx="430">
                        <c:v>96.592215124565229</c:v>
                      </c:pt>
                      <c:pt idx="431">
                        <c:v>96.865320606443291</c:v>
                      </c:pt>
                      <c:pt idx="432">
                        <c:v>97.137405991722062</c:v>
                      </c:pt>
                      <c:pt idx="433">
                        <c:v>97.441200215314439</c:v>
                      </c:pt>
                      <c:pt idx="434">
                        <c:v>97.678019631755177</c:v>
                      </c:pt>
                      <c:pt idx="435">
                        <c:v>97.881378591924502</c:v>
                      </c:pt>
                      <c:pt idx="436">
                        <c:v>98.067995598607041</c:v>
                      </c:pt>
                      <c:pt idx="437">
                        <c:v>98.235088655568049</c:v>
                      </c:pt>
                      <c:pt idx="438">
                        <c:v>98.365954251323146</c:v>
                      </c:pt>
                      <c:pt idx="439">
                        <c:v>98.473428829548382</c:v>
                      </c:pt>
                      <c:pt idx="440">
                        <c:v>98.586216081114074</c:v>
                      </c:pt>
                      <c:pt idx="441">
                        <c:v>98.694538802883869</c:v>
                      </c:pt>
                      <c:pt idx="442">
                        <c:v>98.829882530008646</c:v>
                      </c:pt>
                      <c:pt idx="443">
                        <c:v>98.960723201077343</c:v>
                      </c:pt>
                      <c:pt idx="444">
                        <c:v>99.072141705282462</c:v>
                      </c:pt>
                      <c:pt idx="445">
                        <c:v>99.219046463853459</c:v>
                      </c:pt>
                      <c:pt idx="446">
                        <c:v>99.348775519690435</c:v>
                      </c:pt>
                      <c:pt idx="447">
                        <c:v>99.542554223459263</c:v>
                      </c:pt>
                      <c:pt idx="448">
                        <c:v>99.663012586763756</c:v>
                      </c:pt>
                      <c:pt idx="449">
                        <c:v>99.825440520339129</c:v>
                      </c:pt>
                      <c:pt idx="450">
                        <c:v>100.00340525541499</c:v>
                      </c:pt>
                      <c:pt idx="451">
                        <c:v>100.21145159233967</c:v>
                      </c:pt>
                      <c:pt idx="452">
                        <c:v>100.53149647716596</c:v>
                      </c:pt>
                      <c:pt idx="453">
                        <c:v>100.76116083473474</c:v>
                      </c:pt>
                      <c:pt idx="454">
                        <c:v>100.95957704429321</c:v>
                      </c:pt>
                      <c:pt idx="455">
                        <c:v>101.06179493103278</c:v>
                      </c:pt>
                      <c:pt idx="456">
                        <c:v>101.1777992981069</c:v>
                      </c:pt>
                      <c:pt idx="457">
                        <c:v>101.37246990820567</c:v>
                      </c:pt>
                      <c:pt idx="458">
                        <c:v>101.5667925322396</c:v>
                      </c:pt>
                      <c:pt idx="459">
                        <c:v>101.75509864257685</c:v>
                      </c:pt>
                      <c:pt idx="460">
                        <c:v>101.93956676154708</c:v>
                      </c:pt>
                      <c:pt idx="461">
                        <c:v>102.103702902178</c:v>
                      </c:pt>
                      <c:pt idx="462">
                        <c:v>102.33692575329191</c:v>
                      </c:pt>
                      <c:pt idx="463">
                        <c:v>102.60093240534283</c:v>
                      </c:pt>
                      <c:pt idx="464">
                        <c:v>102.78514923761858</c:v>
                      </c:pt>
                      <c:pt idx="465">
                        <c:v>102.90116365590416</c:v>
                      </c:pt>
                      <c:pt idx="466">
                        <c:v>103.06967014282978</c:v>
                      </c:pt>
                      <c:pt idx="467">
                        <c:v>103.2925725105961</c:v>
                      </c:pt>
                      <c:pt idx="468">
                        <c:v>103.46180912854443</c:v>
                      </c:pt>
                      <c:pt idx="469">
                        <c:v>103.58828034779499</c:v>
                      </c:pt>
                      <c:pt idx="470">
                        <c:v>103.83604163254267</c:v>
                      </c:pt>
                      <c:pt idx="471">
                        <c:v>104.11025294528659</c:v>
                      </c:pt>
                      <c:pt idx="472">
                        <c:v>104.38201936908145</c:v>
                      </c:pt>
                      <c:pt idx="473">
                        <c:v>104.61338074136611</c:v>
                      </c:pt>
                      <c:pt idx="474">
                        <c:v>104.76673011794844</c:v>
                      </c:pt>
                      <c:pt idx="475">
                        <c:v>104.93724261438304</c:v>
                      </c:pt>
                      <c:pt idx="476">
                        <c:v>105.07581658012016</c:v>
                      </c:pt>
                      <c:pt idx="477">
                        <c:v>105.20837242202492</c:v>
                      </c:pt>
                      <c:pt idx="478">
                        <c:v>105.36832975051978</c:v>
                      </c:pt>
                      <c:pt idx="479">
                        <c:v>105.57661337319512</c:v>
                      </c:pt>
                      <c:pt idx="480">
                        <c:v>105.77406937283078</c:v>
                      </c:pt>
                      <c:pt idx="481">
                        <c:v>106.00039216010732</c:v>
                      </c:pt>
                      <c:pt idx="482">
                        <c:v>106.39915743155044</c:v>
                      </c:pt>
                      <c:pt idx="483">
                        <c:v>106.69034733092599</c:v>
                      </c:pt>
                      <c:pt idx="484">
                        <c:v>106.90510240683015</c:v>
                      </c:pt>
                      <c:pt idx="485">
                        <c:v>107.11871355380063</c:v>
                      </c:pt>
                      <c:pt idx="486">
                        <c:v>107.42957827010552</c:v>
                      </c:pt>
                      <c:pt idx="487">
                        <c:v>107.69398173900019</c:v>
                      </c:pt>
                      <c:pt idx="488">
                        <c:v>107.93562281103463</c:v>
                      </c:pt>
                      <c:pt idx="489">
                        <c:v>108.16993792050377</c:v>
                      </c:pt>
                      <c:pt idx="490">
                        <c:v>108.30993674694487</c:v>
                      </c:pt>
                      <c:pt idx="491">
                        <c:v>108.52687690222569</c:v>
                      </c:pt>
                      <c:pt idx="492">
                        <c:v>108.74030443480254</c:v>
                      </c:pt>
                      <c:pt idx="493">
                        <c:v>108.88507590178533</c:v>
                      </c:pt>
                      <c:pt idx="494">
                        <c:v>109.06637441771679</c:v>
                      </c:pt>
                      <c:pt idx="495">
                        <c:v>109.26536619813051</c:v>
                      </c:pt>
                      <c:pt idx="496">
                        <c:v>109.44943497957445</c:v>
                      </c:pt>
                      <c:pt idx="497">
                        <c:v>109.61576123605724</c:v>
                      </c:pt>
                      <c:pt idx="498">
                        <c:v>109.84769298419823</c:v>
                      </c:pt>
                      <c:pt idx="499">
                        <c:v>110.03563899863859</c:v>
                      </c:pt>
                      <c:pt idx="500">
                        <c:v>110.27169809379352</c:v>
                      </c:pt>
                      <c:pt idx="501">
                        <c:v>110.5559929486149</c:v>
                      </c:pt>
                      <c:pt idx="502">
                        <c:v>110.86704911744854</c:v>
                      </c:pt>
                      <c:pt idx="503">
                        <c:v>111.17814275167629</c:v>
                      </c:pt>
                      <c:pt idx="504">
                        <c:v>111.40010950426218</c:v>
                      </c:pt>
                      <c:pt idx="505">
                        <c:v>111.59283017974705</c:v>
                      </c:pt>
                      <c:pt idx="506">
                        <c:v>111.80150665914928</c:v>
                      </c:pt>
                      <c:pt idx="507">
                        <c:v>111.96838337081684</c:v>
                      </c:pt>
                      <c:pt idx="508">
                        <c:v>112.17738734666163</c:v>
                      </c:pt>
                      <c:pt idx="509">
                        <c:v>112.55622739696699</c:v>
                      </c:pt>
                      <c:pt idx="510">
                        <c:v>112.88564442798717</c:v>
                      </c:pt>
                      <c:pt idx="511">
                        <c:v>113.18466527078867</c:v>
                      </c:pt>
                      <c:pt idx="512">
                        <c:v>113.44567727034674</c:v>
                      </c:pt>
                      <c:pt idx="513">
                        <c:v>113.68216089809077</c:v>
                      </c:pt>
                      <c:pt idx="514">
                        <c:v>113.9249757504557</c:v>
                      </c:pt>
                      <c:pt idx="515">
                        <c:v>114.12065559459111</c:v>
                      </c:pt>
                      <c:pt idx="516">
                        <c:v>114.47009957014146</c:v>
                      </c:pt>
                      <c:pt idx="517">
                        <c:v>114.82012938319151</c:v>
                      </c:pt>
                      <c:pt idx="518">
                        <c:v>115.10532026557303</c:v>
                      </c:pt>
                      <c:pt idx="519">
                        <c:v>115.29209701156125</c:v>
                      </c:pt>
                      <c:pt idx="520">
                        <c:v>115.46770444865288</c:v>
                      </c:pt>
                      <c:pt idx="521">
                        <c:v>115.63501094248466</c:v>
                      </c:pt>
                      <c:pt idx="522">
                        <c:v>115.81496270873058</c:v>
                      </c:pt>
                      <c:pt idx="523">
                        <c:v>116.01126426245776</c:v>
                      </c:pt>
                      <c:pt idx="524">
                        <c:v>116.26221926208913</c:v>
                      </c:pt>
                      <c:pt idx="525">
                        <c:v>116.52010297252521</c:v>
                      </c:pt>
                      <c:pt idx="526">
                        <c:v>116.80062313961238</c:v>
                      </c:pt>
                      <c:pt idx="527">
                        <c:v>117.14244558034197</c:v>
                      </c:pt>
                      <c:pt idx="528">
                        <c:v>117.47674658787841</c:v>
                      </c:pt>
                      <c:pt idx="529">
                        <c:v>117.74988353528761</c:v>
                      </c:pt>
                      <c:pt idx="530">
                        <c:v>118.0282383235965</c:v>
                      </c:pt>
                      <c:pt idx="531">
                        <c:v>118.38401609666894</c:v>
                      </c:pt>
                      <c:pt idx="532">
                        <c:v>118.71414767125751</c:v>
                      </c:pt>
                      <c:pt idx="533">
                        <c:v>118.9450074168349</c:v>
                      </c:pt>
                      <c:pt idx="534">
                        <c:v>119.24799305989737</c:v>
                      </c:pt>
                      <c:pt idx="535">
                        <c:v>119.70829672930172</c:v>
                      </c:pt>
                      <c:pt idx="536">
                        <c:v>120.04595853670889</c:v>
                      </c:pt>
                      <c:pt idx="537">
                        <c:v>120.31920956752467</c:v>
                      </c:pt>
                      <c:pt idx="538">
                        <c:v>120.58296550605894</c:v>
                      </c:pt>
                      <c:pt idx="539">
                        <c:v>120.87961404733149</c:v>
                      </c:pt>
                      <c:pt idx="540">
                        <c:v>121.11427403311855</c:v>
                      </c:pt>
                      <c:pt idx="541">
                        <c:v>121.35574407131347</c:v>
                      </c:pt>
                    </c:numCache>
                  </c:numRef>
                </c:yVal>
                <c:smooth val="1"/>
                <c:extLst>
                  <c:ext xmlns:c16="http://schemas.microsoft.com/office/drawing/2014/chart" uri="{C3380CC4-5D6E-409C-BE32-E72D297353CC}">
                    <c16:uniqueId val="{00000005-0688-4018-B01C-7E39D0E7DCCC}"/>
                  </c:ext>
                </c:extLst>
              </c15:ser>
            </c15:filteredScatterSeries>
            <c15:filteredScatterSeries>
              <c15:ser>
                <c:idx val="10"/>
                <c:order val="1"/>
                <c:tx>
                  <c:v>Promedio 2 amp</c:v>
                </c:tx>
                <c:spPr>
                  <a:ln w="28575">
                    <a:solidFill>
                      <a:schemeClr val="accent5">
                        <a:lumMod val="60000"/>
                        <a:alpha val="20000"/>
                      </a:schemeClr>
                    </a:solidFill>
                  </a:ln>
                  <a:effectLst/>
                </c:spPr>
                <c:marker>
                  <c:symbol val="circle"/>
                  <c:size val="4"/>
                  <c:spPr>
                    <a:solidFill>
                      <a:schemeClr val="accent5">
                        <a:lumMod val="60000"/>
                      </a:schemeClr>
                    </a:solidFill>
                    <a:ln w="9525" cap="flat" cmpd="sng" algn="ctr">
                      <a:solidFill>
                        <a:schemeClr val="accent5">
                          <a:lumMod val="60000"/>
                        </a:schemeClr>
                      </a:solidFill>
                      <a:round/>
                    </a:ln>
                    <a:effectLst/>
                  </c:spPr>
                </c:marker>
                <c:xVal>
                  <c:numRef>
                    <c:extLst xmlns:c15="http://schemas.microsoft.com/office/drawing/2012/chart">
                      <c:ext xmlns:c15="http://schemas.microsoft.com/office/drawing/2012/chart" uri="{02D57815-91ED-43cb-92C2-25804820EDAC}">
                        <c15:formulaRef>
                          <c15:sqref>'Graficas (2)'!$BE$5:$BE$546</c15:sqref>
                        </c15:formulaRef>
                      </c:ext>
                    </c:extLst>
                    <c:numCache>
                      <c:formatCode>General</c:formatCode>
                      <c:ptCount val="542"/>
                      <c:pt idx="0">
                        <c:v>3.1449155147012257E-4</c:v>
                      </c:pt>
                      <c:pt idx="1">
                        <c:v>1.1120204028818221E-3</c:v>
                      </c:pt>
                      <c:pt idx="2">
                        <c:v>2.2618271169962375E-3</c:v>
                      </c:pt>
                      <c:pt idx="3">
                        <c:v>3.1321849154253636E-3</c:v>
                      </c:pt>
                      <c:pt idx="4">
                        <c:v>4.0671277026159258E-3</c:v>
                      </c:pt>
                      <c:pt idx="5">
                        <c:v>5.0126440826749573E-3</c:v>
                      </c:pt>
                      <c:pt idx="6">
                        <c:v>6.0625200983696051E-3</c:v>
                      </c:pt>
                      <c:pt idx="7">
                        <c:v>7.0434063341288907E-3</c:v>
                      </c:pt>
                      <c:pt idx="8">
                        <c:v>7.9365723166297808E-3</c:v>
                      </c:pt>
                      <c:pt idx="9">
                        <c:v>8.8248948413888438E-3</c:v>
                      </c:pt>
                      <c:pt idx="10">
                        <c:v>9.7907962216518124E-3</c:v>
                      </c:pt>
                      <c:pt idx="11">
                        <c:v>1.0800178604633009E-2</c:v>
                      </c:pt>
                      <c:pt idx="12">
                        <c:v>1.1765129198442883E-2</c:v>
                      </c:pt>
                      <c:pt idx="13">
                        <c:v>1.26936103098586E-2</c:v>
                      </c:pt>
                      <c:pt idx="14">
                        <c:v>1.3653733394835976E-2</c:v>
                      </c:pt>
                      <c:pt idx="15">
                        <c:v>1.4613941718811058E-2</c:v>
                      </c:pt>
                      <c:pt idx="16">
                        <c:v>1.5619715101551268E-2</c:v>
                      </c:pt>
                      <c:pt idx="17">
                        <c:v>1.654978572930239E-2</c:v>
                      </c:pt>
                      <c:pt idx="18">
                        <c:v>1.7483432351024897E-2</c:v>
                      </c:pt>
                      <c:pt idx="19">
                        <c:v>1.8461294551803058E-2</c:v>
                      </c:pt>
                      <c:pt idx="20">
                        <c:v>1.946396775188397E-2</c:v>
                      </c:pt>
                      <c:pt idx="21">
                        <c:v>2.0356550353876346E-2</c:v>
                      </c:pt>
                      <c:pt idx="22">
                        <c:v>2.1279623165144528E-2</c:v>
                      </c:pt>
                      <c:pt idx="23">
                        <c:v>2.2287195362119226E-2</c:v>
                      </c:pt>
                      <c:pt idx="24">
                        <c:v>2.331947317961007E-2</c:v>
                      </c:pt>
                      <c:pt idx="25">
                        <c:v>2.4242488634025321E-2</c:v>
                      </c:pt>
                      <c:pt idx="26">
                        <c:v>2.5188585731880719E-2</c:v>
                      </c:pt>
                      <c:pt idx="27">
                        <c:v>2.6156394115159159E-2</c:v>
                      </c:pt>
                      <c:pt idx="28">
                        <c:v>2.711648907725071E-2</c:v>
                      </c:pt>
                      <c:pt idx="29">
                        <c:v>2.8092088831970598E-2</c:v>
                      </c:pt>
                      <c:pt idx="30">
                        <c:v>2.9031757237287015E-2</c:v>
                      </c:pt>
                      <c:pt idx="31">
                        <c:v>3.0006380003699741E-2</c:v>
                      </c:pt>
                      <c:pt idx="32">
                        <c:v>3.0975223047811702E-2</c:v>
                      </c:pt>
                      <c:pt idx="33">
                        <c:v>3.1948127079771446E-2</c:v>
                      </c:pt>
                      <c:pt idx="34">
                        <c:v>3.2904880452712483E-2</c:v>
                      </c:pt>
                      <c:pt idx="35">
                        <c:v>3.384648970516331E-2</c:v>
                      </c:pt>
                      <c:pt idx="36">
                        <c:v>3.4837339613411969E-2</c:v>
                      </c:pt>
                      <c:pt idx="37">
                        <c:v>3.5809961709510466E-2</c:v>
                      </c:pt>
                      <c:pt idx="38">
                        <c:v>3.6756416022058154E-2</c:v>
                      </c:pt>
                      <c:pt idx="39">
                        <c:v>3.7777674985110775E-2</c:v>
                      </c:pt>
                      <c:pt idx="40">
                        <c:v>3.8707392522221981E-2</c:v>
                      </c:pt>
                      <c:pt idx="41">
                        <c:v>3.9694715962289476E-2</c:v>
                      </c:pt>
                      <c:pt idx="42">
                        <c:v>4.0632379986608548E-2</c:v>
                      </c:pt>
                      <c:pt idx="43">
                        <c:v>4.1647893821299797E-2</c:v>
                      </c:pt>
                      <c:pt idx="44">
                        <c:v>4.262792649756654E-2</c:v>
                      </c:pt>
                      <c:pt idx="45">
                        <c:v>4.3601556190921507E-2</c:v>
                      </c:pt>
                      <c:pt idx="46">
                        <c:v>4.4520925860615568E-2</c:v>
                      </c:pt>
                      <c:pt idx="47">
                        <c:v>4.5518468517738664E-2</c:v>
                      </c:pt>
                      <c:pt idx="48">
                        <c:v>4.6469477374317683E-2</c:v>
                      </c:pt>
                      <c:pt idx="49">
                        <c:v>4.7449400413275347E-2</c:v>
                      </c:pt>
                      <c:pt idx="50">
                        <c:v>4.8420833761643176E-2</c:v>
                      </c:pt>
                      <c:pt idx="51">
                        <c:v>4.9404675762271817E-2</c:v>
                      </c:pt>
                      <c:pt idx="52">
                        <c:v>5.034410546683292E-2</c:v>
                      </c:pt>
                      <c:pt idx="53">
                        <c:v>5.1319397017627645E-2</c:v>
                      </c:pt>
                      <c:pt idx="54">
                        <c:v>5.2308770125851237E-2</c:v>
                      </c:pt>
                      <c:pt idx="55">
                        <c:v>5.3321165536053775E-2</c:v>
                      </c:pt>
                      <c:pt idx="56">
                        <c:v>5.4255440660364987E-2</c:v>
                      </c:pt>
                      <c:pt idx="57">
                        <c:v>5.5242570868483352E-2</c:v>
                      </c:pt>
                      <c:pt idx="58">
                        <c:v>5.6151137303642254E-2</c:v>
                      </c:pt>
                      <c:pt idx="59">
                        <c:v>5.7207490497199351E-2</c:v>
                      </c:pt>
                      <c:pt idx="60">
                        <c:v>5.8151742661532425E-2</c:v>
                      </c:pt>
                      <c:pt idx="61">
                        <c:v>5.9085359470376887E-2</c:v>
                      </c:pt>
                      <c:pt idx="62">
                        <c:v>6.0142283720726109E-2</c:v>
                      </c:pt>
                      <c:pt idx="63">
                        <c:v>6.1093615058676588E-2</c:v>
                      </c:pt>
                      <c:pt idx="64">
                        <c:v>6.2059198399172642E-2</c:v>
                      </c:pt>
                      <c:pt idx="65">
                        <c:v>6.3020480521946309E-2</c:v>
                      </c:pt>
                      <c:pt idx="66">
                        <c:v>6.4025390579834501E-2</c:v>
                      </c:pt>
                      <c:pt idx="67">
                        <c:v>6.4979749659536179E-2</c:v>
                      </c:pt>
                      <c:pt idx="68">
                        <c:v>6.595855223693374E-2</c:v>
                      </c:pt>
                      <c:pt idx="69">
                        <c:v>6.6940641051974309E-2</c:v>
                      </c:pt>
                      <c:pt idx="70">
                        <c:v>6.7901381967645863E-2</c:v>
                      </c:pt>
                      <c:pt idx="71">
                        <c:v>6.8819869959525423E-2</c:v>
                      </c:pt>
                      <c:pt idx="72">
                        <c:v>6.9857426148908441E-2</c:v>
                      </c:pt>
                      <c:pt idx="73">
                        <c:v>7.0785479624895287E-2</c:v>
                      </c:pt>
                      <c:pt idx="74">
                        <c:v>7.178101349648261E-2</c:v>
                      </c:pt>
                      <c:pt idx="75">
                        <c:v>7.2783933330766784E-2</c:v>
                      </c:pt>
                      <c:pt idx="76">
                        <c:v>7.3712529734145618E-2</c:v>
                      </c:pt>
                      <c:pt idx="77">
                        <c:v>7.4749079928764478E-2</c:v>
                      </c:pt>
                      <c:pt idx="78">
                        <c:v>7.5659646224597185E-2</c:v>
                      </c:pt>
                      <c:pt idx="79">
                        <c:v>7.6631759331301272E-2</c:v>
                      </c:pt>
                      <c:pt idx="80">
                        <c:v>7.7639638027236418E-2</c:v>
                      </c:pt>
                      <c:pt idx="81">
                        <c:v>7.8632532611122852E-2</c:v>
                      </c:pt>
                      <c:pt idx="82">
                        <c:v>7.9618116630472288E-2</c:v>
                      </c:pt>
                      <c:pt idx="83">
                        <c:v>8.0542480013214346E-2</c:v>
                      </c:pt>
                      <c:pt idx="84">
                        <c:v>8.1488797755329939E-2</c:v>
                      </c:pt>
                      <c:pt idx="85">
                        <c:v>8.2472209872960292E-2</c:v>
                      </c:pt>
                      <c:pt idx="86">
                        <c:v>8.3441750461921371E-2</c:v>
                      </c:pt>
                      <c:pt idx="87">
                        <c:v>8.4420426234393942E-2</c:v>
                      </c:pt>
                      <c:pt idx="88">
                        <c:v>8.5373911580533368E-2</c:v>
                      </c:pt>
                      <c:pt idx="89">
                        <c:v>8.631393402729462E-2</c:v>
                      </c:pt>
                      <c:pt idx="90">
                        <c:v>8.7357648003154625E-2</c:v>
                      </c:pt>
                      <c:pt idx="91">
                        <c:v>8.8316922429665462E-2</c:v>
                      </c:pt>
                      <c:pt idx="92">
                        <c:v>8.9299197818930282E-2</c:v>
                      </c:pt>
                      <c:pt idx="93">
                        <c:v>9.0276965045988103E-2</c:v>
                      </c:pt>
                      <c:pt idx="94">
                        <c:v>9.1236148644962461E-2</c:v>
                      </c:pt>
                      <c:pt idx="95">
                        <c:v>9.224105776359473E-2</c:v>
                      </c:pt>
                      <c:pt idx="96">
                        <c:v>9.3232014270047181E-2</c:v>
                      </c:pt>
                      <c:pt idx="97">
                        <c:v>9.4140921393130128E-2</c:v>
                      </c:pt>
                      <c:pt idx="98">
                        <c:v>9.5133966157366995E-2</c:v>
                      </c:pt>
                      <c:pt idx="99">
                        <c:v>9.6071304716854419E-2</c:v>
                      </c:pt>
                      <c:pt idx="100">
                        <c:v>9.7100287667195098E-2</c:v>
                      </c:pt>
                      <c:pt idx="101">
                        <c:v>9.804386818651048E-2</c:v>
                      </c:pt>
                      <c:pt idx="102">
                        <c:v>9.9023657072078802E-2</c:v>
                      </c:pt>
                      <c:pt idx="103">
                        <c:v>0.10001685900828039</c:v>
                      </c:pt>
                      <c:pt idx="104">
                        <c:v>0.10102926263977474</c:v>
                      </c:pt>
                      <c:pt idx="105">
                        <c:v>0.10195966176201003</c:v>
                      </c:pt>
                      <c:pt idx="106">
                        <c:v>0.10295927394995193</c:v>
                      </c:pt>
                      <c:pt idx="107">
                        <c:v>0.10393227109108168</c:v>
                      </c:pt>
                      <c:pt idx="108">
                        <c:v>0.10488011589486143</c:v>
                      </c:pt>
                      <c:pt idx="109">
                        <c:v>0.10583684793634598</c:v>
                      </c:pt>
                      <c:pt idx="110">
                        <c:v>0.10682664162989794</c:v>
                      </c:pt>
                      <c:pt idx="111">
                        <c:v>0.10783038006924291</c:v>
                      </c:pt>
                      <c:pt idx="112">
                        <c:v>0.10885090076594368</c:v>
                      </c:pt>
                      <c:pt idx="113">
                        <c:v>0.10981566823712829</c:v>
                      </c:pt>
                      <c:pt idx="114">
                        <c:v>0.1107692402025852</c:v>
                      </c:pt>
                      <c:pt idx="115">
                        <c:v>0.11170635949150542</c:v>
                      </c:pt>
                      <c:pt idx="116">
                        <c:v>0.11268082551292606</c:v>
                      </c:pt>
                      <c:pt idx="117">
                        <c:v>0.11364043303400721</c:v>
                      </c:pt>
                      <c:pt idx="118">
                        <c:v>0.1146147951872198</c:v>
                      </c:pt>
                      <c:pt idx="119">
                        <c:v>0.11560958504292229</c:v>
                      </c:pt>
                      <c:pt idx="120">
                        <c:v>0.11660084257034642</c:v>
                      </c:pt>
                      <c:pt idx="121">
                        <c:v>0.11750039574084233</c:v>
                      </c:pt>
                      <c:pt idx="122">
                        <c:v>0.11852714892446381</c:v>
                      </c:pt>
                      <c:pt idx="123">
                        <c:v>0.11952466865093159</c:v>
                      </c:pt>
                      <c:pt idx="124">
                        <c:v>0.12047031713493057</c:v>
                      </c:pt>
                      <c:pt idx="125">
                        <c:v>0.12141661114169588</c:v>
                      </c:pt>
                      <c:pt idx="126">
                        <c:v>0.12239380982755513</c:v>
                      </c:pt>
                      <c:pt idx="127">
                        <c:v>0.12339201600772239</c:v>
                      </c:pt>
                      <c:pt idx="128">
                        <c:v>0.1243105864943765</c:v>
                      </c:pt>
                      <c:pt idx="129">
                        <c:v>0.12533752576215007</c:v>
                      </c:pt>
                      <c:pt idx="130">
                        <c:v>0.12628921397117998</c:v>
                      </c:pt>
                      <c:pt idx="131">
                        <c:v>0.12728109032430099</c:v>
                      </c:pt>
                      <c:pt idx="132">
                        <c:v>0.12826217653180269</c:v>
                      </c:pt>
                      <c:pt idx="133">
                        <c:v>0.12920369463781237</c:v>
                      </c:pt>
                      <c:pt idx="134">
                        <c:v>0.13021393467045733</c:v>
                      </c:pt>
                      <c:pt idx="135">
                        <c:v>0.13118847688124308</c:v>
                      </c:pt>
                      <c:pt idx="136">
                        <c:v>0.13217519948533882</c:v>
                      </c:pt>
                      <c:pt idx="137">
                        <c:v>0.13311320126943588</c:v>
                      </c:pt>
                      <c:pt idx="138">
                        <c:v>0.13414282297098662</c:v>
                      </c:pt>
                      <c:pt idx="139">
                        <c:v>0.13504740056255862</c:v>
                      </c:pt>
                      <c:pt idx="140">
                        <c:v>0.13603080433106035</c:v>
                      </c:pt>
                      <c:pt idx="141">
                        <c:v>0.13708972244429263</c:v>
                      </c:pt>
                      <c:pt idx="142">
                        <c:v>0.13796549419675913</c:v>
                      </c:pt>
                      <c:pt idx="143">
                        <c:v>0.13893945430860025</c:v>
                      </c:pt>
                      <c:pt idx="144">
                        <c:v>0.13996017094240892</c:v>
                      </c:pt>
                      <c:pt idx="145">
                        <c:v>0.14091757744200112</c:v>
                      </c:pt>
                      <c:pt idx="146">
                        <c:v>0.1418491526548811</c:v>
                      </c:pt>
                      <c:pt idx="147">
                        <c:v>0.14284163115675294</c:v>
                      </c:pt>
                      <c:pt idx="148">
                        <c:v>0.14379825478704247</c:v>
                      </c:pt>
                      <c:pt idx="149">
                        <c:v>0.1447977988608096</c:v>
                      </c:pt>
                      <c:pt idx="150">
                        <c:v>0.14576039181786177</c:v>
                      </c:pt>
                      <c:pt idx="151">
                        <c:v>0.14676345597126819</c:v>
                      </c:pt>
                      <c:pt idx="152">
                        <c:v>0.14768242615680802</c:v>
                      </c:pt>
                      <c:pt idx="153">
                        <c:v>0.14864474196647959</c:v>
                      </c:pt>
                      <c:pt idx="154">
                        <c:v>0.14962006822037205</c:v>
                      </c:pt>
                      <c:pt idx="155">
                        <c:v>0.15055528905002175</c:v>
                      </c:pt>
                      <c:pt idx="156">
                        <c:v>0.15152194551062606</c:v>
                      </c:pt>
                      <c:pt idx="157">
                        <c:v>0.15254278933983625</c:v>
                      </c:pt>
                      <c:pt idx="158">
                        <c:v>0.15349433491020958</c:v>
                      </c:pt>
                      <c:pt idx="159">
                        <c:v>0.15444559377363126</c:v>
                      </c:pt>
                      <c:pt idx="160">
                        <c:v>0.15540336872016031</c:v>
                      </c:pt>
                      <c:pt idx="161">
                        <c:v>0.15644661641208879</c:v>
                      </c:pt>
                      <c:pt idx="162">
                        <c:v>0.15745936189630844</c:v>
                      </c:pt>
                      <c:pt idx="163">
                        <c:v>0.15833504110061386</c:v>
                      </c:pt>
                      <c:pt idx="164">
                        <c:v>0.15936231740274481</c:v>
                      </c:pt>
                      <c:pt idx="165">
                        <c:v>0.16035562628249919</c:v>
                      </c:pt>
                      <c:pt idx="166">
                        <c:v>0.16133480740144926</c:v>
                      </c:pt>
                      <c:pt idx="167">
                        <c:v>0.16230129111377103</c:v>
                      </c:pt>
                      <c:pt idx="168">
                        <c:v>0.16322590595279313</c:v>
                      </c:pt>
                      <c:pt idx="169">
                        <c:v>0.16422378756323905</c:v>
                      </c:pt>
                      <c:pt idx="170">
                        <c:v>0.16519687591768778</c:v>
                      </c:pt>
                      <c:pt idx="171">
                        <c:v>0.16615991753760356</c:v>
                      </c:pt>
                      <c:pt idx="172">
                        <c:v>0.16715795108210674</c:v>
                      </c:pt>
                      <c:pt idx="173">
                        <c:v>0.16811761222466043</c:v>
                      </c:pt>
                      <c:pt idx="174">
                        <c:v>0.16907112921614176</c:v>
                      </c:pt>
                      <c:pt idx="175">
                        <c:v>0.17005624158381813</c:v>
                      </c:pt>
                      <c:pt idx="176">
                        <c:v>0.17103044307639109</c:v>
                      </c:pt>
                      <c:pt idx="177">
                        <c:v>0.17199272492710391</c:v>
                      </c:pt>
                      <c:pt idx="178">
                        <c:v>0.17294307221322575</c:v>
                      </c:pt>
                      <c:pt idx="179">
                        <c:v>0.17391734399628844</c:v>
                      </c:pt>
                      <c:pt idx="180">
                        <c:v>0.17485590137195994</c:v>
                      </c:pt>
                      <c:pt idx="181">
                        <c:v>0.17586644311819755</c:v>
                      </c:pt>
                      <c:pt idx="182">
                        <c:v>0.17680542145331973</c:v>
                      </c:pt>
                      <c:pt idx="183">
                        <c:v>0.17777921952038755</c:v>
                      </c:pt>
                      <c:pt idx="184">
                        <c:v>0.17876467080482134</c:v>
                      </c:pt>
                      <c:pt idx="185">
                        <c:v>0.1797550602967628</c:v>
                      </c:pt>
                      <c:pt idx="186">
                        <c:v>0.18071067468876706</c:v>
                      </c:pt>
                      <c:pt idx="187">
                        <c:v>0.18167664819873242</c:v>
                      </c:pt>
                      <c:pt idx="188">
                        <c:v>0.18265182108425257</c:v>
                      </c:pt>
                      <c:pt idx="189">
                        <c:v>0.18361776567157445</c:v>
                      </c:pt>
                      <c:pt idx="190">
                        <c:v>0.18457485858419703</c:v>
                      </c:pt>
                      <c:pt idx="191">
                        <c:v>0.1855855273647255</c:v>
                      </c:pt>
                      <c:pt idx="192">
                        <c:v>0.18653387650470271</c:v>
                      </c:pt>
                      <c:pt idx="193">
                        <c:v>0.18749999895400188</c:v>
                      </c:pt>
                      <c:pt idx="194">
                        <c:v>0.18846220795801188</c:v>
                      </c:pt>
                      <c:pt idx="195">
                        <c:v>0.18946732705550309</c:v>
                      </c:pt>
                      <c:pt idx="196">
                        <c:v>0.19048148558108396</c:v>
                      </c:pt>
                      <c:pt idx="197">
                        <c:v>0.19138749535435345</c:v>
                      </c:pt>
                      <c:pt idx="198">
                        <c:v>0.19236615724854558</c:v>
                      </c:pt>
                      <c:pt idx="199">
                        <c:v>0.19338568508659831</c:v>
                      </c:pt>
                      <c:pt idx="200">
                        <c:v>0.19430860917357845</c:v>
                      </c:pt>
                      <c:pt idx="201">
                        <c:v>0.19529318952845162</c:v>
                      </c:pt>
                      <c:pt idx="202">
                        <c:v>0.19628642469623553</c:v>
                      </c:pt>
                      <c:pt idx="203">
                        <c:v>0.19724918987029932</c:v>
                      </c:pt>
                      <c:pt idx="204">
                        <c:v>0.1981902891417088</c:v>
                      </c:pt>
                      <c:pt idx="205">
                        <c:v>0.199195905287821</c:v>
                      </c:pt>
                      <c:pt idx="206">
                        <c:v>0.20021323236866748</c:v>
                      </c:pt>
                      <c:pt idx="207">
                        <c:v>0.20111322579220872</c:v>
                      </c:pt>
                      <c:pt idx="208">
                        <c:v>0.2021106156669607</c:v>
                      </c:pt>
                      <c:pt idx="209">
                        <c:v>0.20302453567718559</c:v>
                      </c:pt>
                      <c:pt idx="210">
                        <c:v>0.2040578886368139</c:v>
                      </c:pt>
                      <c:pt idx="211">
                        <c:v>0.20500800792408999</c:v>
                      </c:pt>
                      <c:pt idx="212">
                        <c:v>0.20596804473575162</c:v>
                      </c:pt>
                      <c:pt idx="213">
                        <c:v>0.20694395783780345</c:v>
                      </c:pt>
                      <c:pt idx="214">
                        <c:v>0.20790785933402031</c:v>
                      </c:pt>
                      <c:pt idx="215">
                        <c:v>0.20887780963135327</c:v>
                      </c:pt>
                      <c:pt idx="216">
                        <c:v>0.20982087228657434</c:v>
                      </c:pt>
                      <c:pt idx="217">
                        <c:v>0.21077568455732668</c:v>
                      </c:pt>
                      <c:pt idx="218">
                        <c:v>0.21178547518465285</c:v>
                      </c:pt>
                      <c:pt idx="219">
                        <c:v>0.21274963633038707</c:v>
                      </c:pt>
                      <c:pt idx="220">
                        <c:v>0.21373630023622989</c:v>
                      </c:pt>
                      <c:pt idx="221">
                        <c:v>0.21472655731026707</c:v>
                      </c:pt>
                      <c:pt idx="222">
                        <c:v>0.21563312886694314</c:v>
                      </c:pt>
                      <c:pt idx="223">
                        <c:v>0.21661118201862295</c:v>
                      </c:pt>
                      <c:pt idx="224">
                        <c:v>0.21758425883492133</c:v>
                      </c:pt>
                      <c:pt idx="225">
                        <c:v>0.21856975957877936</c:v>
                      </c:pt>
                      <c:pt idx="226">
                        <c:v>0.21953275483132551</c:v>
                      </c:pt>
                      <c:pt idx="227">
                        <c:v>0.2204955931571666</c:v>
                      </c:pt>
                      <c:pt idx="228">
                        <c:v>0.22148493227885063</c:v>
                      </c:pt>
                      <c:pt idx="229">
                        <c:v>0.22248475115270966</c:v>
                      </c:pt>
                      <c:pt idx="230">
                        <c:v>0.22339010533702136</c:v>
                      </c:pt>
                      <c:pt idx="231">
                        <c:v>0.22445422691082459</c:v>
                      </c:pt>
                      <c:pt idx="232">
                        <c:v>0.22542399056481952</c:v>
                      </c:pt>
                      <c:pt idx="233">
                        <c:v>0.22640440731187103</c:v>
                      </c:pt>
                      <c:pt idx="234">
                        <c:v>0.22734642338390279</c:v>
                      </c:pt>
                      <c:pt idx="235">
                        <c:v>0.22830822910409662</c:v>
                      </c:pt>
                      <c:pt idx="236">
                        <c:v>0.22924488877408083</c:v>
                      </c:pt>
                      <c:pt idx="237">
                        <c:v>0.23021169917414222</c:v>
                      </c:pt>
                      <c:pt idx="238">
                        <c:v>0.23120184249605913</c:v>
                      </c:pt>
                      <c:pt idx="239">
                        <c:v>0.23219071430348404</c:v>
                      </c:pt>
                      <c:pt idx="240">
                        <c:v>0.23316481994477031</c:v>
                      </c:pt>
                      <c:pt idx="241">
                        <c:v>0.23413644795037633</c:v>
                      </c:pt>
                      <c:pt idx="242">
                        <c:v>0.2351163602740598</c:v>
                      </c:pt>
                      <c:pt idx="243">
                        <c:v>0.23608016757021896</c:v>
                      </c:pt>
                      <c:pt idx="244">
                        <c:v>0.23705013285697851</c:v>
                      </c:pt>
                      <c:pt idx="245">
                        <c:v>0.23803468267319589</c:v>
                      </c:pt>
                      <c:pt idx="246">
                        <c:v>0.23899155742101041</c:v>
                      </c:pt>
                      <c:pt idx="247">
                        <c:v>0.23996662865803295</c:v>
                      </c:pt>
                      <c:pt idx="248">
                        <c:v>0.24091330114342818</c:v>
                      </c:pt>
                      <c:pt idx="249">
                        <c:v>0.24187414997319384</c:v>
                      </c:pt>
                      <c:pt idx="250">
                        <c:v>0.24288625986922066</c:v>
                      </c:pt>
                      <c:pt idx="251">
                        <c:v>0.24380550034187434</c:v>
                      </c:pt>
                      <c:pt idx="252">
                        <c:v>0.24476658610591007</c:v>
                      </c:pt>
                      <c:pt idx="253">
                        <c:v>0.24575980160409605</c:v>
                      </c:pt>
                      <c:pt idx="254">
                        <c:v>0.24674057507899366</c:v>
                      </c:pt>
                      <c:pt idx="255">
                        <c:v>0.24770200711455864</c:v>
                      </c:pt>
                      <c:pt idx="256">
                        <c:v>0.24866832796217014</c:v>
                      </c:pt>
                      <c:pt idx="257">
                        <c:v>0.2496358269212561</c:v>
                      </c:pt>
                      <c:pt idx="258">
                        <c:v>0.25059864024716966</c:v>
                      </c:pt>
                      <c:pt idx="259">
                        <c:v>0.25157236316091536</c:v>
                      </c:pt>
                      <c:pt idx="260">
                        <c:v>0.25251778612696141</c:v>
                      </c:pt>
                      <c:pt idx="261">
                        <c:v>0.25351484771014815</c:v>
                      </c:pt>
                      <c:pt idx="262">
                        <c:v>0.25443438260523454</c:v>
                      </c:pt>
                      <c:pt idx="263">
                        <c:v>0.25545008519862794</c:v>
                      </c:pt>
                      <c:pt idx="264">
                        <c:v>0.25644357899419318</c:v>
                      </c:pt>
                      <c:pt idx="265">
                        <c:v>0.25738787521986967</c:v>
                      </c:pt>
                      <c:pt idx="266">
                        <c:v>0.25832414928425662</c:v>
                      </c:pt>
                      <c:pt idx="267">
                        <c:v>0.25934019999710251</c:v>
                      </c:pt>
                      <c:pt idx="268">
                        <c:v>0.26036957435984359</c:v>
                      </c:pt>
                      <c:pt idx="269">
                        <c:v>0.2612884011082196</c:v>
                      </c:pt>
                      <c:pt idx="270">
                        <c:v>0.26221133299646304</c:v>
                      </c:pt>
                      <c:pt idx="271">
                        <c:v>0.2632146175942302</c:v>
                      </c:pt>
                      <c:pt idx="272">
                        <c:v>0.26418318877525759</c:v>
                      </c:pt>
                      <c:pt idx="273">
                        <c:v>0.26507148365837618</c:v>
                      </c:pt>
                      <c:pt idx="274">
                        <c:v>0.26608363466120732</c:v>
                      </c:pt>
                      <c:pt idx="275">
                        <c:v>0.267030622811956</c:v>
                      </c:pt>
                      <c:pt idx="276">
                        <c:v>0.26808741746767717</c:v>
                      </c:pt>
                      <c:pt idx="277">
                        <c:v>0.26903602931662662</c:v>
                      </c:pt>
                      <c:pt idx="278">
                        <c:v>0.27000602523341533</c:v>
                      </c:pt>
                      <c:pt idx="279">
                        <c:v>0.27096628254016086</c:v>
                      </c:pt>
                      <c:pt idx="280">
                        <c:v>0.27193706687066749</c:v>
                      </c:pt>
                      <c:pt idx="281">
                        <c:v>0.27289238945600108</c:v>
                      </c:pt>
                      <c:pt idx="282">
                        <c:v>0.27387546754077891</c:v>
                      </c:pt>
                      <c:pt idx="283">
                        <c:v>0.27486790322520421</c:v>
                      </c:pt>
                      <c:pt idx="284">
                        <c:v>0.27582432645717292</c:v>
                      </c:pt>
                      <c:pt idx="285">
                        <c:v>0.27678388610915788</c:v>
                      </c:pt>
                      <c:pt idx="286">
                        <c:v>0.27781734010491865</c:v>
                      </c:pt>
                      <c:pt idx="287">
                        <c:v>0.2787279400254678</c:v>
                      </c:pt>
                      <c:pt idx="288">
                        <c:v>0.27970666149684764</c:v>
                      </c:pt>
                      <c:pt idx="289">
                        <c:v>0.28065892432837414</c:v>
                      </c:pt>
                      <c:pt idx="290">
                        <c:v>0.28162865845161567</c:v>
                      </c:pt>
                      <c:pt idx="291">
                        <c:v>0.28259121597502607</c:v>
                      </c:pt>
                      <c:pt idx="292">
                        <c:v>0.28355129741227447</c:v>
                      </c:pt>
                      <c:pt idx="293">
                        <c:v>0.28457793361195988</c:v>
                      </c:pt>
                      <c:pt idx="294">
                        <c:v>0.28552960957716322</c:v>
                      </c:pt>
                      <c:pt idx="295">
                        <c:v>0.28647892892204357</c:v>
                      </c:pt>
                      <c:pt idx="296">
                        <c:v>0.2874525290246267</c:v>
                      </c:pt>
                      <c:pt idx="297">
                        <c:v>0.28844863110218183</c:v>
                      </c:pt>
                      <c:pt idx="298">
                        <c:v>0.28936867009854733</c:v>
                      </c:pt>
                      <c:pt idx="299">
                        <c:v>0.29030071143671171</c:v>
                      </c:pt>
                      <c:pt idx="300">
                        <c:v>0.29132834814360165</c:v>
                      </c:pt>
                      <c:pt idx="301">
                        <c:v>0.2923215293038422</c:v>
                      </c:pt>
                      <c:pt idx="302">
                        <c:v>0.29327966729483113</c:v>
                      </c:pt>
                      <c:pt idx="303">
                        <c:v>0.29423880489406523</c:v>
                      </c:pt>
                      <c:pt idx="304">
                        <c:v>0.29517885023789925</c:v>
                      </c:pt>
                      <c:pt idx="305">
                        <c:v>0.29617675520429509</c:v>
                      </c:pt>
                      <c:pt idx="306">
                        <c:v>0.29709258185073872</c:v>
                      </c:pt>
                      <c:pt idx="307">
                        <c:v>0.29810602774978551</c:v>
                      </c:pt>
                      <c:pt idx="308">
                        <c:v>0.29907849835145262</c:v>
                      </c:pt>
                      <c:pt idx="309">
                        <c:v>0.30007206477731707</c:v>
                      </c:pt>
                      <c:pt idx="310">
                        <c:v>0.3010156892334801</c:v>
                      </c:pt>
                      <c:pt idx="311">
                        <c:v>0.30196150120396215</c:v>
                      </c:pt>
                      <c:pt idx="312">
                        <c:v>0.30293945998264749</c:v>
                      </c:pt>
                      <c:pt idx="313">
                        <c:v>0.30394049052908284</c:v>
                      </c:pt>
                      <c:pt idx="314">
                        <c:v>0.3048971336555496</c:v>
                      </c:pt>
                      <c:pt idx="315">
                        <c:v>0.30588151349639198</c:v>
                      </c:pt>
                      <c:pt idx="316">
                        <c:v>0.30679542411011634</c:v>
                      </c:pt>
                      <c:pt idx="317">
                        <c:v>0.30784960338603617</c:v>
                      </c:pt>
                      <c:pt idx="318">
                        <c:v>0.30876269650694627</c:v>
                      </c:pt>
                      <c:pt idx="319">
                        <c:v>0.30970746755869394</c:v>
                      </c:pt>
                      <c:pt idx="320">
                        <c:v>0.31073111041772783</c:v>
                      </c:pt>
                      <c:pt idx="321">
                        <c:v>0.31173770844177456</c:v>
                      </c:pt>
                      <c:pt idx="322">
                        <c:v>0.31265847877515923</c:v>
                      </c:pt>
                      <c:pt idx="323">
                        <c:v>0.31362321832285484</c:v>
                      </c:pt>
                      <c:pt idx="324">
                        <c:v>0.31454163802918922</c:v>
                      </c:pt>
                      <c:pt idx="325">
                        <c:v>0.31552648136463601</c:v>
                      </c:pt>
                      <c:pt idx="326">
                        <c:v>0.31644446077803728</c:v>
                      </c:pt>
                      <c:pt idx="327">
                        <c:v>0.31746835552300151</c:v>
                      </c:pt>
                      <c:pt idx="328">
                        <c:v>0.31845249829107314</c:v>
                      </c:pt>
                      <c:pt idx="329">
                        <c:v>0.31942063685207484</c:v>
                      </c:pt>
                      <c:pt idx="330">
                        <c:v>0.32039959816883828</c:v>
                      </c:pt>
                      <c:pt idx="331">
                        <c:v>0.32134046985587233</c:v>
                      </c:pt>
                      <c:pt idx="332">
                        <c:v>0.32234513790768593</c:v>
                      </c:pt>
                      <c:pt idx="333">
                        <c:v>0.32333493281042031</c:v>
                      </c:pt>
                      <c:pt idx="334">
                        <c:v>0.32427145227830723</c:v>
                      </c:pt>
                      <c:pt idx="335">
                        <c:v>0.325221108345223</c:v>
                      </c:pt>
                      <c:pt idx="336">
                        <c:v>0.3261871706700904</c:v>
                      </c:pt>
                      <c:pt idx="337">
                        <c:v>0.32718555831864993</c:v>
                      </c:pt>
                      <c:pt idx="338">
                        <c:v>0.32815633741305988</c:v>
                      </c:pt>
                      <c:pt idx="339">
                        <c:v>0.32914382319505331</c:v>
                      </c:pt>
                      <c:pt idx="340">
                        <c:v>0.33009676376975355</c:v>
                      </c:pt>
                      <c:pt idx="341">
                        <c:v>0.33106528993910789</c:v>
                      </c:pt>
                      <c:pt idx="342">
                        <c:v>0.33205750509148413</c:v>
                      </c:pt>
                      <c:pt idx="343">
                        <c:v>0.33297703778055887</c:v>
                      </c:pt>
                      <c:pt idx="344">
                        <c:v>0.3339510866006653</c:v>
                      </c:pt>
                      <c:pt idx="345">
                        <c:v>0.33493321520829039</c:v>
                      </c:pt>
                      <c:pt idx="346">
                        <c:v>0.3359046397310696</c:v>
                      </c:pt>
                      <c:pt idx="347">
                        <c:v>0.3369105673531122</c:v>
                      </c:pt>
                      <c:pt idx="348">
                        <c:v>0.33783595605521005</c:v>
                      </c:pt>
                      <c:pt idx="349">
                        <c:v>0.33878585101412506</c:v>
                      </c:pt>
                      <c:pt idx="350">
                        <c:v>0.3397540739018311</c:v>
                      </c:pt>
                      <c:pt idx="351">
                        <c:v>0.34073590866481773</c:v>
                      </c:pt>
                      <c:pt idx="352">
                        <c:v>0.34168251265329697</c:v>
                      </c:pt>
                      <c:pt idx="353">
                        <c:v>0.3426832222811918</c:v>
                      </c:pt>
                      <c:pt idx="354">
                        <c:v>0.34367900345053426</c:v>
                      </c:pt>
                      <c:pt idx="355">
                        <c:v>0.34468060284058621</c:v>
                      </c:pt>
                      <c:pt idx="356">
                        <c:v>0.34559393571031644</c:v>
                      </c:pt>
                      <c:pt idx="357">
                        <c:v>0.34653201958496394</c:v>
                      </c:pt>
                      <c:pt idx="358">
                        <c:v>0.34750405101544102</c:v>
                      </c:pt>
                      <c:pt idx="359">
                        <c:v>0.34852156666557893</c:v>
                      </c:pt>
                      <c:pt idx="360">
                        <c:v>0.34944966786687159</c:v>
                      </c:pt>
                      <c:pt idx="361">
                        <c:v>0.35041286054790416</c:v>
                      </c:pt>
                      <c:pt idx="362">
                        <c:v>0.35140559148355471</c:v>
                      </c:pt>
                      <c:pt idx="363">
                        <c:v>0.35234163392957846</c:v>
                      </c:pt>
                      <c:pt idx="364">
                        <c:v>0.35337395337731936</c:v>
                      </c:pt>
                      <c:pt idx="365">
                        <c:v>0.3543372802457867</c:v>
                      </c:pt>
                      <c:pt idx="366">
                        <c:v>0.35531641608642428</c:v>
                      </c:pt>
                      <c:pt idx="367">
                        <c:v>0.35627039398812532</c:v>
                      </c:pt>
                      <c:pt idx="368">
                        <c:v>0.35720097069187473</c:v>
                      </c:pt>
                      <c:pt idx="369">
                        <c:v>0.35813850461195951</c:v>
                      </c:pt>
                      <c:pt idx="370">
                        <c:v>0.35917402276305016</c:v>
                      </c:pt>
                      <c:pt idx="371">
                        <c:v>0.36011888894557698</c:v>
                      </c:pt>
                      <c:pt idx="372">
                        <c:v>0.36111220678856004</c:v>
                      </c:pt>
                      <c:pt idx="373">
                        <c:v>0.36208028770313627</c:v>
                      </c:pt>
                      <c:pt idx="374">
                        <c:v>0.36302776975954887</c:v>
                      </c:pt>
                      <c:pt idx="375">
                        <c:v>0.36399708605182585</c:v>
                      </c:pt>
                      <c:pt idx="376">
                        <c:v>0.36497767654507485</c:v>
                      </c:pt>
                      <c:pt idx="377">
                        <c:v>0.36592443329903657</c:v>
                      </c:pt>
                      <c:pt idx="378">
                        <c:v>0.36685268013075545</c:v>
                      </c:pt>
                      <c:pt idx="379">
                        <c:v>0.36786019184861746</c:v>
                      </c:pt>
                      <c:pt idx="380">
                        <c:v>0.3688779999452162</c:v>
                      </c:pt>
                      <c:pt idx="381">
                        <c:v>0.36982916412498523</c:v>
                      </c:pt>
                      <c:pt idx="382">
                        <c:v>0.37079025561396023</c:v>
                      </c:pt>
                      <c:pt idx="383">
                        <c:v>0.37170623424772953</c:v>
                      </c:pt>
                      <c:pt idx="384">
                        <c:v>0.3726772575698068</c:v>
                      </c:pt>
                      <c:pt idx="385">
                        <c:v>0.37365673179894038</c:v>
                      </c:pt>
                      <c:pt idx="386">
                        <c:v>0.37465461057772653</c:v>
                      </c:pt>
                      <c:pt idx="387">
                        <c:v>0.37560704142820961</c:v>
                      </c:pt>
                      <c:pt idx="388">
                        <c:v>0.37655917302557651</c:v>
                      </c:pt>
                      <c:pt idx="389">
                        <c:v>0.37756379510624299</c:v>
                      </c:pt>
                      <c:pt idx="390">
                        <c:v>0.37856274808966417</c:v>
                      </c:pt>
                      <c:pt idx="391">
                        <c:v>0.37950343991798741</c:v>
                      </c:pt>
                      <c:pt idx="392">
                        <c:v>0.38045883435617894</c:v>
                      </c:pt>
                      <c:pt idx="393">
                        <c:v>0.3814338903986691</c:v>
                      </c:pt>
                      <c:pt idx="394">
                        <c:v>0.38239327791727434</c:v>
                      </c:pt>
                      <c:pt idx="395">
                        <c:v>0.38338708783975639</c:v>
                      </c:pt>
                      <c:pt idx="396">
                        <c:v>0.38437717300129937</c:v>
                      </c:pt>
                      <c:pt idx="397">
                        <c:v>0.38532278891569433</c:v>
                      </c:pt>
                      <c:pt idx="398">
                        <c:v>0.3862676966988301</c:v>
                      </c:pt>
                      <c:pt idx="399">
                        <c:v>0.38724649998212196</c:v>
                      </c:pt>
                      <c:pt idx="400">
                        <c:v>0.38823846894672454</c:v>
                      </c:pt>
                      <c:pt idx="401">
                        <c:v>0.38919197798435168</c:v>
                      </c:pt>
                      <c:pt idx="402">
                        <c:v>0.390208527629614</c:v>
                      </c:pt>
                      <c:pt idx="403">
                        <c:v>0.39115383539158166</c:v>
                      </c:pt>
                      <c:pt idx="404">
                        <c:v>0.39204785947628518</c:v>
                      </c:pt>
                      <c:pt idx="405">
                        <c:v>0.39305107178396437</c:v>
                      </c:pt>
                      <c:pt idx="406">
                        <c:v>0.39406767847648133</c:v>
                      </c:pt>
                      <c:pt idx="407">
                        <c:v>0.39501852319681041</c:v>
                      </c:pt>
                      <c:pt idx="408">
                        <c:v>0.39598830640736038</c:v>
                      </c:pt>
                      <c:pt idx="409">
                        <c:v>0.39693963637909857</c:v>
                      </c:pt>
                      <c:pt idx="410">
                        <c:v>0.39792929863677345</c:v>
                      </c:pt>
                      <c:pt idx="411">
                        <c:v>0.39889099368070946</c:v>
                      </c:pt>
                      <c:pt idx="412">
                        <c:v>0.39989640017268846</c:v>
                      </c:pt>
                      <c:pt idx="413">
                        <c:v>0.40086012803012305</c:v>
                      </c:pt>
                      <c:pt idx="414">
                        <c:v>0.40184404489223902</c:v>
                      </c:pt>
                      <c:pt idx="415">
                        <c:v>0.40278730705704924</c:v>
                      </c:pt>
                      <c:pt idx="416">
                        <c:v>0.40379789282248096</c:v>
                      </c:pt>
                      <c:pt idx="417">
                        <c:v>0.40474139687452393</c:v>
                      </c:pt>
                      <c:pt idx="418">
                        <c:v>0.40569305157984747</c:v>
                      </c:pt>
                      <c:pt idx="419">
                        <c:v>0.40669374408178705</c:v>
                      </c:pt>
                      <c:pt idx="420">
                        <c:v>0.40760094267004093</c:v>
                      </c:pt>
                      <c:pt idx="421">
                        <c:v>0.40857763410458964</c:v>
                      </c:pt>
                      <c:pt idx="422">
                        <c:v>0.40958446991036962</c:v>
                      </c:pt>
                      <c:pt idx="423">
                        <c:v>0.41053367286677833</c:v>
                      </c:pt>
                      <c:pt idx="424">
                        <c:v>0.41148114154593685</c:v>
                      </c:pt>
                      <c:pt idx="425">
                        <c:v>0.41252112836688343</c:v>
                      </c:pt>
                      <c:pt idx="426">
                        <c:v>0.41348953072829353</c:v>
                      </c:pt>
                      <c:pt idx="427">
                        <c:v>0.4144738676331346</c:v>
                      </c:pt>
                      <c:pt idx="428">
                        <c:v>0.41544432022246924</c:v>
                      </c:pt>
                      <c:pt idx="429">
                        <c:v>0.41634743596526952</c:v>
                      </c:pt>
                      <c:pt idx="430">
                        <c:v>0.41731377310345252</c:v>
                      </c:pt>
                      <c:pt idx="431">
                        <c:v>0.41830884246577166</c:v>
                      </c:pt>
                      <c:pt idx="432">
                        <c:v>0.41925584447760011</c:v>
                      </c:pt>
                      <c:pt idx="433">
                        <c:v>0.42030120405196775</c:v>
                      </c:pt>
                      <c:pt idx="434">
                        <c:v>0.42124792158667396</c:v>
                      </c:pt>
                      <c:pt idx="435">
                        <c:v>0.42220185767550361</c:v>
                      </c:pt>
                      <c:pt idx="436">
                        <c:v>0.42320086844688987</c:v>
                      </c:pt>
                      <c:pt idx="437">
                        <c:v>0.42412985319342794</c:v>
                      </c:pt>
                      <c:pt idx="438">
                        <c:v>0.4250941310037416</c:v>
                      </c:pt>
                      <c:pt idx="439">
                        <c:v>0.42602887598701289</c:v>
                      </c:pt>
                      <c:pt idx="440">
                        <c:v>0.42704663786650005</c:v>
                      </c:pt>
                      <c:pt idx="441">
                        <c:v>0.42801186866780422</c:v>
                      </c:pt>
                      <c:pt idx="442">
                        <c:v>0.42894716337398392</c:v>
                      </c:pt>
                      <c:pt idx="443">
                        <c:v>0.42994777214231633</c:v>
                      </c:pt>
                      <c:pt idx="444">
                        <c:v>0.43096452849862921</c:v>
                      </c:pt>
                      <c:pt idx="445">
                        <c:v>0.43190195810700927</c:v>
                      </c:pt>
                      <c:pt idx="446">
                        <c:v>0.43285560132020162</c:v>
                      </c:pt>
                      <c:pt idx="447">
                        <c:v>0.43382886008411531</c:v>
                      </c:pt>
                      <c:pt idx="448">
                        <c:v>0.43479617536381854</c:v>
                      </c:pt>
                      <c:pt idx="449">
                        <c:v>0.43576016217004732</c:v>
                      </c:pt>
                      <c:pt idx="450">
                        <c:v>0.43671964229175081</c:v>
                      </c:pt>
                      <c:pt idx="451">
                        <c:v>0.43775130505991838</c:v>
                      </c:pt>
                      <c:pt idx="452">
                        <c:v>0.43870763048056566</c:v>
                      </c:pt>
                      <c:pt idx="453">
                        <c:v>0.43960475490033069</c:v>
                      </c:pt>
                      <c:pt idx="454">
                        <c:v>0.44062350100463898</c:v>
                      </c:pt>
                      <c:pt idx="455">
                        <c:v>0.44154944562575726</c:v>
                      </c:pt>
                      <c:pt idx="456">
                        <c:v>0.44252943566446856</c:v>
                      </c:pt>
                      <c:pt idx="457">
                        <c:v>0.44355200273926421</c:v>
                      </c:pt>
                      <c:pt idx="458">
                        <c:v>0.44454507098628027</c:v>
                      </c:pt>
                      <c:pt idx="459">
                        <c:v>0.44545415627554696</c:v>
                      </c:pt>
                      <c:pt idx="460">
                        <c:v>0.44647997068491713</c:v>
                      </c:pt>
                      <c:pt idx="461">
                        <c:v>0.44745343424113992</c:v>
                      </c:pt>
                      <c:pt idx="462">
                        <c:v>0.44839667867667699</c:v>
                      </c:pt>
                      <c:pt idx="463">
                        <c:v>0.44935885437792755</c:v>
                      </c:pt>
                      <c:pt idx="464">
                        <c:v>0.45034512951554717</c:v>
                      </c:pt>
                      <c:pt idx="465">
                        <c:v>0.45130857340900121</c:v>
                      </c:pt>
                      <c:pt idx="466">
                        <c:v>0.45228204263242555</c:v>
                      </c:pt>
                      <c:pt idx="467">
                        <c:v>0.4532261213512821</c:v>
                      </c:pt>
                      <c:pt idx="468">
                        <c:v>0.45419883012079304</c:v>
                      </c:pt>
                      <c:pt idx="469">
                        <c:v>0.45518919358657478</c:v>
                      </c:pt>
                      <c:pt idx="470">
                        <c:v>0.45616538441915966</c:v>
                      </c:pt>
                      <c:pt idx="471">
                        <c:v>0.45713929008115362</c:v>
                      </c:pt>
                      <c:pt idx="472">
                        <c:v>0.45811521092574703</c:v>
                      </c:pt>
                      <c:pt idx="473">
                        <c:v>0.45905948475313829</c:v>
                      </c:pt>
                      <c:pt idx="474">
                        <c:v>0.46001792362533295</c:v>
                      </c:pt>
                      <c:pt idx="475">
                        <c:v>0.46102388858632787</c:v>
                      </c:pt>
                      <c:pt idx="476">
                        <c:v>0.46194470975904389</c:v>
                      </c:pt>
                      <c:pt idx="477">
                        <c:v>0.46293207187182467</c:v>
                      </c:pt>
                      <c:pt idx="478">
                        <c:v>0.46394025884133844</c:v>
                      </c:pt>
                      <c:pt idx="479">
                        <c:v>0.46494028525264613</c:v>
                      </c:pt>
                      <c:pt idx="480">
                        <c:v>0.46589577517237968</c:v>
                      </c:pt>
                      <c:pt idx="481">
                        <c:v>0.4668225376434455</c:v>
                      </c:pt>
                      <c:pt idx="482">
                        <c:v>0.46783830396185416</c:v>
                      </c:pt>
                      <c:pt idx="483">
                        <c:v>0.46880664190103866</c:v>
                      </c:pt>
                      <c:pt idx="484">
                        <c:v>0.46971390734059992</c:v>
                      </c:pt>
                      <c:pt idx="485">
                        <c:v>0.47068656321497276</c:v>
                      </c:pt>
                      <c:pt idx="486">
                        <c:v>0.47165240577011253</c:v>
                      </c:pt>
                      <c:pt idx="487">
                        <c:v>0.47261571804958341</c:v>
                      </c:pt>
                      <c:pt idx="488">
                        <c:v>0.47356963703269861</c:v>
                      </c:pt>
                      <c:pt idx="489">
                        <c:v>0.47452755523570989</c:v>
                      </c:pt>
                      <c:pt idx="490">
                        <c:v>0.47558449207434894</c:v>
                      </c:pt>
                      <c:pt idx="491">
                        <c:v>0.47652870676285142</c:v>
                      </c:pt>
                      <c:pt idx="492">
                        <c:v>0.47751170127280523</c:v>
                      </c:pt>
                      <c:pt idx="493">
                        <c:v>0.47841061468103974</c:v>
                      </c:pt>
                      <c:pt idx="494">
                        <c:v>0.479464837111162</c:v>
                      </c:pt>
                      <c:pt idx="495">
                        <c:v>0.48040836384260499</c:v>
                      </c:pt>
                      <c:pt idx="496">
                        <c:v>0.48135695634499864</c:v>
                      </c:pt>
                      <c:pt idx="497">
                        <c:v>0.48233054708700429</c:v>
                      </c:pt>
                      <c:pt idx="498">
                        <c:v>0.48331930061308109</c:v>
                      </c:pt>
                      <c:pt idx="499">
                        <c:v>0.48426684182928481</c:v>
                      </c:pt>
                      <c:pt idx="500">
                        <c:v>0.48523900406218773</c:v>
                      </c:pt>
                      <c:pt idx="501">
                        <c:v>0.48621231897966233</c:v>
                      </c:pt>
                      <c:pt idx="502">
                        <c:v>0.48713276781101567</c:v>
                      </c:pt>
                      <c:pt idx="503">
                        <c:v>0.48813283403715324</c:v>
                      </c:pt>
                      <c:pt idx="504">
                        <c:v>0.48909450586974967</c:v>
                      </c:pt>
                      <c:pt idx="505">
                        <c:v>0.49010008776853076</c:v>
                      </c:pt>
                      <c:pt idx="506">
                        <c:v>0.4911019912664461</c:v>
                      </c:pt>
                      <c:pt idx="507">
                        <c:v>0.49206701326230506</c:v>
                      </c:pt>
                      <c:pt idx="508">
                        <c:v>0.49307062771297405</c:v>
                      </c:pt>
                      <c:pt idx="509">
                        <c:v>0.49399171331462571</c:v>
                      </c:pt>
                      <c:pt idx="510">
                        <c:v>0.49493543890136549</c:v>
                      </c:pt>
                      <c:pt idx="511">
                        <c:v>0.49591623478919961</c:v>
                      </c:pt>
                      <c:pt idx="512">
                        <c:v>0.49691435088254493</c:v>
                      </c:pt>
                      <c:pt idx="513">
                        <c:v>0.49790914443196144</c:v>
                      </c:pt>
                      <c:pt idx="514">
                        <c:v>0.49885773200140465</c:v>
                      </c:pt>
                      <c:pt idx="515">
                        <c:v>0.49981223269475716</c:v>
                      </c:pt>
                      <c:pt idx="516">
                        <c:v>0.50077752126617336</c:v>
                      </c:pt>
                      <c:pt idx="517">
                        <c:v>0.50170701359743253</c:v>
                      </c:pt>
                      <c:pt idx="518">
                        <c:v>0.50272585408583548</c:v>
                      </c:pt>
                      <c:pt idx="519">
                        <c:v>0.50370527300619372</c:v>
                      </c:pt>
                      <c:pt idx="520">
                        <c:v>0.50465916995293569</c:v>
                      </c:pt>
                      <c:pt idx="521">
                        <c:v>0.50564938931019476</c:v>
                      </c:pt>
                      <c:pt idx="522">
                        <c:v>0.50662650228608808</c:v>
                      </c:pt>
                      <c:pt idx="523">
                        <c:v>0.5075961414142357</c:v>
                      </c:pt>
                      <c:pt idx="524">
                        <c:v>0.50856001093118108</c:v>
                      </c:pt>
                      <c:pt idx="525">
                        <c:v>0.50954181253987718</c:v>
                      </c:pt>
                      <c:pt idx="526">
                        <c:v>0.510507446956738</c:v>
                      </c:pt>
                      <c:pt idx="527">
                        <c:v>0.51144508963562951</c:v>
                      </c:pt>
                      <c:pt idx="528">
                        <c:v>0.5124482491968404</c:v>
                      </c:pt>
                      <c:pt idx="529">
                        <c:v>0.51344297744716205</c:v>
                      </c:pt>
                      <c:pt idx="530">
                        <c:v>0.51437139023706202</c:v>
                      </c:pt>
                      <c:pt idx="531">
                        <c:v>0.51532961597807869</c:v>
                      </c:pt>
                      <c:pt idx="532">
                        <c:v>0.51627912797078035</c:v>
                      </c:pt>
                      <c:pt idx="533">
                        <c:v>0.5172594040449412</c:v>
                      </c:pt>
                      <c:pt idx="534">
                        <c:v>0.51817690821036855</c:v>
                      </c:pt>
                      <c:pt idx="535">
                        <c:v>0.51922207357945294</c:v>
                      </c:pt>
                      <c:pt idx="536">
                        <c:v>0.52015934696794497</c:v>
                      </c:pt>
                      <c:pt idx="537">
                        <c:v>0.52116406287383821</c:v>
                      </c:pt>
                      <c:pt idx="538">
                        <c:v>0.52209238123339241</c:v>
                      </c:pt>
                      <c:pt idx="539">
                        <c:v>0.5230816941437928</c:v>
                      </c:pt>
                      <c:pt idx="540">
                        <c:v>0.52403301926033485</c:v>
                      </c:pt>
                      <c:pt idx="541">
                        <c:v>0.52502971899741835</c:v>
                      </c:pt>
                    </c:numCache>
                  </c:numRef>
                </c:xVal>
                <c:yVal>
                  <c:numRef>
                    <c:extLst xmlns:c15="http://schemas.microsoft.com/office/drawing/2012/chart">
                      <c:ext xmlns:c15="http://schemas.microsoft.com/office/drawing/2012/chart" uri="{02D57815-91ED-43cb-92C2-25804820EDAC}">
                        <c15:formulaRef>
                          <c15:sqref>'Graficas (2)'!$BF$5:$BF$546</c15:sqref>
                        </c15:formulaRef>
                      </c:ext>
                    </c:extLst>
                    <c:numCache>
                      <c:formatCode>General</c:formatCode>
                      <c:ptCount val="542"/>
                      <c:pt idx="0">
                        <c:v>0.13244165976091904</c:v>
                      </c:pt>
                      <c:pt idx="1">
                        <c:v>0.55476033572049943</c:v>
                      </c:pt>
                      <c:pt idx="2">
                        <c:v>1.3171317888502565</c:v>
                      </c:pt>
                      <c:pt idx="3">
                        <c:v>1.9353295711788441</c:v>
                      </c:pt>
                      <c:pt idx="4">
                        <c:v>2.7139846370634539</c:v>
                      </c:pt>
                      <c:pt idx="5">
                        <c:v>3.4729927070276383</c:v>
                      </c:pt>
                      <c:pt idx="6">
                        <c:v>4.4994777331230758</c:v>
                      </c:pt>
                      <c:pt idx="7">
                        <c:v>5.4364227255937472</c:v>
                      </c:pt>
                      <c:pt idx="8">
                        <c:v>6.378697244182745</c:v>
                      </c:pt>
                      <c:pt idx="9">
                        <c:v>7.2322975396723184</c:v>
                      </c:pt>
                      <c:pt idx="10">
                        <c:v>8.2700147498492367</c:v>
                      </c:pt>
                      <c:pt idx="11">
                        <c:v>9.3942316627585019</c:v>
                      </c:pt>
                      <c:pt idx="12">
                        <c:v>10.406062420021032</c:v>
                      </c:pt>
                      <c:pt idx="13">
                        <c:v>11.519703543704857</c:v>
                      </c:pt>
                      <c:pt idx="14">
                        <c:v>12.625336692584264</c:v>
                      </c:pt>
                      <c:pt idx="15">
                        <c:v>13.850443313427849</c:v>
                      </c:pt>
                      <c:pt idx="16">
                        <c:v>15.011017800133752</c:v>
                      </c:pt>
                      <c:pt idx="17">
                        <c:v>16.16772906789955</c:v>
                      </c:pt>
                      <c:pt idx="18">
                        <c:v>17.321263012281513</c:v>
                      </c:pt>
                      <c:pt idx="19">
                        <c:v>18.569859645854919</c:v>
                      </c:pt>
                      <c:pt idx="20">
                        <c:v>19.800863023971566</c:v>
                      </c:pt>
                      <c:pt idx="21">
                        <c:v>20.831901716097057</c:v>
                      </c:pt>
                      <c:pt idx="22">
                        <c:v>22.152825836440719</c:v>
                      </c:pt>
                      <c:pt idx="23">
                        <c:v>23.341815878940054</c:v>
                      </c:pt>
                      <c:pt idx="24">
                        <c:v>24.74196047545863</c:v>
                      </c:pt>
                      <c:pt idx="25">
                        <c:v>25.85061256846252</c:v>
                      </c:pt>
                      <c:pt idx="26">
                        <c:v>26.893293564933515</c:v>
                      </c:pt>
                      <c:pt idx="27">
                        <c:v>28.176748867673655</c:v>
                      </c:pt>
                      <c:pt idx="28">
                        <c:v>29.337741074799801</c:v>
                      </c:pt>
                      <c:pt idx="29">
                        <c:v>30.484952329493506</c:v>
                      </c:pt>
                      <c:pt idx="30">
                        <c:v>31.587349850168614</c:v>
                      </c:pt>
                      <c:pt idx="31">
                        <c:v>32.746303895320715</c:v>
                      </c:pt>
                      <c:pt idx="32">
                        <c:v>33.844657117710845</c:v>
                      </c:pt>
                      <c:pt idx="33">
                        <c:v>34.916199894569544</c:v>
                      </c:pt>
                      <c:pt idx="34">
                        <c:v>35.983103075271927</c:v>
                      </c:pt>
                      <c:pt idx="35">
                        <c:v>37.048340260752617</c:v>
                      </c:pt>
                      <c:pt idx="36">
                        <c:v>38.080008949113989</c:v>
                      </c:pt>
                      <c:pt idx="37">
                        <c:v>39.115479051506057</c:v>
                      </c:pt>
                      <c:pt idx="38">
                        <c:v>40.04728345347398</c:v>
                      </c:pt>
                      <c:pt idx="39">
                        <c:v>41.043238181747562</c:v>
                      </c:pt>
                      <c:pt idx="40">
                        <c:v>41.954696895986828</c:v>
                      </c:pt>
                      <c:pt idx="41">
                        <c:v>42.796023648567555</c:v>
                      </c:pt>
                      <c:pt idx="42">
                        <c:v>43.660565213296707</c:v>
                      </c:pt>
                      <c:pt idx="43">
                        <c:v>44.619714108443731</c:v>
                      </c:pt>
                      <c:pt idx="44">
                        <c:v>45.435923477381301</c:v>
                      </c:pt>
                      <c:pt idx="45">
                        <c:v>46.149745411881703</c:v>
                      </c:pt>
                      <c:pt idx="46">
                        <c:v>46.686033011213439</c:v>
                      </c:pt>
                      <c:pt idx="47">
                        <c:v>47.444575696056738</c:v>
                      </c:pt>
                      <c:pt idx="48">
                        <c:v>48.084578746664995</c:v>
                      </c:pt>
                      <c:pt idx="49">
                        <c:v>48.730878918307056</c:v>
                      </c:pt>
                      <c:pt idx="50">
                        <c:v>49.182014437142222</c:v>
                      </c:pt>
                      <c:pt idx="51">
                        <c:v>49.857261587996739</c:v>
                      </c:pt>
                      <c:pt idx="52">
                        <c:v>50.275189336567294</c:v>
                      </c:pt>
                      <c:pt idx="53">
                        <c:v>50.855320376689171</c:v>
                      </c:pt>
                      <c:pt idx="54">
                        <c:v>51.262042399443907</c:v>
                      </c:pt>
                      <c:pt idx="55">
                        <c:v>51.774284695845054</c:v>
                      </c:pt>
                      <c:pt idx="56">
                        <c:v>52.232579548603624</c:v>
                      </c:pt>
                      <c:pt idx="57">
                        <c:v>52.577526991439903</c:v>
                      </c:pt>
                      <c:pt idx="58">
                        <c:v>52.867424760253847</c:v>
                      </c:pt>
                      <c:pt idx="59">
                        <c:v>53.426611120538169</c:v>
                      </c:pt>
                      <c:pt idx="60">
                        <c:v>53.770816221718931</c:v>
                      </c:pt>
                      <c:pt idx="61">
                        <c:v>53.971832706213128</c:v>
                      </c:pt>
                      <c:pt idx="62">
                        <c:v>54.450677853346406</c:v>
                      </c:pt>
                      <c:pt idx="63">
                        <c:v>54.750993746582935</c:v>
                      </c:pt>
                      <c:pt idx="64">
                        <c:v>54.999273179229831</c:v>
                      </c:pt>
                      <c:pt idx="65">
                        <c:v>55.308147524065042</c:v>
                      </c:pt>
                      <c:pt idx="66">
                        <c:v>55.590688254339</c:v>
                      </c:pt>
                      <c:pt idx="67">
                        <c:v>55.883612283645014</c:v>
                      </c:pt>
                      <c:pt idx="68">
                        <c:v>56.18571566803157</c:v>
                      </c:pt>
                      <c:pt idx="69">
                        <c:v>56.42865085020825</c:v>
                      </c:pt>
                      <c:pt idx="70">
                        <c:v>56.613404816571595</c:v>
                      </c:pt>
                      <c:pt idx="71">
                        <c:v>56.876775335162883</c:v>
                      </c:pt>
                      <c:pt idx="72">
                        <c:v>57.227147462875926</c:v>
                      </c:pt>
                      <c:pt idx="73">
                        <c:v>57.446820959129198</c:v>
                      </c:pt>
                      <c:pt idx="74">
                        <c:v>57.725638412311241</c:v>
                      </c:pt>
                      <c:pt idx="75">
                        <c:v>57.948068050372079</c:v>
                      </c:pt>
                      <c:pt idx="76">
                        <c:v>58.273326113617692</c:v>
                      </c:pt>
                      <c:pt idx="77">
                        <c:v>58.507409546628956</c:v>
                      </c:pt>
                      <c:pt idx="78">
                        <c:v>58.719993645762976</c:v>
                      </c:pt>
                      <c:pt idx="79">
                        <c:v>59.003272107630664</c:v>
                      </c:pt>
                      <c:pt idx="80">
                        <c:v>59.187923997392417</c:v>
                      </c:pt>
                      <c:pt idx="81">
                        <c:v>59.572088121873719</c:v>
                      </c:pt>
                      <c:pt idx="82">
                        <c:v>59.767574806580591</c:v>
                      </c:pt>
                      <c:pt idx="83">
                        <c:v>59.891176665509626</c:v>
                      </c:pt>
                      <c:pt idx="84">
                        <c:v>60.007052742830297</c:v>
                      </c:pt>
                      <c:pt idx="85">
                        <c:v>60.267281185587684</c:v>
                      </c:pt>
                      <c:pt idx="86">
                        <c:v>60.505699785315755</c:v>
                      </c:pt>
                      <c:pt idx="87">
                        <c:v>60.634721823568256</c:v>
                      </c:pt>
                      <c:pt idx="88">
                        <c:v>60.721847544080582</c:v>
                      </c:pt>
                      <c:pt idx="89">
                        <c:v>60.917372731226479</c:v>
                      </c:pt>
                      <c:pt idx="90">
                        <c:v>61.144530861256023</c:v>
                      </c:pt>
                      <c:pt idx="91">
                        <c:v>61.279437523483594</c:v>
                      </c:pt>
                      <c:pt idx="92">
                        <c:v>61.405238416981227</c:v>
                      </c:pt>
                      <c:pt idx="93">
                        <c:v>61.521107185583574</c:v>
                      </c:pt>
                      <c:pt idx="94">
                        <c:v>61.65617757204366</c:v>
                      </c:pt>
                      <c:pt idx="95">
                        <c:v>61.820007832460078</c:v>
                      </c:pt>
                      <c:pt idx="96">
                        <c:v>61.955474474534981</c:v>
                      </c:pt>
                      <c:pt idx="97">
                        <c:v>61.872964876679042</c:v>
                      </c:pt>
                      <c:pt idx="98">
                        <c:v>62.143236262517895</c:v>
                      </c:pt>
                      <c:pt idx="99">
                        <c:v>62.123525508191662</c:v>
                      </c:pt>
                      <c:pt idx="100">
                        <c:v>62.278107245410887</c:v>
                      </c:pt>
                      <c:pt idx="101">
                        <c:v>62.293113869934288</c:v>
                      </c:pt>
                      <c:pt idx="102">
                        <c:v>62.366509928304026</c:v>
                      </c:pt>
                      <c:pt idx="103">
                        <c:v>62.450606294322981</c:v>
                      </c:pt>
                      <c:pt idx="104">
                        <c:v>62.584301033513682</c:v>
                      </c:pt>
                      <c:pt idx="105">
                        <c:v>62.591167175753938</c:v>
                      </c:pt>
                      <c:pt idx="106">
                        <c:v>62.69419672820834</c:v>
                      </c:pt>
                      <c:pt idx="107">
                        <c:v>62.696249035612325</c:v>
                      </c:pt>
                      <c:pt idx="108">
                        <c:v>62.639222908783246</c:v>
                      </c:pt>
                      <c:pt idx="109">
                        <c:v>62.657469213879118</c:v>
                      </c:pt>
                      <c:pt idx="110">
                        <c:v>62.744656309062769</c:v>
                      </c:pt>
                      <c:pt idx="111">
                        <c:v>62.895526165427796</c:v>
                      </c:pt>
                      <c:pt idx="112">
                        <c:v>62.934872512539677</c:v>
                      </c:pt>
                      <c:pt idx="113">
                        <c:v>62.934828346703299</c:v>
                      </c:pt>
                      <c:pt idx="114">
                        <c:v>62.846518303020005</c:v>
                      </c:pt>
                      <c:pt idx="115">
                        <c:v>62.867968610728681</c:v>
                      </c:pt>
                      <c:pt idx="116">
                        <c:v>62.947530728239755</c:v>
                      </c:pt>
                      <c:pt idx="117">
                        <c:v>62.85850013360816</c:v>
                      </c:pt>
                      <c:pt idx="118">
                        <c:v>62.882506737458662</c:v>
                      </c:pt>
                      <c:pt idx="119">
                        <c:v>62.914455203838862</c:v>
                      </c:pt>
                      <c:pt idx="120">
                        <c:v>62.990474696114937</c:v>
                      </c:pt>
                      <c:pt idx="121">
                        <c:v>62.888423875949243</c:v>
                      </c:pt>
                      <c:pt idx="122">
                        <c:v>63.026079939186943</c:v>
                      </c:pt>
                      <c:pt idx="123">
                        <c:v>63.0862009542059</c:v>
                      </c:pt>
                      <c:pt idx="124">
                        <c:v>63.069663138032226</c:v>
                      </c:pt>
                      <c:pt idx="125">
                        <c:v>62.929317356380693</c:v>
                      </c:pt>
                      <c:pt idx="126">
                        <c:v>62.97007970478878</c:v>
                      </c:pt>
                      <c:pt idx="127">
                        <c:v>63.050447396402618</c:v>
                      </c:pt>
                      <c:pt idx="128">
                        <c:v>62.929866770557396</c:v>
                      </c:pt>
                      <c:pt idx="129">
                        <c:v>63.039916837350006</c:v>
                      </c:pt>
                      <c:pt idx="130">
                        <c:v>63.103880371581134</c:v>
                      </c:pt>
                      <c:pt idx="131">
                        <c:v>63.069226641837396</c:v>
                      </c:pt>
                      <c:pt idx="132">
                        <c:v>63.067394340611159</c:v>
                      </c:pt>
                      <c:pt idx="133">
                        <c:v>63.059706998874468</c:v>
                      </c:pt>
                      <c:pt idx="134">
                        <c:v>63.05835527442256</c:v>
                      </c:pt>
                      <c:pt idx="135">
                        <c:v>63.177995803116389</c:v>
                      </c:pt>
                      <c:pt idx="136">
                        <c:v>63.172289944344925</c:v>
                      </c:pt>
                      <c:pt idx="137">
                        <c:v>63.072521619087652</c:v>
                      </c:pt>
                      <c:pt idx="138">
                        <c:v>63.24934760673608</c:v>
                      </c:pt>
                      <c:pt idx="139">
                        <c:v>63.16055358081455</c:v>
                      </c:pt>
                      <c:pt idx="140">
                        <c:v>63.193861543090158</c:v>
                      </c:pt>
                      <c:pt idx="141">
                        <c:v>63.354745139290536</c:v>
                      </c:pt>
                      <c:pt idx="142">
                        <c:v>63.255195889947856</c:v>
                      </c:pt>
                      <c:pt idx="143">
                        <c:v>63.257146030680545</c:v>
                      </c:pt>
                      <c:pt idx="144">
                        <c:v>63.307560272040838</c:v>
                      </c:pt>
                      <c:pt idx="145">
                        <c:v>63.311277657466931</c:v>
                      </c:pt>
                      <c:pt idx="146">
                        <c:v>63.254093389358921</c:v>
                      </c:pt>
                      <c:pt idx="147">
                        <c:v>63.299515659792561</c:v>
                      </c:pt>
                      <c:pt idx="148">
                        <c:v>63.416071186661767</c:v>
                      </c:pt>
                      <c:pt idx="149">
                        <c:v>63.437704849009378</c:v>
                      </c:pt>
                      <c:pt idx="150">
                        <c:v>63.432028688524575</c:v>
                      </c:pt>
                      <c:pt idx="151">
                        <c:v>63.522832800421497</c:v>
                      </c:pt>
                      <c:pt idx="152">
                        <c:v>63.482101576978337</c:v>
                      </c:pt>
                      <c:pt idx="153">
                        <c:v>63.490760672312106</c:v>
                      </c:pt>
                      <c:pt idx="154">
                        <c:v>63.502214567967485</c:v>
                      </c:pt>
                      <c:pt idx="155">
                        <c:v>63.460405433682034</c:v>
                      </c:pt>
                      <c:pt idx="156">
                        <c:v>63.541328991496471</c:v>
                      </c:pt>
                      <c:pt idx="157">
                        <c:v>63.612835533681562</c:v>
                      </c:pt>
                      <c:pt idx="158">
                        <c:v>63.639851227692226</c:v>
                      </c:pt>
                      <c:pt idx="159">
                        <c:v>63.494257137798719</c:v>
                      </c:pt>
                      <c:pt idx="160">
                        <c:v>63.650480589893007</c:v>
                      </c:pt>
                      <c:pt idx="161">
                        <c:v>63.863501796459119</c:v>
                      </c:pt>
                      <c:pt idx="162">
                        <c:v>63.824379743123153</c:v>
                      </c:pt>
                      <c:pt idx="163">
                        <c:v>63.756429636419647</c:v>
                      </c:pt>
                      <c:pt idx="164">
                        <c:v>63.792979293118734</c:v>
                      </c:pt>
                      <c:pt idx="165">
                        <c:v>63.906788644302154</c:v>
                      </c:pt>
                      <c:pt idx="166">
                        <c:v>63.883194830409003</c:v>
                      </c:pt>
                      <c:pt idx="167">
                        <c:v>63.781581493768464</c:v>
                      </c:pt>
                      <c:pt idx="168">
                        <c:v>63.771259288884792</c:v>
                      </c:pt>
                      <c:pt idx="169">
                        <c:v>63.84798437020693</c:v>
                      </c:pt>
                      <c:pt idx="170">
                        <c:v>63.813141897449078</c:v>
                      </c:pt>
                      <c:pt idx="171">
                        <c:v>63.871809629144217</c:v>
                      </c:pt>
                      <c:pt idx="172">
                        <c:v>63.930463355327014</c:v>
                      </c:pt>
                      <c:pt idx="173">
                        <c:v>63.910514735560255</c:v>
                      </c:pt>
                      <c:pt idx="174">
                        <c:v>63.833996545975857</c:v>
                      </c:pt>
                      <c:pt idx="175">
                        <c:v>63.905177292580291</c:v>
                      </c:pt>
                      <c:pt idx="176">
                        <c:v>63.948256604445717</c:v>
                      </c:pt>
                      <c:pt idx="177">
                        <c:v>63.921737556764285</c:v>
                      </c:pt>
                      <c:pt idx="178">
                        <c:v>63.943677969395857</c:v>
                      </c:pt>
                      <c:pt idx="179">
                        <c:v>63.963421228611743</c:v>
                      </c:pt>
                      <c:pt idx="180">
                        <c:v>63.874891907560141</c:v>
                      </c:pt>
                      <c:pt idx="181">
                        <c:v>63.915610887009038</c:v>
                      </c:pt>
                      <c:pt idx="182">
                        <c:v>63.899310463237427</c:v>
                      </c:pt>
                      <c:pt idx="183">
                        <c:v>63.867326327835755</c:v>
                      </c:pt>
                      <c:pt idx="184">
                        <c:v>63.999186509242051</c:v>
                      </c:pt>
                      <c:pt idx="185">
                        <c:v>64.024205424920495</c:v>
                      </c:pt>
                      <c:pt idx="186">
                        <c:v>63.931436460658787</c:v>
                      </c:pt>
                      <c:pt idx="187">
                        <c:v>64.009634675729018</c:v>
                      </c:pt>
                      <c:pt idx="188">
                        <c:v>64.025714759858332</c:v>
                      </c:pt>
                      <c:pt idx="189">
                        <c:v>63.9913990696895</c:v>
                      </c:pt>
                      <c:pt idx="190">
                        <c:v>63.978129661546106</c:v>
                      </c:pt>
                      <c:pt idx="191">
                        <c:v>64.041599455746422</c:v>
                      </c:pt>
                      <c:pt idx="192">
                        <c:v>64.036296967417485</c:v>
                      </c:pt>
                      <c:pt idx="193">
                        <c:v>63.996560945975411</c:v>
                      </c:pt>
                      <c:pt idx="194">
                        <c:v>64.090292913998638</c:v>
                      </c:pt>
                      <c:pt idx="195">
                        <c:v>64.122721914524746</c:v>
                      </c:pt>
                      <c:pt idx="196">
                        <c:v>64.120273740662626</c:v>
                      </c:pt>
                      <c:pt idx="197">
                        <c:v>64.125811663234714</c:v>
                      </c:pt>
                      <c:pt idx="198">
                        <c:v>64.116912901064254</c:v>
                      </c:pt>
                      <c:pt idx="199">
                        <c:v>64.194615060415671</c:v>
                      </c:pt>
                      <c:pt idx="200">
                        <c:v>64.137698613868153</c:v>
                      </c:pt>
                      <c:pt idx="201">
                        <c:v>64.150433769128512</c:v>
                      </c:pt>
                      <c:pt idx="202">
                        <c:v>64.291916612050528</c:v>
                      </c:pt>
                      <c:pt idx="203">
                        <c:v>64.184202182731809</c:v>
                      </c:pt>
                      <c:pt idx="204">
                        <c:v>64.247215920461429</c:v>
                      </c:pt>
                      <c:pt idx="205">
                        <c:v>64.259451115373437</c:v>
                      </c:pt>
                      <c:pt idx="206">
                        <c:v>64.333516934254817</c:v>
                      </c:pt>
                      <c:pt idx="207">
                        <c:v>64.211582942074514</c:v>
                      </c:pt>
                      <c:pt idx="208">
                        <c:v>64.255066360067218</c:v>
                      </c:pt>
                      <c:pt idx="209">
                        <c:v>64.175342352722666</c:v>
                      </c:pt>
                      <c:pt idx="210">
                        <c:v>64.250660003819419</c:v>
                      </c:pt>
                      <c:pt idx="211">
                        <c:v>64.241179805247043</c:v>
                      </c:pt>
                      <c:pt idx="212">
                        <c:v>64.236654796801872</c:v>
                      </c:pt>
                      <c:pt idx="213">
                        <c:v>64.308754223881053</c:v>
                      </c:pt>
                      <c:pt idx="214">
                        <c:v>64.255121743376989</c:v>
                      </c:pt>
                      <c:pt idx="215">
                        <c:v>64.367556665640009</c:v>
                      </c:pt>
                      <c:pt idx="216">
                        <c:v>64.238695185425399</c:v>
                      </c:pt>
                      <c:pt idx="217">
                        <c:v>64.289549787731829</c:v>
                      </c:pt>
                      <c:pt idx="218">
                        <c:v>64.2567803906894</c:v>
                      </c:pt>
                      <c:pt idx="219">
                        <c:v>64.390361257570831</c:v>
                      </c:pt>
                      <c:pt idx="220">
                        <c:v>64.402214880310424</c:v>
                      </c:pt>
                      <c:pt idx="221">
                        <c:v>64.482710083966055</c:v>
                      </c:pt>
                      <c:pt idx="222">
                        <c:v>64.331161137644216</c:v>
                      </c:pt>
                      <c:pt idx="223">
                        <c:v>64.419739901523215</c:v>
                      </c:pt>
                      <c:pt idx="224">
                        <c:v>64.497337799908422</c:v>
                      </c:pt>
                      <c:pt idx="225">
                        <c:v>64.528283954272752</c:v>
                      </c:pt>
                      <c:pt idx="226">
                        <c:v>64.503008246804299</c:v>
                      </c:pt>
                      <c:pt idx="227">
                        <c:v>64.531498452425154</c:v>
                      </c:pt>
                      <c:pt idx="228">
                        <c:v>64.588834601616412</c:v>
                      </c:pt>
                      <c:pt idx="229">
                        <c:v>64.610920456371019</c:v>
                      </c:pt>
                      <c:pt idx="230">
                        <c:v>64.551949462362614</c:v>
                      </c:pt>
                      <c:pt idx="231">
                        <c:v>64.681888770912764</c:v>
                      </c:pt>
                      <c:pt idx="232">
                        <c:v>64.673853432417644</c:v>
                      </c:pt>
                      <c:pt idx="233">
                        <c:v>64.692520998158585</c:v>
                      </c:pt>
                      <c:pt idx="234">
                        <c:v>64.683435158921981</c:v>
                      </c:pt>
                      <c:pt idx="235">
                        <c:v>64.656124415452226</c:v>
                      </c:pt>
                      <c:pt idx="236">
                        <c:v>64.545829605598172</c:v>
                      </c:pt>
                      <c:pt idx="237">
                        <c:v>64.634078487752191</c:v>
                      </c:pt>
                      <c:pt idx="238">
                        <c:v>64.678716230854803</c:v>
                      </c:pt>
                      <c:pt idx="239">
                        <c:v>64.693313580893943</c:v>
                      </c:pt>
                      <c:pt idx="240">
                        <c:v>64.671185365137006</c:v>
                      </c:pt>
                      <c:pt idx="241">
                        <c:v>64.721674141674725</c:v>
                      </c:pt>
                      <c:pt idx="242">
                        <c:v>64.699162317892515</c:v>
                      </c:pt>
                      <c:pt idx="243">
                        <c:v>64.735357055521035</c:v>
                      </c:pt>
                      <c:pt idx="244">
                        <c:v>64.696861144842401</c:v>
                      </c:pt>
                      <c:pt idx="245">
                        <c:v>64.827242855004584</c:v>
                      </c:pt>
                      <c:pt idx="246">
                        <c:v>64.78950450159202</c:v>
                      </c:pt>
                      <c:pt idx="247">
                        <c:v>64.824850901207668</c:v>
                      </c:pt>
                      <c:pt idx="248">
                        <c:v>64.838191782154922</c:v>
                      </c:pt>
                      <c:pt idx="249">
                        <c:v>64.880835333510291</c:v>
                      </c:pt>
                      <c:pt idx="250">
                        <c:v>64.980560462384858</c:v>
                      </c:pt>
                      <c:pt idx="251">
                        <c:v>64.934569535149393</c:v>
                      </c:pt>
                      <c:pt idx="252">
                        <c:v>64.930977634850649</c:v>
                      </c:pt>
                      <c:pt idx="253">
                        <c:v>64.974899679773728</c:v>
                      </c:pt>
                      <c:pt idx="254">
                        <c:v>65.081012675363525</c:v>
                      </c:pt>
                      <c:pt idx="255">
                        <c:v>65.097906208860053</c:v>
                      </c:pt>
                      <c:pt idx="256">
                        <c:v>65.123604736350146</c:v>
                      </c:pt>
                      <c:pt idx="257">
                        <c:v>65.091773263095135</c:v>
                      </c:pt>
                      <c:pt idx="258">
                        <c:v>65.159250204188766</c:v>
                      </c:pt>
                      <c:pt idx="259">
                        <c:v>65.166957189395504</c:v>
                      </c:pt>
                      <c:pt idx="260">
                        <c:v>65.243817063288276</c:v>
                      </c:pt>
                      <c:pt idx="261">
                        <c:v>65.213494919470733</c:v>
                      </c:pt>
                      <c:pt idx="262">
                        <c:v>65.171337705920095</c:v>
                      </c:pt>
                      <c:pt idx="263">
                        <c:v>65.384707911701071</c:v>
                      </c:pt>
                      <c:pt idx="264">
                        <c:v>65.461789118066662</c:v>
                      </c:pt>
                      <c:pt idx="265">
                        <c:v>65.396248092863217</c:v>
                      </c:pt>
                      <c:pt idx="266">
                        <c:v>65.421268057751917</c:v>
                      </c:pt>
                      <c:pt idx="267">
                        <c:v>65.448079520178368</c:v>
                      </c:pt>
                      <c:pt idx="268">
                        <c:v>65.648571658094113</c:v>
                      </c:pt>
                      <c:pt idx="269">
                        <c:v>65.647519234258922</c:v>
                      </c:pt>
                      <c:pt idx="270">
                        <c:v>65.595924912634885</c:v>
                      </c:pt>
                      <c:pt idx="271">
                        <c:v>65.659440837018693</c:v>
                      </c:pt>
                      <c:pt idx="272">
                        <c:v>65.807890491355579</c:v>
                      </c:pt>
                      <c:pt idx="273">
                        <c:v>65.671174805104556</c:v>
                      </c:pt>
                      <c:pt idx="274">
                        <c:v>65.821692709202438</c:v>
                      </c:pt>
                      <c:pt idx="275">
                        <c:v>65.807606746689771</c:v>
                      </c:pt>
                      <c:pt idx="276">
                        <c:v>66.005390436483324</c:v>
                      </c:pt>
                      <c:pt idx="277">
                        <c:v>65.995960505117651</c:v>
                      </c:pt>
                      <c:pt idx="278">
                        <c:v>65.954599796808296</c:v>
                      </c:pt>
                      <c:pt idx="279">
                        <c:v>66.112353733745266</c:v>
                      </c:pt>
                      <c:pt idx="280">
                        <c:v>66.000916346360256</c:v>
                      </c:pt>
                      <c:pt idx="281">
                        <c:v>66.146566003828497</c:v>
                      </c:pt>
                      <c:pt idx="282">
                        <c:v>66.177577396927859</c:v>
                      </c:pt>
                      <c:pt idx="283">
                        <c:v>66.22019963267735</c:v>
                      </c:pt>
                      <c:pt idx="284">
                        <c:v>66.248634830393854</c:v>
                      </c:pt>
                      <c:pt idx="285">
                        <c:v>66.347105485463743</c:v>
                      </c:pt>
                      <c:pt idx="286">
                        <c:v>66.430901395084703</c:v>
                      </c:pt>
                      <c:pt idx="287">
                        <c:v>66.34317390508177</c:v>
                      </c:pt>
                      <c:pt idx="288">
                        <c:v>66.478192574967281</c:v>
                      </c:pt>
                      <c:pt idx="289">
                        <c:v>66.451346334591747</c:v>
                      </c:pt>
                      <c:pt idx="290">
                        <c:v>66.507107267245402</c:v>
                      </c:pt>
                      <c:pt idx="291">
                        <c:v>66.609625615063266</c:v>
                      </c:pt>
                      <c:pt idx="292">
                        <c:v>66.734178269512313</c:v>
                      </c:pt>
                      <c:pt idx="293">
                        <c:v>66.739335169956831</c:v>
                      </c:pt>
                      <c:pt idx="294">
                        <c:v>66.790154466958811</c:v>
                      </c:pt>
                      <c:pt idx="295">
                        <c:v>66.75120537448035</c:v>
                      </c:pt>
                      <c:pt idx="296">
                        <c:v>66.825377785142322</c:v>
                      </c:pt>
                      <c:pt idx="297">
                        <c:v>66.918366525938239</c:v>
                      </c:pt>
                      <c:pt idx="298">
                        <c:v>66.929606252077434</c:v>
                      </c:pt>
                      <c:pt idx="299">
                        <c:v>66.906219351923809</c:v>
                      </c:pt>
                      <c:pt idx="300">
                        <c:v>66.978858003602355</c:v>
                      </c:pt>
                      <c:pt idx="301">
                        <c:v>67.079373132752465</c:v>
                      </c:pt>
                      <c:pt idx="302">
                        <c:v>67.25390064600748</c:v>
                      </c:pt>
                      <c:pt idx="303">
                        <c:v>67.128405938310635</c:v>
                      </c:pt>
                      <c:pt idx="304">
                        <c:v>67.235502936304584</c:v>
                      </c:pt>
                      <c:pt idx="305">
                        <c:v>67.381117919644666</c:v>
                      </c:pt>
                      <c:pt idx="306">
                        <c:v>67.361097486734025</c:v>
                      </c:pt>
                      <c:pt idx="307">
                        <c:v>67.476322491998047</c:v>
                      </c:pt>
                      <c:pt idx="308">
                        <c:v>67.545587098193295</c:v>
                      </c:pt>
                      <c:pt idx="309">
                        <c:v>67.630321902430666</c:v>
                      </c:pt>
                      <c:pt idx="310">
                        <c:v>67.521582294363924</c:v>
                      </c:pt>
                      <c:pt idx="311">
                        <c:v>67.755817844977656</c:v>
                      </c:pt>
                      <c:pt idx="312">
                        <c:v>67.801159837767571</c:v>
                      </c:pt>
                      <c:pt idx="313">
                        <c:v>67.842347634723509</c:v>
                      </c:pt>
                      <c:pt idx="314">
                        <c:v>67.880072950702385</c:v>
                      </c:pt>
                      <c:pt idx="315">
                        <c:v>67.806963994333756</c:v>
                      </c:pt>
                      <c:pt idx="316">
                        <c:v>67.869790306406315</c:v>
                      </c:pt>
                      <c:pt idx="317">
                        <c:v>68.085351589672271</c:v>
                      </c:pt>
                      <c:pt idx="318">
                        <c:v>68.083322857870215</c:v>
                      </c:pt>
                      <c:pt idx="319">
                        <c:v>68.130487502040324</c:v>
                      </c:pt>
                      <c:pt idx="320">
                        <c:v>68.261647548093194</c:v>
                      </c:pt>
                      <c:pt idx="321">
                        <c:v>68.342772407128834</c:v>
                      </c:pt>
                      <c:pt idx="322">
                        <c:v>68.245733944607679</c:v>
                      </c:pt>
                      <c:pt idx="323">
                        <c:v>68.379688578527677</c:v>
                      </c:pt>
                      <c:pt idx="324">
                        <c:v>68.331845417134815</c:v>
                      </c:pt>
                      <c:pt idx="325">
                        <c:v>68.458705115673339</c:v>
                      </c:pt>
                      <c:pt idx="326">
                        <c:v>68.508170004005535</c:v>
                      </c:pt>
                      <c:pt idx="327">
                        <c:v>68.665675510519208</c:v>
                      </c:pt>
                      <c:pt idx="328">
                        <c:v>68.770950626507883</c:v>
                      </c:pt>
                      <c:pt idx="329">
                        <c:v>68.73861192475195</c:v>
                      </c:pt>
                      <c:pt idx="330">
                        <c:v>68.886492852156351</c:v>
                      </c:pt>
                      <c:pt idx="331">
                        <c:v>68.928930117510617</c:v>
                      </c:pt>
                      <c:pt idx="332">
                        <c:v>69.185199303013633</c:v>
                      </c:pt>
                      <c:pt idx="333">
                        <c:v>69.245235633155716</c:v>
                      </c:pt>
                      <c:pt idx="334">
                        <c:v>69.158807779062471</c:v>
                      </c:pt>
                      <c:pt idx="335">
                        <c:v>69.193523919624184</c:v>
                      </c:pt>
                      <c:pt idx="336">
                        <c:v>69.187421623723097</c:v>
                      </c:pt>
                      <c:pt idx="337">
                        <c:v>69.391557497459388</c:v>
                      </c:pt>
                      <c:pt idx="338">
                        <c:v>69.513489320401007</c:v>
                      </c:pt>
                      <c:pt idx="339">
                        <c:v>69.566078971224016</c:v>
                      </c:pt>
                      <c:pt idx="340">
                        <c:v>69.61276674867095</c:v>
                      </c:pt>
                      <c:pt idx="341">
                        <c:v>69.720893507284686</c:v>
                      </c:pt>
                      <c:pt idx="342">
                        <c:v>69.867976237373028</c:v>
                      </c:pt>
                      <c:pt idx="343">
                        <c:v>69.754422477506907</c:v>
                      </c:pt>
                      <c:pt idx="344">
                        <c:v>69.910916808722362</c:v>
                      </c:pt>
                      <c:pt idx="345">
                        <c:v>70.016367239072281</c:v>
                      </c:pt>
                      <c:pt idx="346">
                        <c:v>70.078259871639574</c:v>
                      </c:pt>
                      <c:pt idx="347">
                        <c:v>70.167498700805666</c:v>
                      </c:pt>
                      <c:pt idx="348">
                        <c:v>70.190341311136052</c:v>
                      </c:pt>
                      <c:pt idx="349">
                        <c:v>70.141159331401965</c:v>
                      </c:pt>
                      <c:pt idx="350">
                        <c:v>70.266421354391554</c:v>
                      </c:pt>
                      <c:pt idx="351">
                        <c:v>70.349840856759556</c:v>
                      </c:pt>
                      <c:pt idx="352">
                        <c:v>70.442687976867916</c:v>
                      </c:pt>
                      <c:pt idx="353">
                        <c:v>70.614676522450765</c:v>
                      </c:pt>
                      <c:pt idx="354">
                        <c:v>70.875280926924731</c:v>
                      </c:pt>
                      <c:pt idx="355">
                        <c:v>70.827095066391237</c:v>
                      </c:pt>
                      <c:pt idx="356">
                        <c:v>70.804203389326233</c:v>
                      </c:pt>
                      <c:pt idx="357">
                        <c:v>70.742444672008133</c:v>
                      </c:pt>
                      <c:pt idx="358">
                        <c:v>70.968025986932901</c:v>
                      </c:pt>
                      <c:pt idx="359">
                        <c:v>71.019869455413456</c:v>
                      </c:pt>
                      <c:pt idx="360">
                        <c:v>71.041244833975043</c:v>
                      </c:pt>
                      <c:pt idx="361">
                        <c:v>71.176184907978424</c:v>
                      </c:pt>
                      <c:pt idx="362">
                        <c:v>71.214820452308146</c:v>
                      </c:pt>
                      <c:pt idx="363">
                        <c:v>71.363124124791042</c:v>
                      </c:pt>
                      <c:pt idx="364">
                        <c:v>71.467914953266614</c:v>
                      </c:pt>
                      <c:pt idx="365">
                        <c:v>71.60937541487128</c:v>
                      </c:pt>
                      <c:pt idx="366">
                        <c:v>71.639417742029337</c:v>
                      </c:pt>
                      <c:pt idx="367">
                        <c:v>71.685906011400618</c:v>
                      </c:pt>
                      <c:pt idx="368">
                        <c:v>71.677241200415239</c:v>
                      </c:pt>
                      <c:pt idx="369">
                        <c:v>71.876431828831642</c:v>
                      </c:pt>
                      <c:pt idx="370">
                        <c:v>72.061532135631367</c:v>
                      </c:pt>
                      <c:pt idx="371">
                        <c:v>72.157462543487412</c:v>
                      </c:pt>
                      <c:pt idx="372">
                        <c:v>72.196029909781103</c:v>
                      </c:pt>
                      <c:pt idx="373">
                        <c:v>72.258656825161935</c:v>
                      </c:pt>
                      <c:pt idx="374">
                        <c:v>72.238575639817952</c:v>
                      </c:pt>
                      <c:pt idx="375">
                        <c:v>72.370671731943318</c:v>
                      </c:pt>
                      <c:pt idx="376">
                        <c:v>72.408207508718604</c:v>
                      </c:pt>
                      <c:pt idx="377">
                        <c:v>72.554297499630721</c:v>
                      </c:pt>
                      <c:pt idx="378">
                        <c:v>72.639069040663742</c:v>
                      </c:pt>
                      <c:pt idx="379">
                        <c:v>72.796007151353052</c:v>
                      </c:pt>
                      <c:pt idx="380">
                        <c:v>72.96262234910273</c:v>
                      </c:pt>
                      <c:pt idx="381">
                        <c:v>72.98317008645725</c:v>
                      </c:pt>
                      <c:pt idx="382">
                        <c:v>73.014224122456852</c:v>
                      </c:pt>
                      <c:pt idx="383">
                        <c:v>73.001735664979122</c:v>
                      </c:pt>
                      <c:pt idx="384">
                        <c:v>73.170565854093269</c:v>
                      </c:pt>
                      <c:pt idx="385">
                        <c:v>73.288874006843926</c:v>
                      </c:pt>
                      <c:pt idx="386">
                        <c:v>73.390241031420516</c:v>
                      </c:pt>
                      <c:pt idx="387">
                        <c:v>73.44115897755816</c:v>
                      </c:pt>
                      <c:pt idx="388">
                        <c:v>73.538602500534125</c:v>
                      </c:pt>
                      <c:pt idx="389">
                        <c:v>73.620108599652667</c:v>
                      </c:pt>
                      <c:pt idx="390">
                        <c:v>73.808980762114217</c:v>
                      </c:pt>
                      <c:pt idx="391">
                        <c:v>73.886311793266458</c:v>
                      </c:pt>
                      <c:pt idx="392">
                        <c:v>73.925726301225566</c:v>
                      </c:pt>
                      <c:pt idx="393">
                        <c:v>74.056968017222843</c:v>
                      </c:pt>
                      <c:pt idx="394">
                        <c:v>74.116951357437074</c:v>
                      </c:pt>
                      <c:pt idx="395">
                        <c:v>74.243423101222305</c:v>
                      </c:pt>
                      <c:pt idx="396">
                        <c:v>74.240917789408059</c:v>
                      </c:pt>
                      <c:pt idx="397">
                        <c:v>74.451558328406293</c:v>
                      </c:pt>
                      <c:pt idx="398">
                        <c:v>74.540777747871246</c:v>
                      </c:pt>
                      <c:pt idx="399">
                        <c:v>74.71520566866397</c:v>
                      </c:pt>
                      <c:pt idx="400">
                        <c:v>74.770990403125523</c:v>
                      </c:pt>
                      <c:pt idx="401">
                        <c:v>74.834887126868949</c:v>
                      </c:pt>
                      <c:pt idx="402">
                        <c:v>74.9089154292665</c:v>
                      </c:pt>
                      <c:pt idx="403">
                        <c:v>75.02097633559562</c:v>
                      </c:pt>
                      <c:pt idx="404">
                        <c:v>75.032329155043413</c:v>
                      </c:pt>
                      <c:pt idx="405">
                        <c:v>75.175624745791467</c:v>
                      </c:pt>
                      <c:pt idx="406">
                        <c:v>75.356079530734931</c:v>
                      </c:pt>
                      <c:pt idx="407">
                        <c:v>75.449826293584508</c:v>
                      </c:pt>
                      <c:pt idx="408">
                        <c:v>75.553497541896689</c:v>
                      </c:pt>
                      <c:pt idx="409">
                        <c:v>75.64648475975639</c:v>
                      </c:pt>
                      <c:pt idx="410">
                        <c:v>75.781831099499769</c:v>
                      </c:pt>
                      <c:pt idx="411">
                        <c:v>75.85525915740547</c:v>
                      </c:pt>
                      <c:pt idx="412">
                        <c:v>76.024236840308987</c:v>
                      </c:pt>
                      <c:pt idx="413">
                        <c:v>76.174425357722356</c:v>
                      </c:pt>
                      <c:pt idx="414">
                        <c:v>76.368829059487524</c:v>
                      </c:pt>
                      <c:pt idx="415">
                        <c:v>76.402760702282947</c:v>
                      </c:pt>
                      <c:pt idx="416">
                        <c:v>76.534670092059983</c:v>
                      </c:pt>
                      <c:pt idx="417">
                        <c:v>76.506785887835932</c:v>
                      </c:pt>
                      <c:pt idx="418">
                        <c:v>76.589008591332558</c:v>
                      </c:pt>
                      <c:pt idx="419">
                        <c:v>76.713814344021515</c:v>
                      </c:pt>
                      <c:pt idx="420">
                        <c:v>76.658126112833912</c:v>
                      </c:pt>
                      <c:pt idx="421">
                        <c:v>76.824535697012166</c:v>
                      </c:pt>
                      <c:pt idx="422">
                        <c:v>77.016911636429114</c:v>
                      </c:pt>
                      <c:pt idx="423">
                        <c:v>77.128865516442303</c:v>
                      </c:pt>
                      <c:pt idx="424">
                        <c:v>77.159693687600964</c:v>
                      </c:pt>
                      <c:pt idx="425">
                        <c:v>77.417028409316487</c:v>
                      </c:pt>
                      <c:pt idx="426">
                        <c:v>77.575399248847873</c:v>
                      </c:pt>
                      <c:pt idx="427">
                        <c:v>77.722151358776244</c:v>
                      </c:pt>
                      <c:pt idx="428">
                        <c:v>77.714883393781832</c:v>
                      </c:pt>
                      <c:pt idx="429">
                        <c:v>77.756395018533524</c:v>
                      </c:pt>
                      <c:pt idx="430">
                        <c:v>77.865271892996688</c:v>
                      </c:pt>
                      <c:pt idx="431">
                        <c:v>78.033021624561698</c:v>
                      </c:pt>
                      <c:pt idx="432">
                        <c:v>78.081033395271078</c:v>
                      </c:pt>
                      <c:pt idx="433">
                        <c:v>78.258167364616241</c:v>
                      </c:pt>
                      <c:pt idx="434">
                        <c:v>78.315120327941543</c:v>
                      </c:pt>
                      <c:pt idx="435">
                        <c:v>78.553860128314881</c:v>
                      </c:pt>
                      <c:pt idx="436">
                        <c:v>78.690065793900715</c:v>
                      </c:pt>
                      <c:pt idx="437">
                        <c:v>78.6900952192277</c:v>
                      </c:pt>
                      <c:pt idx="438">
                        <c:v>78.709010193684136</c:v>
                      </c:pt>
                      <c:pt idx="439">
                        <c:v>78.881222758708034</c:v>
                      </c:pt>
                      <c:pt idx="440">
                        <c:v>79.120254044250757</c:v>
                      </c:pt>
                      <c:pt idx="441">
                        <c:v>79.194382361957295</c:v>
                      </c:pt>
                      <c:pt idx="442">
                        <c:v>79.272404395658697</c:v>
                      </c:pt>
                      <c:pt idx="443">
                        <c:v>79.432254956410745</c:v>
                      </c:pt>
                      <c:pt idx="444">
                        <c:v>79.515733699276851</c:v>
                      </c:pt>
                      <c:pt idx="445">
                        <c:v>79.602293399764022</c:v>
                      </c:pt>
                      <c:pt idx="446">
                        <c:v>79.735999464374231</c:v>
                      </c:pt>
                      <c:pt idx="447">
                        <c:v>79.82860238734041</c:v>
                      </c:pt>
                      <c:pt idx="448">
                        <c:v>79.887184858674658</c:v>
                      </c:pt>
                      <c:pt idx="449">
                        <c:v>80.05411322985502</c:v>
                      </c:pt>
                      <c:pt idx="450">
                        <c:v>80.16005213355804</c:v>
                      </c:pt>
                      <c:pt idx="451">
                        <c:v>80.377635493773113</c:v>
                      </c:pt>
                      <c:pt idx="452">
                        <c:v>80.451496669912061</c:v>
                      </c:pt>
                      <c:pt idx="453">
                        <c:v>80.474246881676905</c:v>
                      </c:pt>
                      <c:pt idx="454">
                        <c:v>80.695089229032206</c:v>
                      </c:pt>
                      <c:pt idx="455">
                        <c:v>80.818988090078705</c:v>
                      </c:pt>
                      <c:pt idx="456">
                        <c:v>81.036226183132101</c:v>
                      </c:pt>
                      <c:pt idx="457">
                        <c:v>81.21564235929975</c:v>
                      </c:pt>
                      <c:pt idx="458">
                        <c:v>81.276841785701492</c:v>
                      </c:pt>
                      <c:pt idx="459">
                        <c:v>81.253798338937401</c:v>
                      </c:pt>
                      <c:pt idx="460">
                        <c:v>81.593583561022172</c:v>
                      </c:pt>
                      <c:pt idx="461">
                        <c:v>81.48289329174311</c:v>
                      </c:pt>
                      <c:pt idx="462">
                        <c:v>81.628010915070973</c:v>
                      </c:pt>
                      <c:pt idx="463">
                        <c:v>81.702460679567622</c:v>
                      </c:pt>
                      <c:pt idx="464">
                        <c:v>82.025090097233672</c:v>
                      </c:pt>
                      <c:pt idx="465">
                        <c:v>82.054653147785643</c:v>
                      </c:pt>
                      <c:pt idx="466">
                        <c:v>82.228498688162318</c:v>
                      </c:pt>
                      <c:pt idx="467">
                        <c:v>82.341188921907332</c:v>
                      </c:pt>
                      <c:pt idx="468">
                        <c:v>82.396179767965009</c:v>
                      </c:pt>
                      <c:pt idx="469">
                        <c:v>82.517433911814507</c:v>
                      </c:pt>
                      <c:pt idx="470">
                        <c:v>82.700893799781994</c:v>
                      </c:pt>
                      <c:pt idx="471">
                        <c:v>82.786445391470011</c:v>
                      </c:pt>
                      <c:pt idx="472">
                        <c:v>82.916483624865606</c:v>
                      </c:pt>
                      <c:pt idx="473">
                        <c:v>83.099116830078813</c:v>
                      </c:pt>
                      <c:pt idx="474">
                        <c:v>83.104557083282344</c:v>
                      </c:pt>
                      <c:pt idx="475">
                        <c:v>83.232433472004345</c:v>
                      </c:pt>
                      <c:pt idx="476">
                        <c:v>83.283898670643168</c:v>
                      </c:pt>
                      <c:pt idx="477">
                        <c:v>83.450413885398888</c:v>
                      </c:pt>
                      <c:pt idx="478">
                        <c:v>83.608106490293025</c:v>
                      </c:pt>
                      <c:pt idx="479">
                        <c:v>83.736844431850884</c:v>
                      </c:pt>
                      <c:pt idx="480">
                        <c:v>83.845497887796711</c:v>
                      </c:pt>
                      <c:pt idx="481">
                        <c:v>83.918506610213569</c:v>
                      </c:pt>
                      <c:pt idx="482">
                        <c:v>84.105043982957653</c:v>
                      </c:pt>
                      <c:pt idx="483">
                        <c:v>84.249886183795326</c:v>
                      </c:pt>
                      <c:pt idx="484">
                        <c:v>84.290541142858089</c:v>
                      </c:pt>
                      <c:pt idx="485">
                        <c:v>84.453243166783125</c:v>
                      </c:pt>
                      <c:pt idx="486">
                        <c:v>84.622205185102189</c:v>
                      </c:pt>
                      <c:pt idx="487">
                        <c:v>84.720283805462429</c:v>
                      </c:pt>
                      <c:pt idx="488">
                        <c:v>84.854812173783941</c:v>
                      </c:pt>
                      <c:pt idx="489">
                        <c:v>84.942931758313748</c:v>
                      </c:pt>
                      <c:pt idx="490">
                        <c:v>85.221313327912981</c:v>
                      </c:pt>
                      <c:pt idx="491">
                        <c:v>85.351514579421291</c:v>
                      </c:pt>
                      <c:pt idx="492">
                        <c:v>85.494723247298467</c:v>
                      </c:pt>
                      <c:pt idx="493">
                        <c:v>85.551142206635987</c:v>
                      </c:pt>
                      <c:pt idx="494">
                        <c:v>85.700565028872191</c:v>
                      </c:pt>
                      <c:pt idx="495">
                        <c:v>85.832190682921535</c:v>
                      </c:pt>
                      <c:pt idx="496">
                        <c:v>85.86286424065014</c:v>
                      </c:pt>
                      <c:pt idx="497">
                        <c:v>86.076478968099465</c:v>
                      </c:pt>
                      <c:pt idx="498">
                        <c:v>86.228569313759778</c:v>
                      </c:pt>
                      <c:pt idx="499">
                        <c:v>86.279468063338584</c:v>
                      </c:pt>
                      <c:pt idx="500">
                        <c:v>86.41573295154609</c:v>
                      </c:pt>
                      <c:pt idx="501">
                        <c:v>86.663622759366731</c:v>
                      </c:pt>
                      <c:pt idx="502">
                        <c:v>86.733309013988674</c:v>
                      </c:pt>
                      <c:pt idx="503">
                        <c:v>86.866503242786237</c:v>
                      </c:pt>
                      <c:pt idx="504">
                        <c:v>86.985519710741698</c:v>
                      </c:pt>
                      <c:pt idx="505">
                        <c:v>87.193278835947524</c:v>
                      </c:pt>
                      <c:pt idx="506">
                        <c:v>87.375556002061785</c:v>
                      </c:pt>
                      <c:pt idx="507">
                        <c:v>87.561142663167516</c:v>
                      </c:pt>
                      <c:pt idx="508">
                        <c:v>87.720028136176353</c:v>
                      </c:pt>
                      <c:pt idx="509">
                        <c:v>87.717825599198292</c:v>
                      </c:pt>
                      <c:pt idx="510">
                        <c:v>87.742073223682951</c:v>
                      </c:pt>
                      <c:pt idx="511">
                        <c:v>87.869102748511906</c:v>
                      </c:pt>
                      <c:pt idx="512">
                        <c:v>88.169810638642318</c:v>
                      </c:pt>
                      <c:pt idx="513">
                        <c:v>88.539680450567047</c:v>
                      </c:pt>
                      <c:pt idx="514">
                        <c:v>88.516518335104251</c:v>
                      </c:pt>
                      <c:pt idx="515">
                        <c:v>88.622165267535735</c:v>
                      </c:pt>
                      <c:pt idx="516">
                        <c:v>88.759072477964366</c:v>
                      </c:pt>
                      <c:pt idx="517">
                        <c:v>88.833478705738145</c:v>
                      </c:pt>
                      <c:pt idx="518">
                        <c:v>88.853663657695876</c:v>
                      </c:pt>
                      <c:pt idx="519">
                        <c:v>89.076149121164875</c:v>
                      </c:pt>
                      <c:pt idx="520">
                        <c:v>89.206872182170727</c:v>
                      </c:pt>
                      <c:pt idx="521">
                        <c:v>89.36408741636339</c:v>
                      </c:pt>
                      <c:pt idx="522">
                        <c:v>89.489484960045189</c:v>
                      </c:pt>
                      <c:pt idx="523">
                        <c:v>89.611744098065898</c:v>
                      </c:pt>
                      <c:pt idx="524">
                        <c:v>89.851340427992128</c:v>
                      </c:pt>
                      <c:pt idx="525">
                        <c:v>89.934814423972753</c:v>
                      </c:pt>
                      <c:pt idx="526">
                        <c:v>90.124424008627784</c:v>
                      </c:pt>
                      <c:pt idx="527">
                        <c:v>90.286905091299076</c:v>
                      </c:pt>
                      <c:pt idx="528">
                        <c:v>90.342782221575916</c:v>
                      </c:pt>
                      <c:pt idx="529">
                        <c:v>90.436674046330026</c:v>
                      </c:pt>
                      <c:pt idx="530">
                        <c:v>90.533447667157631</c:v>
                      </c:pt>
                      <c:pt idx="531">
                        <c:v>90.682088851172438</c:v>
                      </c:pt>
                      <c:pt idx="532">
                        <c:v>90.938423904524115</c:v>
                      </c:pt>
                      <c:pt idx="533">
                        <c:v>91.235092811176116</c:v>
                      </c:pt>
                      <c:pt idx="534">
                        <c:v>91.407623752365652</c:v>
                      </c:pt>
                      <c:pt idx="535">
                        <c:v>91.636457699351936</c:v>
                      </c:pt>
                      <c:pt idx="536">
                        <c:v>91.838170042602243</c:v>
                      </c:pt>
                      <c:pt idx="537">
                        <c:v>92.011052907869058</c:v>
                      </c:pt>
                      <c:pt idx="538">
                        <c:v>92.186024180658819</c:v>
                      </c:pt>
                      <c:pt idx="539">
                        <c:v>92.368805979750775</c:v>
                      </c:pt>
                      <c:pt idx="540">
                        <c:v>92.582606836814634</c:v>
                      </c:pt>
                      <c:pt idx="541">
                        <c:v>92.821421863359006</c:v>
                      </c:pt>
                    </c:numCache>
                  </c:numRef>
                </c:yVal>
                <c:smooth val="1"/>
                <c:extLst xmlns:c15="http://schemas.microsoft.com/office/drawing/2012/chart">
                  <c:ext xmlns:c16="http://schemas.microsoft.com/office/drawing/2014/chart" uri="{C3380CC4-5D6E-409C-BE32-E72D297353CC}">
                    <c16:uniqueId val="{00000006-0688-4018-B01C-7E39D0E7DCCC}"/>
                  </c:ext>
                </c:extLst>
              </c15:ser>
            </c15:filteredScatterSeries>
            <c15:filteredScatterSeries>
              <c15:ser>
                <c:idx val="11"/>
                <c:order val="2"/>
                <c:tx>
                  <c:v>Promedio 3 amp</c:v>
                </c:tx>
                <c:spPr>
                  <a:ln w="28575">
                    <a:solidFill>
                      <a:schemeClr val="accent6">
                        <a:lumMod val="60000"/>
                        <a:alpha val="20000"/>
                      </a:schemeClr>
                    </a:solidFill>
                  </a:ln>
                  <a:effectLst/>
                </c:spPr>
                <c:marker>
                  <c:symbol val="circle"/>
                  <c:size val="4"/>
                  <c:spPr>
                    <a:solidFill>
                      <a:schemeClr val="accent6">
                        <a:lumMod val="60000"/>
                      </a:schemeClr>
                    </a:solidFill>
                    <a:ln w="9525" cap="flat" cmpd="sng" algn="ctr">
                      <a:solidFill>
                        <a:schemeClr val="accent6">
                          <a:lumMod val="60000"/>
                        </a:schemeClr>
                      </a:solidFill>
                      <a:round/>
                    </a:ln>
                    <a:effectLst/>
                  </c:spPr>
                </c:marker>
                <c:xVal>
                  <c:numRef>
                    <c:extLst xmlns:c15="http://schemas.microsoft.com/office/drawing/2012/chart">
                      <c:ext xmlns:c15="http://schemas.microsoft.com/office/drawing/2012/chart" uri="{02D57815-91ED-43cb-92C2-25804820EDAC}">
                        <c15:formulaRef>
                          <c15:sqref>'Graficas (2)'!$CI$5:$CI$545</c15:sqref>
                        </c15:formulaRef>
                      </c:ext>
                    </c:extLst>
                    <c:numCache>
                      <c:formatCode>General</c:formatCode>
                      <c:ptCount val="541"/>
                      <c:pt idx="0">
                        <c:v>5.3277128467506675E-4</c:v>
                      </c:pt>
                      <c:pt idx="1">
                        <c:v>1.3527120649450956E-3</c:v>
                      </c:pt>
                      <c:pt idx="2">
                        <c:v>2.4114137224648352E-3</c:v>
                      </c:pt>
                      <c:pt idx="3">
                        <c:v>3.4775292912443039E-3</c:v>
                      </c:pt>
                      <c:pt idx="4">
                        <c:v>4.5034274069035802E-3</c:v>
                      </c:pt>
                      <c:pt idx="5">
                        <c:v>5.4599355817092207E-3</c:v>
                      </c:pt>
                      <c:pt idx="6">
                        <c:v>6.3791367665401878E-3</c:v>
                      </c:pt>
                      <c:pt idx="7">
                        <c:v>7.3807221683529056E-3</c:v>
                      </c:pt>
                      <c:pt idx="8">
                        <c:v>8.2534319885446614E-3</c:v>
                      </c:pt>
                      <c:pt idx="9">
                        <c:v>9.2471463999901533E-3</c:v>
                      </c:pt>
                      <c:pt idx="10">
                        <c:v>1.0260123390742143E-2</c:v>
                      </c:pt>
                      <c:pt idx="11">
                        <c:v>1.1224550944290961E-2</c:v>
                      </c:pt>
                      <c:pt idx="12">
                        <c:v>1.2173759151681019E-2</c:v>
                      </c:pt>
                      <c:pt idx="13">
                        <c:v>1.3199678809359563E-2</c:v>
                      </c:pt>
                      <c:pt idx="14">
                        <c:v>1.4199333132224032E-2</c:v>
                      </c:pt>
                      <c:pt idx="15">
                        <c:v>1.5140457681801495E-2</c:v>
                      </c:pt>
                      <c:pt idx="16">
                        <c:v>1.6186133656556349E-2</c:v>
                      </c:pt>
                      <c:pt idx="17">
                        <c:v>1.7160550183346467E-2</c:v>
                      </c:pt>
                      <c:pt idx="18">
                        <c:v>1.8124197489766215E-2</c:v>
                      </c:pt>
                      <c:pt idx="19">
                        <c:v>1.9106697826252506E-2</c:v>
                      </c:pt>
                      <c:pt idx="20">
                        <c:v>2.0000709350362255E-2</c:v>
                      </c:pt>
                      <c:pt idx="21">
                        <c:v>2.0926029948720809E-2</c:v>
                      </c:pt>
                      <c:pt idx="22">
                        <c:v>2.1908845551340223E-2</c:v>
                      </c:pt>
                      <c:pt idx="23">
                        <c:v>2.2849843677875282E-2</c:v>
                      </c:pt>
                      <c:pt idx="24">
                        <c:v>2.3917623815298664E-2</c:v>
                      </c:pt>
                      <c:pt idx="25">
                        <c:v>2.4941931907930426E-2</c:v>
                      </c:pt>
                      <c:pt idx="26">
                        <c:v>2.590194959232171E-2</c:v>
                      </c:pt>
                      <c:pt idx="27">
                        <c:v>2.6871562916084717E-2</c:v>
                      </c:pt>
                      <c:pt idx="28">
                        <c:v>2.7799716836795319E-2</c:v>
                      </c:pt>
                      <c:pt idx="29">
                        <c:v>2.882312026467445E-2</c:v>
                      </c:pt>
                      <c:pt idx="30">
                        <c:v>2.974899898791733E-2</c:v>
                      </c:pt>
                      <c:pt idx="31">
                        <c:v>3.0644691577552303E-2</c:v>
                      </c:pt>
                      <c:pt idx="32">
                        <c:v>3.1655717022965622E-2</c:v>
                      </c:pt>
                      <c:pt idx="33">
                        <c:v>3.2689720966967824E-2</c:v>
                      </c:pt>
                      <c:pt idx="34">
                        <c:v>3.361175871499171E-2</c:v>
                      </c:pt>
                      <c:pt idx="35">
                        <c:v>3.4638214785386222E-2</c:v>
                      </c:pt>
                      <c:pt idx="36">
                        <c:v>3.5615226192782609E-2</c:v>
                      </c:pt>
                      <c:pt idx="37">
                        <c:v>3.661632393356614E-2</c:v>
                      </c:pt>
                      <c:pt idx="38">
                        <c:v>3.7517111676711533E-2</c:v>
                      </c:pt>
                      <c:pt idx="39">
                        <c:v>3.8530930114932804E-2</c:v>
                      </c:pt>
                      <c:pt idx="40">
                        <c:v>3.9524263097128351E-2</c:v>
                      </c:pt>
                      <c:pt idx="41">
                        <c:v>4.0464614001860202E-2</c:v>
                      </c:pt>
                      <c:pt idx="42">
                        <c:v>4.1368531004053591E-2</c:v>
                      </c:pt>
                      <c:pt idx="43">
                        <c:v>4.2440429831854219E-2</c:v>
                      </c:pt>
                      <c:pt idx="44">
                        <c:v>4.3352817140803031E-2</c:v>
                      </c:pt>
                      <c:pt idx="45">
                        <c:v>4.4361127994575374E-2</c:v>
                      </c:pt>
                      <c:pt idx="46">
                        <c:v>4.5484775866296984E-2</c:v>
                      </c:pt>
                      <c:pt idx="47">
                        <c:v>4.649570808734723E-2</c:v>
                      </c:pt>
                      <c:pt idx="48">
                        <c:v>4.7450977681515301E-2</c:v>
                      </c:pt>
                      <c:pt idx="49">
                        <c:v>4.8364769024287324E-2</c:v>
                      </c:pt>
                      <c:pt idx="50">
                        <c:v>4.9367349149096157E-2</c:v>
                      </c:pt>
                      <c:pt idx="51">
                        <c:v>5.0315341449320497E-2</c:v>
                      </c:pt>
                      <c:pt idx="52">
                        <c:v>5.1249560980795208E-2</c:v>
                      </c:pt>
                      <c:pt idx="53">
                        <c:v>5.2231484636717632E-2</c:v>
                      </c:pt>
                      <c:pt idx="54">
                        <c:v>5.3225413812307609E-2</c:v>
                      </c:pt>
                      <c:pt idx="55">
                        <c:v>5.4177590552385947E-2</c:v>
                      </c:pt>
                      <c:pt idx="56">
                        <c:v>5.5228145116687402E-2</c:v>
                      </c:pt>
                      <c:pt idx="57">
                        <c:v>5.6230996662343956E-2</c:v>
                      </c:pt>
                      <c:pt idx="58">
                        <c:v>5.7130398404045768E-2</c:v>
                      </c:pt>
                      <c:pt idx="59">
                        <c:v>5.8105052321144102E-2</c:v>
                      </c:pt>
                      <c:pt idx="60">
                        <c:v>5.9126781028629692E-2</c:v>
                      </c:pt>
                      <c:pt idx="61">
                        <c:v>6.0012946924903644E-2</c:v>
                      </c:pt>
                      <c:pt idx="62">
                        <c:v>6.1120932860232624E-2</c:v>
                      </c:pt>
                      <c:pt idx="63">
                        <c:v>6.2046638350582842E-2</c:v>
                      </c:pt>
                      <c:pt idx="64">
                        <c:v>6.3044185035702166E-2</c:v>
                      </c:pt>
                      <c:pt idx="65">
                        <c:v>6.4034544107657687E-2</c:v>
                      </c:pt>
                      <c:pt idx="66">
                        <c:v>6.4966288822002879E-2</c:v>
                      </c:pt>
                      <c:pt idx="67">
                        <c:v>6.5959529489154095E-2</c:v>
                      </c:pt>
                      <c:pt idx="68">
                        <c:v>6.6954320130531875E-2</c:v>
                      </c:pt>
                      <c:pt idx="69">
                        <c:v>6.8009737843785695E-2</c:v>
                      </c:pt>
                      <c:pt idx="70">
                        <c:v>6.8887866634561451E-2</c:v>
                      </c:pt>
                      <c:pt idx="71">
                        <c:v>6.9896080236235697E-2</c:v>
                      </c:pt>
                      <c:pt idx="72">
                        <c:v>7.0814347091942606E-2</c:v>
                      </c:pt>
                      <c:pt idx="73">
                        <c:v>7.1869329417662442E-2</c:v>
                      </c:pt>
                      <c:pt idx="74">
                        <c:v>7.2843340243346044E-2</c:v>
                      </c:pt>
                      <c:pt idx="75">
                        <c:v>7.3831319874214069E-2</c:v>
                      </c:pt>
                      <c:pt idx="76">
                        <c:v>7.4847643776578404E-2</c:v>
                      </c:pt>
                      <c:pt idx="77">
                        <c:v>7.5776958940213482E-2</c:v>
                      </c:pt>
                      <c:pt idx="78">
                        <c:v>7.6810164085940019E-2</c:v>
                      </c:pt>
                      <c:pt idx="79">
                        <c:v>7.7787213540413708E-2</c:v>
                      </c:pt>
                      <c:pt idx="80">
                        <c:v>7.8748270015479266E-2</c:v>
                      </c:pt>
                      <c:pt idx="81">
                        <c:v>7.9727972351609513E-2</c:v>
                      </c:pt>
                      <c:pt idx="82">
                        <c:v>8.0785018831083813E-2</c:v>
                      </c:pt>
                      <c:pt idx="83">
                        <c:v>8.1734700243634051E-2</c:v>
                      </c:pt>
                      <c:pt idx="84">
                        <c:v>8.273580837019652E-2</c:v>
                      </c:pt>
                      <c:pt idx="85">
                        <c:v>8.3709792922510684E-2</c:v>
                      </c:pt>
                      <c:pt idx="86">
                        <c:v>8.4692031121842898E-2</c:v>
                      </c:pt>
                      <c:pt idx="87">
                        <c:v>8.5592079522701606E-2</c:v>
                      </c:pt>
                      <c:pt idx="88">
                        <c:v>8.6587449261863209E-2</c:v>
                      </c:pt>
                      <c:pt idx="89">
                        <c:v>8.7690253996528689E-2</c:v>
                      </c:pt>
                      <c:pt idx="90">
                        <c:v>8.8583812286358699E-2</c:v>
                      </c:pt>
                      <c:pt idx="91">
                        <c:v>8.9560446417374623E-2</c:v>
                      </c:pt>
                      <c:pt idx="92">
                        <c:v>9.0527232347568626E-2</c:v>
                      </c:pt>
                      <c:pt idx="93">
                        <c:v>9.1479853383641466E-2</c:v>
                      </c:pt>
                      <c:pt idx="94">
                        <c:v>9.2560980091628053E-2</c:v>
                      </c:pt>
                      <c:pt idx="95">
                        <c:v>9.3537087777276082E-2</c:v>
                      </c:pt>
                      <c:pt idx="96">
                        <c:v>9.4552111757261192E-2</c:v>
                      </c:pt>
                      <c:pt idx="97">
                        <c:v>9.5512614591066303E-2</c:v>
                      </c:pt>
                      <c:pt idx="98">
                        <c:v>9.6437214211379713E-2</c:v>
                      </c:pt>
                      <c:pt idx="99">
                        <c:v>9.740915120622072E-2</c:v>
                      </c:pt>
                      <c:pt idx="100">
                        <c:v>9.8420201368149801E-2</c:v>
                      </c:pt>
                      <c:pt idx="101">
                        <c:v>9.9371708370540518E-2</c:v>
                      </c:pt>
                      <c:pt idx="102">
                        <c:v>0.10041894205643391</c:v>
                      </c:pt>
                      <c:pt idx="103">
                        <c:v>0.10131965590419237</c:v>
                      </c:pt>
                      <c:pt idx="104">
                        <c:v>0.10229313321617761</c:v>
                      </c:pt>
                      <c:pt idx="105">
                        <c:v>0.1032925465865232</c:v>
                      </c:pt>
                      <c:pt idx="106">
                        <c:v>0.10439424692279949</c:v>
                      </c:pt>
                      <c:pt idx="107">
                        <c:v>0.10535177149535266</c:v>
                      </c:pt>
                      <c:pt idx="108">
                        <c:v>0.10629144991943196</c:v>
                      </c:pt>
                      <c:pt idx="109">
                        <c:v>0.1072407536940099</c:v>
                      </c:pt>
                      <c:pt idx="110">
                        <c:v>0.10821902117894111</c:v>
                      </c:pt>
                      <c:pt idx="111">
                        <c:v>0.10929298343491282</c:v>
                      </c:pt>
                      <c:pt idx="112">
                        <c:v>0.1101808388265673</c:v>
                      </c:pt>
                      <c:pt idx="113">
                        <c:v>0.11121526600361135</c:v>
                      </c:pt>
                      <c:pt idx="114">
                        <c:v>0.11216428884701687</c:v>
                      </c:pt>
                      <c:pt idx="115">
                        <c:v>0.11313387361662915</c:v>
                      </c:pt>
                      <c:pt idx="116">
                        <c:v>0.11411683553862717</c:v>
                      </c:pt>
                      <c:pt idx="117">
                        <c:v>0.11512196710689242</c:v>
                      </c:pt>
                      <c:pt idx="118">
                        <c:v>0.11602313441929427</c:v>
                      </c:pt>
                      <c:pt idx="119">
                        <c:v>0.11703508458717216</c:v>
                      </c:pt>
                      <c:pt idx="120">
                        <c:v>0.11804508061383412</c:v>
                      </c:pt>
                      <c:pt idx="121">
                        <c:v>0.11901777416495865</c:v>
                      </c:pt>
                      <c:pt idx="122">
                        <c:v>0.11997890467399119</c:v>
                      </c:pt>
                      <c:pt idx="123">
                        <c:v>0.12098322522669647</c:v>
                      </c:pt>
                      <c:pt idx="124">
                        <c:v>0.12196873882099268</c:v>
                      </c:pt>
                      <c:pt idx="125">
                        <c:v>0.12291946202390058</c:v>
                      </c:pt>
                      <c:pt idx="126">
                        <c:v>0.1239224852395884</c:v>
                      </c:pt>
                      <c:pt idx="127">
                        <c:v>0.12489414756945341</c:v>
                      </c:pt>
                      <c:pt idx="128">
                        <c:v>0.12587980435530924</c:v>
                      </c:pt>
                      <c:pt idx="129">
                        <c:v>0.12680228425040446</c:v>
                      </c:pt>
                      <c:pt idx="130">
                        <c:v>0.12790127948459584</c:v>
                      </c:pt>
                      <c:pt idx="131">
                        <c:v>0.1288011013012002</c:v>
                      </c:pt>
                      <c:pt idx="132">
                        <c:v>0.12984679384352693</c:v>
                      </c:pt>
                      <c:pt idx="133">
                        <c:v>0.13079425843029804</c:v>
                      </c:pt>
                      <c:pt idx="134">
                        <c:v>0.13172834672453373</c:v>
                      </c:pt>
                      <c:pt idx="135">
                        <c:v>0.13278536183743822</c:v>
                      </c:pt>
                      <c:pt idx="136">
                        <c:v>0.13373707829894135</c:v>
                      </c:pt>
                      <c:pt idx="137">
                        <c:v>0.13469368563383322</c:v>
                      </c:pt>
                      <c:pt idx="138">
                        <c:v>0.13559522985810837</c:v>
                      </c:pt>
                      <c:pt idx="139">
                        <c:v>0.136656144537285</c:v>
                      </c:pt>
                      <c:pt idx="140">
                        <c:v>0.13763773412078817</c:v>
                      </c:pt>
                      <c:pt idx="141">
                        <c:v>0.13864166234699921</c:v>
                      </c:pt>
                      <c:pt idx="142">
                        <c:v>0.13956224907957976</c:v>
                      </c:pt>
                      <c:pt idx="143">
                        <c:v>0.14054824795248116</c:v>
                      </c:pt>
                      <c:pt idx="144">
                        <c:v>0.14155582190654523</c:v>
                      </c:pt>
                      <c:pt idx="145">
                        <c:v>0.14246465056250887</c:v>
                      </c:pt>
                      <c:pt idx="146">
                        <c:v>0.14350452649901194</c:v>
                      </c:pt>
                      <c:pt idx="147">
                        <c:v>0.14443420247684488</c:v>
                      </c:pt>
                      <c:pt idx="148">
                        <c:v>0.14541496621232333</c:v>
                      </c:pt>
                      <c:pt idx="149">
                        <c:v>0.14645077231382569</c:v>
                      </c:pt>
                      <c:pt idx="150">
                        <c:v>0.14740427736069653</c:v>
                      </c:pt>
                      <c:pt idx="151">
                        <c:v>0.14842144712262098</c:v>
                      </c:pt>
                      <c:pt idx="152">
                        <c:v>0.14933065466489465</c:v>
                      </c:pt>
                      <c:pt idx="153">
                        <c:v>0.15034244635130303</c:v>
                      </c:pt>
                      <c:pt idx="154">
                        <c:v>0.15137043052033797</c:v>
                      </c:pt>
                      <c:pt idx="155">
                        <c:v>0.15228685708140416</c:v>
                      </c:pt>
                      <c:pt idx="156">
                        <c:v>0.15327597102628238</c:v>
                      </c:pt>
                      <c:pt idx="157">
                        <c:v>0.15425314238244434</c:v>
                      </c:pt>
                      <c:pt idx="158">
                        <c:v>0.1551846272484565</c:v>
                      </c:pt>
                      <c:pt idx="159">
                        <c:v>0.15624647268002737</c:v>
                      </c:pt>
                      <c:pt idx="160">
                        <c:v>0.15717945796430827</c:v>
                      </c:pt>
                      <c:pt idx="161">
                        <c:v>0.15821113103403953</c:v>
                      </c:pt>
                      <c:pt idx="162">
                        <c:v>0.15913283221032146</c:v>
                      </c:pt>
                      <c:pt idx="163">
                        <c:v>0.16008780377273985</c:v>
                      </c:pt>
                      <c:pt idx="164">
                        <c:v>0.16112194704434651</c:v>
                      </c:pt>
                      <c:pt idx="165">
                        <c:v>0.16208539795552507</c:v>
                      </c:pt>
                      <c:pt idx="166">
                        <c:v>0.16307230199086281</c:v>
                      </c:pt>
                      <c:pt idx="167">
                        <c:v>0.16401231058605209</c:v>
                      </c:pt>
                      <c:pt idx="168">
                        <c:v>0.16499974639692827</c:v>
                      </c:pt>
                      <c:pt idx="169">
                        <c:v>0.16596732876622106</c:v>
                      </c:pt>
                      <c:pt idx="170">
                        <c:v>0.16698248775233071</c:v>
                      </c:pt>
                      <c:pt idx="171">
                        <c:v>0.16799110323979641</c:v>
                      </c:pt>
                      <c:pt idx="172">
                        <c:v>0.16891335926285098</c:v>
                      </c:pt>
                      <c:pt idx="173">
                        <c:v>0.16992370214832608</c:v>
                      </c:pt>
                      <c:pt idx="174">
                        <c:v>0.17090496035639707</c:v>
                      </c:pt>
                      <c:pt idx="175">
                        <c:v>0.17185737177506061</c:v>
                      </c:pt>
                      <c:pt idx="176">
                        <c:v>0.17291039670296499</c:v>
                      </c:pt>
                      <c:pt idx="177">
                        <c:v>0.17387042301552474</c:v>
                      </c:pt>
                      <c:pt idx="178">
                        <c:v>0.17484276084773334</c:v>
                      </c:pt>
                      <c:pt idx="179">
                        <c:v>0.17579470177306869</c:v>
                      </c:pt>
                      <c:pt idx="180">
                        <c:v>0.17678157056471694</c:v>
                      </c:pt>
                      <c:pt idx="181">
                        <c:v>0.17775999528555556</c:v>
                      </c:pt>
                      <c:pt idx="182">
                        <c:v>0.17869751608266063</c:v>
                      </c:pt>
                      <c:pt idx="183">
                        <c:v>0.17975275586880723</c:v>
                      </c:pt>
                      <c:pt idx="184">
                        <c:v>0.18067161381383365</c:v>
                      </c:pt>
                      <c:pt idx="185">
                        <c:v>0.18166110769191943</c:v>
                      </c:pt>
                      <c:pt idx="186">
                        <c:v>0.18260996843145044</c:v>
                      </c:pt>
                      <c:pt idx="187">
                        <c:v>0.18359225516099836</c:v>
                      </c:pt>
                      <c:pt idx="188">
                        <c:v>0.18460297094206207</c:v>
                      </c:pt>
                      <c:pt idx="189">
                        <c:v>0.18555776147068509</c:v>
                      </c:pt>
                      <c:pt idx="190">
                        <c:v>0.18657061816845705</c:v>
                      </c:pt>
                      <c:pt idx="191">
                        <c:v>0.18753461574497837</c:v>
                      </c:pt>
                      <c:pt idx="192">
                        <c:v>0.18847941667983159</c:v>
                      </c:pt>
                      <c:pt idx="193">
                        <c:v>0.18956313540493666</c:v>
                      </c:pt>
                      <c:pt idx="194">
                        <c:v>0.19046036720499085</c:v>
                      </c:pt>
                      <c:pt idx="195">
                        <c:v>0.19147583463210388</c:v>
                      </c:pt>
                      <c:pt idx="196">
                        <c:v>0.19248417953357103</c:v>
                      </c:pt>
                      <c:pt idx="197">
                        <c:v>0.19347039452514517</c:v>
                      </c:pt>
                      <c:pt idx="198">
                        <c:v>0.19440904364573669</c:v>
                      </c:pt>
                      <c:pt idx="199">
                        <c:v>0.19535616870506828</c:v>
                      </c:pt>
                      <c:pt idx="200">
                        <c:v>0.19630794700512283</c:v>
                      </c:pt>
                      <c:pt idx="201">
                        <c:v>0.19728005140815488</c:v>
                      </c:pt>
                      <c:pt idx="202">
                        <c:v>0.19827114440545399</c:v>
                      </c:pt>
                      <c:pt idx="203">
                        <c:v>0.19932409359265707</c:v>
                      </c:pt>
                      <c:pt idx="204">
                        <c:v>0.20018381462427687</c:v>
                      </c:pt>
                      <c:pt idx="205">
                        <c:v>0.20123765141529923</c:v>
                      </c:pt>
                      <c:pt idx="206">
                        <c:v>0.20221201207796685</c:v>
                      </c:pt>
                      <c:pt idx="207">
                        <c:v>0.20325622460702403</c:v>
                      </c:pt>
                      <c:pt idx="208">
                        <c:v>0.20420015899567795</c:v>
                      </c:pt>
                      <c:pt idx="209">
                        <c:v>0.20515045331181908</c:v>
                      </c:pt>
                      <c:pt idx="210">
                        <c:v>0.20611180900721388</c:v>
                      </c:pt>
                      <c:pt idx="211">
                        <c:v>0.20704412586717741</c:v>
                      </c:pt>
                      <c:pt idx="212">
                        <c:v>0.20809089789760021</c:v>
                      </c:pt>
                      <c:pt idx="213">
                        <c:v>0.20911040916711271</c:v>
                      </c:pt>
                      <c:pt idx="214">
                        <c:v>0.21009190517681478</c:v>
                      </c:pt>
                      <c:pt idx="215">
                        <c:v>0.21099438874342633</c:v>
                      </c:pt>
                      <c:pt idx="216">
                        <c:v>0.21198635392330184</c:v>
                      </c:pt>
                      <c:pt idx="217">
                        <c:v>0.21300475519488735</c:v>
                      </c:pt>
                      <c:pt idx="218">
                        <c:v>0.21397435890520633</c:v>
                      </c:pt>
                      <c:pt idx="219">
                        <c:v>0.21492258144799664</c:v>
                      </c:pt>
                      <c:pt idx="220">
                        <c:v>0.2159182736237554</c:v>
                      </c:pt>
                      <c:pt idx="221">
                        <c:v>0.2168911969271671</c:v>
                      </c:pt>
                      <c:pt idx="222">
                        <c:v>0.21788278843852443</c:v>
                      </c:pt>
                      <c:pt idx="223">
                        <c:v>0.21886683550549518</c:v>
                      </c:pt>
                      <c:pt idx="224">
                        <c:v>0.21980832674347006</c:v>
                      </c:pt>
                      <c:pt idx="225">
                        <c:v>0.220764904878332</c:v>
                      </c:pt>
                      <c:pt idx="226">
                        <c:v>0.22175792458140622</c:v>
                      </c:pt>
                      <c:pt idx="227">
                        <c:v>0.2227717080688596</c:v>
                      </c:pt>
                      <c:pt idx="228">
                        <c:v>0.22374832587480578</c:v>
                      </c:pt>
                      <c:pt idx="229">
                        <c:v>0.22469883364742899</c:v>
                      </c:pt>
                      <c:pt idx="230">
                        <c:v>0.22564133671862269</c:v>
                      </c:pt>
                      <c:pt idx="231">
                        <c:v>0.22664482800257768</c:v>
                      </c:pt>
                      <c:pt idx="232">
                        <c:v>0.22761616870682308</c:v>
                      </c:pt>
                      <c:pt idx="233">
                        <c:v>0.22859902261215231</c:v>
                      </c:pt>
                      <c:pt idx="234">
                        <c:v>0.22957477180610003</c:v>
                      </c:pt>
                      <c:pt idx="235">
                        <c:v>0.23056499084806506</c:v>
                      </c:pt>
                      <c:pt idx="236">
                        <c:v>0.23151639531995558</c:v>
                      </c:pt>
                      <c:pt idx="237">
                        <c:v>0.23258856905249803</c:v>
                      </c:pt>
                      <c:pt idx="238">
                        <c:v>0.23352995962433026</c:v>
                      </c:pt>
                      <c:pt idx="239">
                        <c:v>0.23444517760215447</c:v>
                      </c:pt>
                      <c:pt idx="240">
                        <c:v>0.23541592567009087</c:v>
                      </c:pt>
                      <c:pt idx="241">
                        <c:v>0.23640895910841256</c:v>
                      </c:pt>
                      <c:pt idx="242">
                        <c:v>0.2374333311603849</c:v>
                      </c:pt>
                      <c:pt idx="243">
                        <c:v>0.23838357587173462</c:v>
                      </c:pt>
                      <c:pt idx="244">
                        <c:v>0.23930493575317224</c:v>
                      </c:pt>
                      <c:pt idx="245">
                        <c:v>0.24032609630319013</c:v>
                      </c:pt>
                      <c:pt idx="246">
                        <c:v>0.24133614292075167</c:v>
                      </c:pt>
                      <c:pt idx="247">
                        <c:v>0.24232998940656797</c:v>
                      </c:pt>
                      <c:pt idx="248">
                        <c:v>0.24332106499296025</c:v>
                      </c:pt>
                      <c:pt idx="249">
                        <c:v>0.24423899376757693</c:v>
                      </c:pt>
                      <c:pt idx="250">
                        <c:v>0.24527986219938067</c:v>
                      </c:pt>
                      <c:pt idx="251">
                        <c:v>0.24626618517138027</c:v>
                      </c:pt>
                      <c:pt idx="252">
                        <c:v>0.24723099259248776</c:v>
                      </c:pt>
                      <c:pt idx="253">
                        <c:v>0.24821250982484799</c:v>
                      </c:pt>
                      <c:pt idx="254">
                        <c:v>0.24914329868251986</c:v>
                      </c:pt>
                      <c:pt idx="255">
                        <c:v>0.25012287737541083</c:v>
                      </c:pt>
                      <c:pt idx="256">
                        <c:v>0.25112426654419584</c:v>
                      </c:pt>
                      <c:pt idx="257">
                        <c:v>0.25208120887430779</c:v>
                      </c:pt>
                      <c:pt idx="258">
                        <c:v>0.25307278798960209</c:v>
                      </c:pt>
                      <c:pt idx="259">
                        <c:v>0.25400020412909291</c:v>
                      </c:pt>
                      <c:pt idx="260">
                        <c:v>0.2550751545803191</c:v>
                      </c:pt>
                      <c:pt idx="261">
                        <c:v>0.25596213382597094</c:v>
                      </c:pt>
                      <c:pt idx="262">
                        <c:v>0.25695839190097891</c:v>
                      </c:pt>
                      <c:pt idx="263">
                        <c:v>0.25791072785334462</c:v>
                      </c:pt>
                      <c:pt idx="264">
                        <c:v>0.25893937959592694</c:v>
                      </c:pt>
                      <c:pt idx="265">
                        <c:v>0.25986692034097275</c:v>
                      </c:pt>
                      <c:pt idx="266">
                        <c:v>0.26091042906363143</c:v>
                      </c:pt>
                      <c:pt idx="267">
                        <c:v>0.26183100224293537</c:v>
                      </c:pt>
                      <c:pt idx="268">
                        <c:v>0.26278243081198033</c:v>
                      </c:pt>
                      <c:pt idx="269">
                        <c:v>0.26383335334698038</c:v>
                      </c:pt>
                      <c:pt idx="270">
                        <c:v>0.26476431365169117</c:v>
                      </c:pt>
                      <c:pt idx="271">
                        <c:v>0.26579198524174047</c:v>
                      </c:pt>
                      <c:pt idx="272">
                        <c:v>0.2667563517645008</c:v>
                      </c:pt>
                      <c:pt idx="273">
                        <c:v>0.26775041640734831</c:v>
                      </c:pt>
                      <c:pt idx="274">
                        <c:v>0.26869100266461965</c:v>
                      </c:pt>
                      <c:pt idx="275">
                        <c:v>0.26971287657892529</c:v>
                      </c:pt>
                      <c:pt idx="276">
                        <c:v>0.27068415732329221</c:v>
                      </c:pt>
                      <c:pt idx="277">
                        <c:v>0.27165569050792826</c:v>
                      </c:pt>
                      <c:pt idx="278">
                        <c:v>0.27261427364637486</c:v>
                      </c:pt>
                      <c:pt idx="279">
                        <c:v>0.27360267192145954</c:v>
                      </c:pt>
                      <c:pt idx="280">
                        <c:v>0.27463323906486525</c:v>
                      </c:pt>
                      <c:pt idx="281">
                        <c:v>0.27565498327097793</c:v>
                      </c:pt>
                      <c:pt idx="282">
                        <c:v>0.27652195108674993</c:v>
                      </c:pt>
                      <c:pt idx="283">
                        <c:v>0.27754597629402583</c:v>
                      </c:pt>
                      <c:pt idx="284">
                        <c:v>0.27851862420624396</c:v>
                      </c:pt>
                      <c:pt idx="285">
                        <c:v>0.27952108588236851</c:v>
                      </c:pt>
                      <c:pt idx="286">
                        <c:v>0.28043366522757646</c:v>
                      </c:pt>
                      <c:pt idx="287">
                        <c:v>0.28149980069207559</c:v>
                      </c:pt>
                      <c:pt idx="288">
                        <c:v>0.28245919530479596</c:v>
                      </c:pt>
                      <c:pt idx="289">
                        <c:v>0.28337560640183257</c:v>
                      </c:pt>
                      <c:pt idx="290">
                        <c:v>0.28442085221779001</c:v>
                      </c:pt>
                      <c:pt idx="291">
                        <c:v>0.28536247199734538</c:v>
                      </c:pt>
                      <c:pt idx="292">
                        <c:v>0.28631910677370581</c:v>
                      </c:pt>
                      <c:pt idx="293">
                        <c:v>0.28724695994396016</c:v>
                      </c:pt>
                      <c:pt idx="294">
                        <c:v>0.2882988600612989</c:v>
                      </c:pt>
                      <c:pt idx="295">
                        <c:v>0.28932097160704201</c:v>
                      </c:pt>
                      <c:pt idx="296">
                        <c:v>0.29025722872816068</c:v>
                      </c:pt>
                      <c:pt idx="297">
                        <c:v>0.29124963234341272</c:v>
                      </c:pt>
                      <c:pt idx="298">
                        <c:v>0.29222383843351329</c:v>
                      </c:pt>
                      <c:pt idx="299">
                        <c:v>0.29317474336574256</c:v>
                      </c:pt>
                      <c:pt idx="300">
                        <c:v>0.29416723675791473</c:v>
                      </c:pt>
                      <c:pt idx="301">
                        <c:v>0.29519475510934801</c:v>
                      </c:pt>
                      <c:pt idx="302">
                        <c:v>0.29614338793489703</c:v>
                      </c:pt>
                      <c:pt idx="303">
                        <c:v>0.29710442084285871</c:v>
                      </c:pt>
                      <c:pt idx="304">
                        <c:v>0.29806534012553293</c:v>
                      </c:pt>
                      <c:pt idx="305">
                        <c:v>0.29907441805912438</c:v>
                      </c:pt>
                      <c:pt idx="306">
                        <c:v>0.30005133194788047</c:v>
                      </c:pt>
                      <c:pt idx="307">
                        <c:v>0.30106298383066166</c:v>
                      </c:pt>
                      <c:pt idx="308">
                        <c:v>0.30202761077122153</c:v>
                      </c:pt>
                      <c:pt idx="309">
                        <c:v>0.30297909447214855</c:v>
                      </c:pt>
                      <c:pt idx="310">
                        <c:v>0.30390876542399464</c:v>
                      </c:pt>
                      <c:pt idx="311">
                        <c:v>0.30488791884098482</c:v>
                      </c:pt>
                      <c:pt idx="312">
                        <c:v>0.30589142308725703</c:v>
                      </c:pt>
                      <c:pt idx="313">
                        <c:v>0.30690969853028832</c:v>
                      </c:pt>
                      <c:pt idx="314">
                        <c:v>0.30788455596470932</c:v>
                      </c:pt>
                      <c:pt idx="315">
                        <c:v>0.30884550509123115</c:v>
                      </c:pt>
                      <c:pt idx="316">
                        <c:v>0.3098367310773526</c:v>
                      </c:pt>
                      <c:pt idx="317">
                        <c:v>0.31077287668577397</c:v>
                      </c:pt>
                      <c:pt idx="318">
                        <c:v>0.3117176022848695</c:v>
                      </c:pt>
                      <c:pt idx="319">
                        <c:v>0.31276750333660636</c:v>
                      </c:pt>
                      <c:pt idx="320">
                        <c:v>0.31368611857071532</c:v>
                      </c:pt>
                      <c:pt idx="321">
                        <c:v>0.31468138459906392</c:v>
                      </c:pt>
                      <c:pt idx="322">
                        <c:v>0.31570271454539006</c:v>
                      </c:pt>
                      <c:pt idx="323">
                        <c:v>0.31662162131712301</c:v>
                      </c:pt>
                      <c:pt idx="324">
                        <c:v>0.31760028700578191</c:v>
                      </c:pt>
                      <c:pt idx="325">
                        <c:v>0.31864687573215505</c:v>
                      </c:pt>
                      <c:pt idx="326">
                        <c:v>0.31958850495008345</c:v>
                      </c:pt>
                      <c:pt idx="327">
                        <c:v>0.32053758314794767</c:v>
                      </c:pt>
                      <c:pt idx="328">
                        <c:v>0.32149847075905563</c:v>
                      </c:pt>
                      <c:pt idx="329">
                        <c:v>0.32250071472536357</c:v>
                      </c:pt>
                      <c:pt idx="330">
                        <c:v>0.32349529356260931</c:v>
                      </c:pt>
                      <c:pt idx="331">
                        <c:v>0.32443752681442956</c:v>
                      </c:pt>
                      <c:pt idx="332">
                        <c:v>0.3253853719816357</c:v>
                      </c:pt>
                      <c:pt idx="333">
                        <c:v>0.32645067534757721</c:v>
                      </c:pt>
                      <c:pt idx="334">
                        <c:v>0.32738236461538817</c:v>
                      </c:pt>
                      <c:pt idx="335">
                        <c:v>0.32838238284636539</c:v>
                      </c:pt>
                      <c:pt idx="336">
                        <c:v>0.3293531362508168</c:v>
                      </c:pt>
                      <c:pt idx="337">
                        <c:v>0.33034391919507144</c:v>
                      </c:pt>
                      <c:pt idx="338">
                        <c:v>0.33132936981406352</c:v>
                      </c:pt>
                      <c:pt idx="339">
                        <c:v>0.33225463714314318</c:v>
                      </c:pt>
                      <c:pt idx="340">
                        <c:v>0.33330214957945375</c:v>
                      </c:pt>
                      <c:pt idx="341">
                        <c:v>0.33421815410872774</c:v>
                      </c:pt>
                      <c:pt idx="342">
                        <c:v>0.33526490297798112</c:v>
                      </c:pt>
                      <c:pt idx="343">
                        <c:v>0.33624028941222178</c:v>
                      </c:pt>
                      <c:pt idx="344">
                        <c:v>0.33713510863800672</c:v>
                      </c:pt>
                      <c:pt idx="345">
                        <c:v>0.33817037421164642</c:v>
                      </c:pt>
                      <c:pt idx="346">
                        <c:v>0.33910267691413021</c:v>
                      </c:pt>
                      <c:pt idx="347">
                        <c:v>0.34011249494343876</c:v>
                      </c:pt>
                      <c:pt idx="348">
                        <c:v>0.34110059055272401</c:v>
                      </c:pt>
                      <c:pt idx="349">
                        <c:v>0.34209346405967844</c:v>
                      </c:pt>
                      <c:pt idx="350">
                        <c:v>0.34306976127421318</c:v>
                      </c:pt>
                      <c:pt idx="351">
                        <c:v>0.34399704152857574</c:v>
                      </c:pt>
                      <c:pt idx="352">
                        <c:v>0.34504180261100725</c:v>
                      </c:pt>
                      <c:pt idx="353">
                        <c:v>0.34601509560368948</c:v>
                      </c:pt>
                      <c:pt idx="354">
                        <c:v>0.34693220707596961</c:v>
                      </c:pt>
                      <c:pt idx="355">
                        <c:v>0.34794791443887563</c:v>
                      </c:pt>
                      <c:pt idx="356">
                        <c:v>0.3489084449214187</c:v>
                      </c:pt>
                      <c:pt idx="357">
                        <c:v>0.34990644312846719</c:v>
                      </c:pt>
                      <c:pt idx="358">
                        <c:v>0.3508789230317807</c:v>
                      </c:pt>
                      <c:pt idx="359">
                        <c:v>0.35185760914954806</c:v>
                      </c:pt>
                      <c:pt idx="360">
                        <c:v>0.35281189912638922</c:v>
                      </c:pt>
                      <c:pt idx="361">
                        <c:v>0.35382185926145954</c:v>
                      </c:pt>
                      <c:pt idx="362">
                        <c:v>0.3548048291962802</c:v>
                      </c:pt>
                      <c:pt idx="363">
                        <c:v>0.35580432686566577</c:v>
                      </c:pt>
                      <c:pt idx="364">
                        <c:v>0.3567542588797033</c:v>
                      </c:pt>
                      <c:pt idx="365">
                        <c:v>0.35776194342316814</c:v>
                      </c:pt>
                      <c:pt idx="366">
                        <c:v>0.35871317108287437</c:v>
                      </c:pt>
                      <c:pt idx="367">
                        <c:v>0.35968726079350011</c:v>
                      </c:pt>
                      <c:pt idx="368">
                        <c:v>0.36062438264729646</c:v>
                      </c:pt>
                      <c:pt idx="369">
                        <c:v>0.36160166981485442</c:v>
                      </c:pt>
                      <c:pt idx="370">
                        <c:v>0.3625971978013901</c:v>
                      </c:pt>
                      <c:pt idx="371">
                        <c:v>0.36356653545523354</c:v>
                      </c:pt>
                      <c:pt idx="372">
                        <c:v>0.36455733747680169</c:v>
                      </c:pt>
                      <c:pt idx="373">
                        <c:v>0.3655733246794915</c:v>
                      </c:pt>
                      <c:pt idx="374">
                        <c:v>0.36654845817485715</c:v>
                      </c:pt>
                      <c:pt idx="375">
                        <c:v>0.36752052287383269</c:v>
                      </c:pt>
                      <c:pt idx="376">
                        <c:v>0.36844176703372977</c:v>
                      </c:pt>
                      <c:pt idx="377">
                        <c:v>0.36944843417389989</c:v>
                      </c:pt>
                      <c:pt idx="378">
                        <c:v>0.37047862849864543</c:v>
                      </c:pt>
                      <c:pt idx="379">
                        <c:v>0.37148978755926043</c:v>
                      </c:pt>
                      <c:pt idx="380">
                        <c:v>0.37242276830838794</c:v>
                      </c:pt>
                      <c:pt idx="381">
                        <c:v>0.37339697370835545</c:v>
                      </c:pt>
                      <c:pt idx="382">
                        <c:v>0.37443210690701206</c:v>
                      </c:pt>
                      <c:pt idx="383">
                        <c:v>0.37534568043589633</c:v>
                      </c:pt>
                      <c:pt idx="384">
                        <c:v>0.37626966747004642</c:v>
                      </c:pt>
                      <c:pt idx="385">
                        <c:v>0.37731840053643179</c:v>
                      </c:pt>
                      <c:pt idx="386">
                        <c:v>0.37827143214874048</c:v>
                      </c:pt>
                      <c:pt idx="387">
                        <c:v>0.37922266768351254</c:v>
                      </c:pt>
                      <c:pt idx="388">
                        <c:v>0.38022198342395958</c:v>
                      </c:pt>
                      <c:pt idx="389">
                        <c:v>0.38119682706666624</c:v>
                      </c:pt>
                      <c:pt idx="390">
                        <c:v>0.38225090205712547</c:v>
                      </c:pt>
                      <c:pt idx="391">
                        <c:v>0.38319468267318568</c:v>
                      </c:pt>
                      <c:pt idx="392">
                        <c:v>0.38413358334421721</c:v>
                      </c:pt>
                      <c:pt idx="393">
                        <c:v>0.3851037809630154</c:v>
                      </c:pt>
                      <c:pt idx="394">
                        <c:v>0.38605532561183242</c:v>
                      </c:pt>
                      <c:pt idx="395">
                        <c:v>0.38707054298115012</c:v>
                      </c:pt>
                      <c:pt idx="396">
                        <c:v>0.38805352621391703</c:v>
                      </c:pt>
                      <c:pt idx="397">
                        <c:v>0.38899912565826772</c:v>
                      </c:pt>
                      <c:pt idx="398">
                        <c:v>0.38998125278597062</c:v>
                      </c:pt>
                      <c:pt idx="399">
                        <c:v>0.39100171919073717</c:v>
                      </c:pt>
                      <c:pt idx="400">
                        <c:v>0.39202156416815248</c:v>
                      </c:pt>
                      <c:pt idx="401">
                        <c:v>0.39291331996824391</c:v>
                      </c:pt>
                      <c:pt idx="402">
                        <c:v>0.39396151593689044</c:v>
                      </c:pt>
                      <c:pt idx="403">
                        <c:v>0.3949420709655671</c:v>
                      </c:pt>
                      <c:pt idx="404">
                        <c:v>0.39583938637409177</c:v>
                      </c:pt>
                      <c:pt idx="405">
                        <c:v>0.39681131709908868</c:v>
                      </c:pt>
                      <c:pt idx="406">
                        <c:v>0.39781007693960041</c:v>
                      </c:pt>
                      <c:pt idx="407">
                        <c:v>0.39877951290796371</c:v>
                      </c:pt>
                      <c:pt idx="408">
                        <c:v>0.39975330363891831</c:v>
                      </c:pt>
                      <c:pt idx="409">
                        <c:v>0.4007106548124395</c:v>
                      </c:pt>
                      <c:pt idx="410">
                        <c:v>0.40176821766145576</c:v>
                      </c:pt>
                      <c:pt idx="411">
                        <c:v>0.40268330184152246</c:v>
                      </c:pt>
                      <c:pt idx="412">
                        <c:v>0.40372998738104721</c:v>
                      </c:pt>
                      <c:pt idx="413">
                        <c:v>0.40466763768728331</c:v>
                      </c:pt>
                      <c:pt idx="414">
                        <c:v>0.40560181190608258</c:v>
                      </c:pt>
                      <c:pt idx="415">
                        <c:v>0.40664586115081452</c:v>
                      </c:pt>
                      <c:pt idx="416">
                        <c:v>0.40754247969923724</c:v>
                      </c:pt>
                      <c:pt idx="417">
                        <c:v>0.40855047305633124</c:v>
                      </c:pt>
                      <c:pt idx="418">
                        <c:v>0.40955856377149774</c:v>
                      </c:pt>
                      <c:pt idx="419">
                        <c:v>0.41054087793045946</c:v>
                      </c:pt>
                      <c:pt idx="420">
                        <c:v>0.41144107423982385</c:v>
                      </c:pt>
                      <c:pt idx="421">
                        <c:v>0.41245956221318514</c:v>
                      </c:pt>
                      <c:pt idx="422">
                        <c:v>0.41343794765695863</c:v>
                      </c:pt>
                      <c:pt idx="423">
                        <c:v>0.41440735102728671</c:v>
                      </c:pt>
                      <c:pt idx="424">
                        <c:v>0.41547746090048382</c:v>
                      </c:pt>
                      <c:pt idx="425">
                        <c:v>0.41638329881689129</c:v>
                      </c:pt>
                      <c:pt idx="426">
                        <c:v>0.41737549973315363</c:v>
                      </c:pt>
                      <c:pt idx="427">
                        <c:v>0.41832796153643831</c:v>
                      </c:pt>
                      <c:pt idx="428">
                        <c:v>0.41930071785535911</c:v>
                      </c:pt>
                      <c:pt idx="429">
                        <c:v>0.42025744262213544</c:v>
                      </c:pt>
                      <c:pt idx="430">
                        <c:v>0.42127106630558869</c:v>
                      </c:pt>
                      <c:pt idx="431">
                        <c:v>0.42225532722169279</c:v>
                      </c:pt>
                      <c:pt idx="432">
                        <c:v>0.42320945450861736</c:v>
                      </c:pt>
                      <c:pt idx="433">
                        <c:v>0.42420500520117715</c:v>
                      </c:pt>
                      <c:pt idx="434">
                        <c:v>0.425155515644001</c:v>
                      </c:pt>
                      <c:pt idx="435">
                        <c:v>0.42616756708519904</c:v>
                      </c:pt>
                      <c:pt idx="436">
                        <c:v>0.42711710273516273</c:v>
                      </c:pt>
                      <c:pt idx="437">
                        <c:v>0.4281366598681407</c:v>
                      </c:pt>
                      <c:pt idx="438">
                        <c:v>0.42905965155866505</c:v>
                      </c:pt>
                      <c:pt idx="439">
                        <c:v>0.43012063992586913</c:v>
                      </c:pt>
                      <c:pt idx="440">
                        <c:v>0.43105956026275483</c:v>
                      </c:pt>
                      <c:pt idx="441">
                        <c:v>0.43199963111912493</c:v>
                      </c:pt>
                      <c:pt idx="442">
                        <c:v>0.43296227507516294</c:v>
                      </c:pt>
                      <c:pt idx="443">
                        <c:v>0.43400297212202582</c:v>
                      </c:pt>
                      <c:pt idx="444">
                        <c:v>0.43494160999817738</c:v>
                      </c:pt>
                      <c:pt idx="445">
                        <c:v>0.43591390208873693</c:v>
                      </c:pt>
                      <c:pt idx="446">
                        <c:v>0.43691234775158466</c:v>
                      </c:pt>
                      <c:pt idx="447">
                        <c:v>0.43791802807732205</c:v>
                      </c:pt>
                      <c:pt idx="448">
                        <c:v>0.43890605910794572</c:v>
                      </c:pt>
                      <c:pt idx="449">
                        <c:v>0.43975007787750464</c:v>
                      </c:pt>
                      <c:pt idx="450">
                        <c:v>0.4408685819969983</c:v>
                      </c:pt>
                      <c:pt idx="451">
                        <c:v>0.44182454837874185</c:v>
                      </c:pt>
                      <c:pt idx="452">
                        <c:v>0.44277951581884156</c:v>
                      </c:pt>
                      <c:pt idx="453">
                        <c:v>0.44377780541774686</c:v>
                      </c:pt>
                      <c:pt idx="454">
                        <c:v>0.44471463629795338</c:v>
                      </c:pt>
                      <c:pt idx="455">
                        <c:v>0.44575156890886464</c:v>
                      </c:pt>
                      <c:pt idx="456">
                        <c:v>0.44672106078196039</c:v>
                      </c:pt>
                      <c:pt idx="457">
                        <c:v>0.44767345548722587</c:v>
                      </c:pt>
                      <c:pt idx="458">
                        <c:v>0.44863348621645366</c:v>
                      </c:pt>
                      <c:pt idx="459">
                        <c:v>0.44970245378212981</c:v>
                      </c:pt>
                      <c:pt idx="460">
                        <c:v>0.45062421678320341</c:v>
                      </c:pt>
                      <c:pt idx="461">
                        <c:v>0.4515736719929479</c:v>
                      </c:pt>
                      <c:pt idx="462">
                        <c:v>0.45259843263639332</c:v>
                      </c:pt>
                      <c:pt idx="463">
                        <c:v>0.45357887552172016</c:v>
                      </c:pt>
                      <c:pt idx="464">
                        <c:v>0.45450520649744214</c:v>
                      </c:pt>
                      <c:pt idx="465">
                        <c:v>0.45553019663681382</c:v>
                      </c:pt>
                      <c:pt idx="466">
                        <c:v>0.45653075288271994</c:v>
                      </c:pt>
                      <c:pt idx="467">
                        <c:v>0.45747046324432245</c:v>
                      </c:pt>
                      <c:pt idx="468">
                        <c:v>0.45846523526834942</c:v>
                      </c:pt>
                      <c:pt idx="469">
                        <c:v>0.45942802134735972</c:v>
                      </c:pt>
                      <c:pt idx="470">
                        <c:v>0.46045198505254537</c:v>
                      </c:pt>
                      <c:pt idx="471">
                        <c:v>0.46140355663288418</c:v>
                      </c:pt>
                      <c:pt idx="472">
                        <c:v>0.46236045718735141</c:v>
                      </c:pt>
                      <c:pt idx="473">
                        <c:v>0.46337338445767939</c:v>
                      </c:pt>
                      <c:pt idx="474">
                        <c:v>0.46429811405043725</c:v>
                      </c:pt>
                      <c:pt idx="475">
                        <c:v>0.46526059179515211</c:v>
                      </c:pt>
                      <c:pt idx="476">
                        <c:v>0.4662111527426685</c:v>
                      </c:pt>
                      <c:pt idx="477">
                        <c:v>0.46725653104781129</c:v>
                      </c:pt>
                      <c:pt idx="478">
                        <c:v>0.468194239351861</c:v>
                      </c:pt>
                      <c:pt idx="479">
                        <c:v>0.4692002213169218</c:v>
                      </c:pt>
                      <c:pt idx="480">
                        <c:v>0.470185439135407</c:v>
                      </c:pt>
                      <c:pt idx="481">
                        <c:v>0.47115626564121016</c:v>
                      </c:pt>
                      <c:pt idx="482">
                        <c:v>0.47214733200795916</c:v>
                      </c:pt>
                      <c:pt idx="483">
                        <c:v>0.47313234514786295</c:v>
                      </c:pt>
                      <c:pt idx="484">
                        <c:v>0.47408859144393906</c:v>
                      </c:pt>
                      <c:pt idx="485">
                        <c:v>0.47509198925279028</c:v>
                      </c:pt>
                      <c:pt idx="486">
                        <c:v>0.47605900675743856</c:v>
                      </c:pt>
                      <c:pt idx="487">
                        <c:v>0.47708958926585837</c:v>
                      </c:pt>
                      <c:pt idx="488">
                        <c:v>0.47803510619197748</c:v>
                      </c:pt>
                      <c:pt idx="489">
                        <c:v>0.47897868806053906</c:v>
                      </c:pt>
                      <c:pt idx="490">
                        <c:v>0.47993763476572493</c:v>
                      </c:pt>
                      <c:pt idx="491">
                        <c:v>0.48095920484087851</c:v>
                      </c:pt>
                      <c:pt idx="492">
                        <c:v>0.48193452802556963</c:v>
                      </c:pt>
                      <c:pt idx="493">
                        <c:v>0.4828742969284</c:v>
                      </c:pt>
                      <c:pt idx="494">
                        <c:v>0.48378247001831209</c:v>
                      </c:pt>
                      <c:pt idx="495">
                        <c:v>0.4848005392875005</c:v>
                      </c:pt>
                      <c:pt idx="496">
                        <c:v>0.4857803777973585</c:v>
                      </c:pt>
                      <c:pt idx="497">
                        <c:v>0.48676754140575335</c:v>
                      </c:pt>
                      <c:pt idx="498">
                        <c:v>0.4877744078500017</c:v>
                      </c:pt>
                      <c:pt idx="499">
                        <c:v>0.48874596917908619</c:v>
                      </c:pt>
                      <c:pt idx="500">
                        <c:v>0.48970109054738042</c:v>
                      </c:pt>
                      <c:pt idx="501">
                        <c:v>0.49067089482244775</c:v>
                      </c:pt>
                      <c:pt idx="502">
                        <c:v>0.49167072937472778</c:v>
                      </c:pt>
                      <c:pt idx="503">
                        <c:v>0.49268574015891475</c:v>
                      </c:pt>
                      <c:pt idx="504">
                        <c:v>0.49367860267346764</c:v>
                      </c:pt>
                      <c:pt idx="505">
                        <c:v>0.49459243632790351</c:v>
                      </c:pt>
                      <c:pt idx="506">
                        <c:v>0.49554281754218615</c:v>
                      </c:pt>
                      <c:pt idx="507">
                        <c:v>0.4966029322613722</c:v>
                      </c:pt>
                      <c:pt idx="508">
                        <c:v>0.49757196776309015</c:v>
                      </c:pt>
                      <c:pt idx="509">
                        <c:v>0.49855304569316478</c:v>
                      </c:pt>
                      <c:pt idx="510">
                        <c:v>0.4995162427670351</c:v>
                      </c:pt>
                      <c:pt idx="511">
                        <c:v>0.50048576324234206</c:v>
                      </c:pt>
                      <c:pt idx="512">
                        <c:v>0.5014394935894213</c:v>
                      </c:pt>
                      <c:pt idx="513">
                        <c:v>0.502439931577219</c:v>
                      </c:pt>
                      <c:pt idx="514">
                        <c:v>0.50342020781598307</c:v>
                      </c:pt>
                      <c:pt idx="515">
                        <c:v>0.50435470212957112</c:v>
                      </c:pt>
                      <c:pt idx="516">
                        <c:v>0.50537440953657575</c:v>
                      </c:pt>
                      <c:pt idx="517">
                        <c:v>0.50633885984394877</c:v>
                      </c:pt>
                      <c:pt idx="518">
                        <c:v>0.50730661013780254</c:v>
                      </c:pt>
                      <c:pt idx="519">
                        <c:v>0.50832340617533656</c:v>
                      </c:pt>
                      <c:pt idx="520">
                        <c:v>0.50929124661726921</c:v>
                      </c:pt>
                      <c:pt idx="521">
                        <c:v>0.51029331055206817</c:v>
                      </c:pt>
                      <c:pt idx="522">
                        <c:v>0.51122642941787522</c:v>
                      </c:pt>
                      <c:pt idx="523">
                        <c:v>0.51221228440289823</c:v>
                      </c:pt>
                      <c:pt idx="524">
                        <c:v>0.51319405754475012</c:v>
                      </c:pt>
                      <c:pt idx="525">
                        <c:v>0.51415371241149987</c:v>
                      </c:pt>
                      <c:pt idx="526">
                        <c:v>0.51515351708297508</c:v>
                      </c:pt>
                      <c:pt idx="527">
                        <c:v>0.51613369253330499</c:v>
                      </c:pt>
                      <c:pt idx="528">
                        <c:v>0.51712834837390464</c:v>
                      </c:pt>
                      <c:pt idx="529">
                        <c:v>0.51805896040408617</c:v>
                      </c:pt>
                      <c:pt idx="530">
                        <c:v>0.51903133085748743</c:v>
                      </c:pt>
                      <c:pt idx="531">
                        <c:v>0.5200148255523539</c:v>
                      </c:pt>
                      <c:pt idx="532">
                        <c:v>0.52105658610960903</c:v>
                      </c:pt>
                      <c:pt idx="533">
                        <c:v>0.52197529097241291</c:v>
                      </c:pt>
                      <c:pt idx="534">
                        <c:v>0.52291639551420233</c:v>
                      </c:pt>
                      <c:pt idx="535">
                        <c:v>0.52394417256278136</c:v>
                      </c:pt>
                      <c:pt idx="536">
                        <c:v>0.52490362013095138</c:v>
                      </c:pt>
                      <c:pt idx="537">
                        <c:v>0.52588889083795032</c:v>
                      </c:pt>
                      <c:pt idx="538">
                        <c:v>0.52685229527115041</c:v>
                      </c:pt>
                      <c:pt idx="539">
                        <c:v>0.52786488781891716</c:v>
                      </c:pt>
                      <c:pt idx="540">
                        <c:v>0.52889291534974481</c:v>
                      </c:pt>
                    </c:numCache>
                  </c:numRef>
                </c:xVal>
                <c:yVal>
                  <c:numRef>
                    <c:extLst xmlns:c15="http://schemas.microsoft.com/office/drawing/2012/chart">
                      <c:ext xmlns:c15="http://schemas.microsoft.com/office/drawing/2012/chart" uri="{02D57815-91ED-43cb-92C2-25804820EDAC}">
                        <c15:formulaRef>
                          <c15:sqref>'Graficas (2)'!$CJ$5:$CJ$545</c15:sqref>
                        </c15:formulaRef>
                      </c:ext>
                    </c:extLst>
                    <c:numCache>
                      <c:formatCode>General</c:formatCode>
                      <c:ptCount val="541"/>
                      <c:pt idx="0">
                        <c:v>0.24928708442349032</c:v>
                      </c:pt>
                      <c:pt idx="1">
                        <c:v>0.70985005145114344</c:v>
                      </c:pt>
                      <c:pt idx="2">
                        <c:v>1.4142002748471814</c:v>
                      </c:pt>
                      <c:pt idx="3">
                        <c:v>2.2594230340145911</c:v>
                      </c:pt>
                      <c:pt idx="4">
                        <c:v>3.1120908001928251</c:v>
                      </c:pt>
                      <c:pt idx="5">
                        <c:v>4.0060642686774255</c:v>
                      </c:pt>
                      <c:pt idx="6">
                        <c:v>4.7762500321429746</c:v>
                      </c:pt>
                      <c:pt idx="7">
                        <c:v>5.6896106380910494</c:v>
                      </c:pt>
                      <c:pt idx="8">
                        <c:v>6.5609615107828061</c:v>
                      </c:pt>
                      <c:pt idx="9">
                        <c:v>7.5291147599762294</c:v>
                      </c:pt>
                      <c:pt idx="10">
                        <c:v>8.5376681614600614</c:v>
                      </c:pt>
                      <c:pt idx="11">
                        <c:v>9.4726602941950606</c:v>
                      </c:pt>
                      <c:pt idx="12">
                        <c:v>10.485800967643844</c:v>
                      </c:pt>
                      <c:pt idx="13">
                        <c:v>11.548437595467089</c:v>
                      </c:pt>
                      <c:pt idx="14">
                        <c:v>12.620959304886863</c:v>
                      </c:pt>
                      <c:pt idx="15">
                        <c:v>13.620458490698292</c:v>
                      </c:pt>
                      <c:pt idx="16">
                        <c:v>14.631648780073849</c:v>
                      </c:pt>
                      <c:pt idx="17">
                        <c:v>15.61762114886468</c:v>
                      </c:pt>
                      <c:pt idx="18">
                        <c:v>16.636775802840475</c:v>
                      </c:pt>
                      <c:pt idx="19">
                        <c:v>17.680314312343523</c:v>
                      </c:pt>
                      <c:pt idx="20">
                        <c:v>18.601479351999448</c:v>
                      </c:pt>
                      <c:pt idx="21">
                        <c:v>19.543576931371469</c:v>
                      </c:pt>
                      <c:pt idx="22">
                        <c:v>20.647871959955928</c:v>
                      </c:pt>
                      <c:pt idx="23">
                        <c:v>21.651922232157201</c:v>
                      </c:pt>
                      <c:pt idx="24">
                        <c:v>22.746602061898368</c:v>
                      </c:pt>
                      <c:pt idx="25">
                        <c:v>23.641242738283182</c:v>
                      </c:pt>
                      <c:pt idx="26">
                        <c:v>24.346853809355363</c:v>
                      </c:pt>
                      <c:pt idx="27">
                        <c:v>25.369900696333239</c:v>
                      </c:pt>
                      <c:pt idx="28">
                        <c:v>26.313473394899709</c:v>
                      </c:pt>
                      <c:pt idx="29">
                        <c:v>27.32856386892356</c:v>
                      </c:pt>
                      <c:pt idx="30">
                        <c:v>28.309690382897543</c:v>
                      </c:pt>
                      <c:pt idx="31">
                        <c:v>29.225198602927939</c:v>
                      </c:pt>
                      <c:pt idx="32">
                        <c:v>30.283569965641902</c:v>
                      </c:pt>
                      <c:pt idx="33">
                        <c:v>31.26017402124117</c:v>
                      </c:pt>
                      <c:pt idx="34">
                        <c:v>32.205914521265825</c:v>
                      </c:pt>
                      <c:pt idx="35">
                        <c:v>33.203747806982022</c:v>
                      </c:pt>
                      <c:pt idx="36">
                        <c:v>34.151791354384983</c:v>
                      </c:pt>
                      <c:pt idx="37">
                        <c:v>35.218997639179534</c:v>
                      </c:pt>
                      <c:pt idx="38">
                        <c:v>36.098145874691731</c:v>
                      </c:pt>
                      <c:pt idx="39">
                        <c:v>37.121436453573082</c:v>
                      </c:pt>
                      <c:pt idx="40">
                        <c:v>38.091446615470865</c:v>
                      </c:pt>
                      <c:pt idx="41">
                        <c:v>38.93194540098942</c:v>
                      </c:pt>
                      <c:pt idx="42">
                        <c:v>39.731464426086063</c:v>
                      </c:pt>
                      <c:pt idx="43">
                        <c:v>40.780756407677011</c:v>
                      </c:pt>
                      <c:pt idx="44">
                        <c:v>41.563995448925972</c:v>
                      </c:pt>
                      <c:pt idx="45">
                        <c:v>42.500413923914934</c:v>
                      </c:pt>
                      <c:pt idx="46">
                        <c:v>43.592743572266542</c:v>
                      </c:pt>
                      <c:pt idx="47">
                        <c:v>44.408551788568467</c:v>
                      </c:pt>
                      <c:pt idx="48">
                        <c:v>45.199122758719326</c:v>
                      </c:pt>
                      <c:pt idx="49">
                        <c:v>45.687377252636196</c:v>
                      </c:pt>
                      <c:pt idx="50">
                        <c:v>46.534907076017703</c:v>
                      </c:pt>
                      <c:pt idx="51">
                        <c:v>47.289908581097237</c:v>
                      </c:pt>
                      <c:pt idx="52">
                        <c:v>47.871438830908332</c:v>
                      </c:pt>
                      <c:pt idx="53">
                        <c:v>48.628012248092283</c:v>
                      </c:pt>
                      <c:pt idx="54">
                        <c:v>49.303503277554057</c:v>
                      </c:pt>
                      <c:pt idx="55">
                        <c:v>49.868742856080118</c:v>
                      </c:pt>
                      <c:pt idx="56">
                        <c:v>50.621902090297077</c:v>
                      </c:pt>
                      <c:pt idx="57">
                        <c:v>51.322837602124117</c:v>
                      </c:pt>
                      <c:pt idx="58">
                        <c:v>51.620587786168059</c:v>
                      </c:pt>
                      <c:pt idx="59">
                        <c:v>52.242279550700871</c:v>
                      </c:pt>
                      <c:pt idx="60">
                        <c:v>52.88077357556017</c:v>
                      </c:pt>
                      <c:pt idx="61">
                        <c:v>53.236978057365583</c:v>
                      </c:pt>
                      <c:pt idx="62">
                        <c:v>53.881570560302521</c:v>
                      </c:pt>
                      <c:pt idx="63">
                        <c:v>54.212591897873835</c:v>
                      </c:pt>
                      <c:pt idx="64">
                        <c:v>54.694999824023263</c:v>
                      </c:pt>
                      <c:pt idx="65">
                        <c:v>55.079028200242462</c:v>
                      </c:pt>
                      <c:pt idx="66">
                        <c:v>55.357710435775537</c:v>
                      </c:pt>
                      <c:pt idx="67">
                        <c:v>55.752383124587382</c:v>
                      </c:pt>
                      <c:pt idx="68">
                        <c:v>56.073865687367302</c:v>
                      </c:pt>
                      <c:pt idx="69">
                        <c:v>56.509026034149393</c:v>
                      </c:pt>
                      <c:pt idx="70">
                        <c:v>56.590280437371334</c:v>
                      </c:pt>
                      <c:pt idx="71">
                        <c:v>56.908066124684332</c:v>
                      </c:pt>
                      <c:pt idx="72">
                        <c:v>56.996171062447488</c:v>
                      </c:pt>
                      <c:pt idx="73">
                        <c:v>57.367190489674805</c:v>
                      </c:pt>
                      <c:pt idx="74">
                        <c:v>57.502070915924584</c:v>
                      </c:pt>
                      <c:pt idx="75">
                        <c:v>57.66799914218528</c:v>
                      </c:pt>
                      <c:pt idx="76">
                        <c:v>57.889724900256468</c:v>
                      </c:pt>
                      <c:pt idx="77">
                        <c:v>57.978794977377717</c:v>
                      </c:pt>
                      <c:pt idx="78">
                        <c:v>58.178642167830318</c:v>
                      </c:pt>
                      <c:pt idx="79">
                        <c:v>58.135441074385767</c:v>
                      </c:pt>
                      <c:pt idx="80">
                        <c:v>58.237654855541258</c:v>
                      </c:pt>
                      <c:pt idx="81">
                        <c:v>58.29782862265678</c:v>
                      </c:pt>
                      <c:pt idx="82">
                        <c:v>58.496610901603411</c:v>
                      </c:pt>
                      <c:pt idx="83">
                        <c:v>58.411487511138418</c:v>
                      </c:pt>
                      <c:pt idx="84">
                        <c:v>58.492328832512371</c:v>
                      </c:pt>
                      <c:pt idx="85">
                        <c:v>58.441340372698313</c:v>
                      </c:pt>
                      <c:pt idx="86">
                        <c:v>58.450580897475049</c:v>
                      </c:pt>
                      <c:pt idx="87">
                        <c:v>58.379377726011157</c:v>
                      </c:pt>
                      <c:pt idx="88">
                        <c:v>58.36625119305743</c:v>
                      </c:pt>
                      <c:pt idx="89">
                        <c:v>58.569449296790779</c:v>
                      </c:pt>
                      <c:pt idx="90">
                        <c:v>58.404954633836965</c:v>
                      </c:pt>
                      <c:pt idx="91">
                        <c:v>58.242329899013839</c:v>
                      </c:pt>
                      <c:pt idx="92">
                        <c:v>58.237416169185124</c:v>
                      </c:pt>
                      <c:pt idx="93">
                        <c:v>58.053802214985623</c:v>
                      </c:pt>
                      <c:pt idx="94">
                        <c:v>58.035252177299341</c:v>
                      </c:pt>
                      <c:pt idx="95">
                        <c:v>58.021834723151514</c:v>
                      </c:pt>
                      <c:pt idx="96">
                        <c:v>57.930674917297509</c:v>
                      </c:pt>
                      <c:pt idx="97">
                        <c:v>57.758696147817226</c:v>
                      </c:pt>
                      <c:pt idx="98">
                        <c:v>57.535967366973715</c:v>
                      </c:pt>
                      <c:pt idx="99">
                        <c:v>57.391551555758589</c:v>
                      </c:pt>
                      <c:pt idx="100">
                        <c:v>57.440831662050698</c:v>
                      </c:pt>
                      <c:pt idx="101">
                        <c:v>57.24415299726968</c:v>
                      </c:pt>
                      <c:pt idx="102">
                        <c:v>57.190137085358842</c:v>
                      </c:pt>
                      <c:pt idx="103">
                        <c:v>56.987960148905628</c:v>
                      </c:pt>
                      <c:pt idx="104">
                        <c:v>57.033854147792795</c:v>
                      </c:pt>
                      <c:pt idx="105">
                        <c:v>56.842074353556015</c:v>
                      </c:pt>
                      <c:pt idx="106">
                        <c:v>57.023544972789182</c:v>
                      </c:pt>
                      <c:pt idx="107">
                        <c:v>56.887930052646048</c:v>
                      </c:pt>
                      <c:pt idx="108">
                        <c:v>56.70297577678938</c:v>
                      </c:pt>
                      <c:pt idx="109">
                        <c:v>56.597846691815882</c:v>
                      </c:pt>
                      <c:pt idx="110">
                        <c:v>56.603196081556561</c:v>
                      </c:pt>
                      <c:pt idx="111">
                        <c:v>56.632708005006421</c:v>
                      </c:pt>
                      <c:pt idx="112">
                        <c:v>56.466567482631845</c:v>
                      </c:pt>
                      <c:pt idx="113">
                        <c:v>56.53162723289887</c:v>
                      </c:pt>
                      <c:pt idx="114">
                        <c:v>56.442301544565638</c:v>
                      </c:pt>
                      <c:pt idx="115">
                        <c:v>56.357934215178503</c:v>
                      </c:pt>
                      <c:pt idx="116">
                        <c:v>56.341367137067984</c:v>
                      </c:pt>
                      <c:pt idx="117">
                        <c:v>56.358328624520482</c:v>
                      </c:pt>
                      <c:pt idx="118">
                        <c:v>56.225384862618078</c:v>
                      </c:pt>
                      <c:pt idx="119">
                        <c:v>56.173945192058113</c:v>
                      </c:pt>
                      <c:pt idx="120">
                        <c:v>56.127637369659681</c:v>
                      </c:pt>
                      <c:pt idx="121">
                        <c:v>56.056038062695656</c:v>
                      </c:pt>
                      <c:pt idx="122">
                        <c:v>55.929730717881583</c:v>
                      </c:pt>
                      <c:pt idx="123">
                        <c:v>55.983501071393526</c:v>
                      </c:pt>
                      <c:pt idx="124">
                        <c:v>55.831494581762229</c:v>
                      </c:pt>
                      <c:pt idx="125">
                        <c:v>55.894130957136881</c:v>
                      </c:pt>
                      <c:pt idx="126">
                        <c:v>55.790792598873317</c:v>
                      </c:pt>
                      <c:pt idx="127">
                        <c:v>55.741417293205984</c:v>
                      </c:pt>
                      <c:pt idx="128">
                        <c:v>55.737433141749264</c:v>
                      </c:pt>
                      <c:pt idx="129">
                        <c:v>55.728950579175525</c:v>
                      </c:pt>
                      <c:pt idx="130">
                        <c:v>55.815549389956615</c:v>
                      </c:pt>
                      <c:pt idx="131">
                        <c:v>55.741361636725152</c:v>
                      </c:pt>
                      <c:pt idx="132">
                        <c:v>55.632765601856406</c:v>
                      </c:pt>
                      <c:pt idx="133">
                        <c:v>55.647519945832912</c:v>
                      </c:pt>
                      <c:pt idx="134">
                        <c:v>55.579162174904376</c:v>
                      </c:pt>
                      <c:pt idx="135">
                        <c:v>55.704623017140555</c:v>
                      </c:pt>
                      <c:pt idx="136">
                        <c:v>55.553614429694207</c:v>
                      </c:pt>
                      <c:pt idx="137">
                        <c:v>55.601853259347457</c:v>
                      </c:pt>
                      <c:pt idx="138">
                        <c:v>55.381936487997812</c:v>
                      </c:pt>
                      <c:pt idx="139">
                        <c:v>55.581321970552402</c:v>
                      </c:pt>
                      <c:pt idx="140">
                        <c:v>55.60076887450176</c:v>
                      </c:pt>
                      <c:pt idx="141">
                        <c:v>55.601110739218356</c:v>
                      </c:pt>
                      <c:pt idx="142">
                        <c:v>55.54626011457394</c:v>
                      </c:pt>
                      <c:pt idx="143">
                        <c:v>55.61400568872358</c:v>
                      </c:pt>
                      <c:pt idx="144">
                        <c:v>55.639358587236316</c:v>
                      </c:pt>
                      <c:pt idx="145">
                        <c:v>55.559118379545076</c:v>
                      </c:pt>
                      <c:pt idx="146">
                        <c:v>55.66104226334221</c:v>
                      </c:pt>
                      <c:pt idx="147">
                        <c:v>55.567367881142516</c:v>
                      </c:pt>
                      <c:pt idx="148">
                        <c:v>55.585017292332189</c:v>
                      </c:pt>
                      <c:pt idx="149">
                        <c:v>55.707977928484432</c:v>
                      </c:pt>
                      <c:pt idx="150">
                        <c:v>55.639597306219045</c:v>
                      </c:pt>
                      <c:pt idx="151">
                        <c:v>55.68465823464858</c:v>
                      </c:pt>
                      <c:pt idx="152">
                        <c:v>55.574757040821325</c:v>
                      </c:pt>
                      <c:pt idx="153">
                        <c:v>55.67414974288031</c:v>
                      </c:pt>
                      <c:pt idx="154">
                        <c:v>55.746841191633749</c:v>
                      </c:pt>
                      <c:pt idx="155">
                        <c:v>55.589881078181108</c:v>
                      </c:pt>
                      <c:pt idx="156">
                        <c:v>55.63378559141286</c:v>
                      </c:pt>
                      <c:pt idx="157">
                        <c:v>55.680969457336531</c:v>
                      </c:pt>
                      <c:pt idx="158">
                        <c:v>55.50914736963972</c:v>
                      </c:pt>
                      <c:pt idx="159">
                        <c:v>55.635376917763516</c:v>
                      </c:pt>
                      <c:pt idx="160">
                        <c:v>55.647111414288631</c:v>
                      </c:pt>
                      <c:pt idx="161">
                        <c:v>55.723223629521364</c:v>
                      </c:pt>
                      <c:pt idx="162">
                        <c:v>55.595312944302428</c:v>
                      </c:pt>
                      <c:pt idx="163">
                        <c:v>55.590727808167586</c:v>
                      </c:pt>
                      <c:pt idx="164">
                        <c:v>55.637984114276925</c:v>
                      </c:pt>
                      <c:pt idx="165">
                        <c:v>55.658253346224321</c:v>
                      </c:pt>
                      <c:pt idx="166">
                        <c:v>55.691107553021084</c:v>
                      </c:pt>
                      <c:pt idx="167">
                        <c:v>55.691630458970145</c:v>
                      </c:pt>
                      <c:pt idx="168">
                        <c:v>55.79005743075836</c:v>
                      </c:pt>
                      <c:pt idx="169">
                        <c:v>55.653727961927089</c:v>
                      </c:pt>
                      <c:pt idx="170">
                        <c:v>55.798199134233371</c:v>
                      </c:pt>
                      <c:pt idx="171">
                        <c:v>55.796691576130627</c:v>
                      </c:pt>
                      <c:pt idx="172">
                        <c:v>55.704878146055265</c:v>
                      </c:pt>
                      <c:pt idx="173">
                        <c:v>55.82426398794761</c:v>
                      </c:pt>
                      <c:pt idx="174">
                        <c:v>55.741990350680098</c:v>
                      </c:pt>
                      <c:pt idx="175">
                        <c:v>55.763331173400978</c:v>
                      </c:pt>
                      <c:pt idx="176">
                        <c:v>56.00210330547371</c:v>
                      </c:pt>
                      <c:pt idx="177">
                        <c:v>55.88054538503026</c:v>
                      </c:pt>
                      <c:pt idx="178">
                        <c:v>55.947660125838844</c:v>
                      </c:pt>
                      <c:pt idx="179">
                        <c:v>55.790924540993174</c:v>
                      </c:pt>
                      <c:pt idx="180">
                        <c:v>55.828906017511336</c:v>
                      </c:pt>
                      <c:pt idx="181">
                        <c:v>55.855273183436978</c:v>
                      </c:pt>
                      <c:pt idx="182">
                        <c:v>55.880945548680778</c:v>
                      </c:pt>
                      <c:pt idx="183">
                        <c:v>55.93272681989167</c:v>
                      </c:pt>
                      <c:pt idx="184">
                        <c:v>55.94215817145291</c:v>
                      </c:pt>
                      <c:pt idx="185">
                        <c:v>55.986645160895193</c:v>
                      </c:pt>
                      <c:pt idx="186">
                        <c:v>55.958325520911458</c:v>
                      </c:pt>
                      <c:pt idx="187">
                        <c:v>55.961434824630395</c:v>
                      </c:pt>
                      <c:pt idx="188">
                        <c:v>56.037677146019732</c:v>
                      </c:pt>
                      <c:pt idx="189">
                        <c:v>56.015046877530082</c:v>
                      </c:pt>
                      <c:pt idx="190">
                        <c:v>56.171347674940741</c:v>
                      </c:pt>
                      <c:pt idx="191">
                        <c:v>56.157571359034534</c:v>
                      </c:pt>
                      <c:pt idx="192">
                        <c:v>56.124548681659213</c:v>
                      </c:pt>
                      <c:pt idx="193">
                        <c:v>56.379037816118704</c:v>
                      </c:pt>
                      <c:pt idx="194">
                        <c:v>56.196919988208982</c:v>
                      </c:pt>
                      <c:pt idx="195">
                        <c:v>56.348472458734435</c:v>
                      </c:pt>
                      <c:pt idx="196">
                        <c:v>56.305471670528298</c:v>
                      </c:pt>
                      <c:pt idx="197">
                        <c:v>56.439051808448461</c:v>
                      </c:pt>
                      <c:pt idx="198">
                        <c:v>56.363874874396231</c:v>
                      </c:pt>
                      <c:pt idx="199">
                        <c:v>56.363895666345947</c:v>
                      </c:pt>
                      <c:pt idx="200">
                        <c:v>56.304591521805342</c:v>
                      </c:pt>
                      <c:pt idx="201">
                        <c:v>56.478527706321856</c:v>
                      </c:pt>
                      <c:pt idx="202">
                        <c:v>56.583976263962391</c:v>
                      </c:pt>
                      <c:pt idx="203">
                        <c:v>56.681173478097364</c:v>
                      </c:pt>
                      <c:pt idx="204">
                        <c:v>56.526649454401692</c:v>
                      </c:pt>
                      <c:pt idx="205">
                        <c:v>56.857496111256765</c:v>
                      </c:pt>
                      <c:pt idx="206">
                        <c:v>56.831275231270482</c:v>
                      </c:pt>
                      <c:pt idx="207">
                        <c:v>57.045371560100691</c:v>
                      </c:pt>
                      <c:pt idx="208">
                        <c:v>56.902995753050654</c:v>
                      </c:pt>
                      <c:pt idx="209">
                        <c:v>57.066414497191111</c:v>
                      </c:pt>
                      <c:pt idx="210">
                        <c:v>57.035348098016676</c:v>
                      </c:pt>
                      <c:pt idx="211">
                        <c:v>57.046426089737757</c:v>
                      </c:pt>
                      <c:pt idx="212">
                        <c:v>57.241607225791199</c:v>
                      </c:pt>
                      <c:pt idx="213">
                        <c:v>57.291015120381815</c:v>
                      </c:pt>
                      <c:pt idx="214">
                        <c:v>57.361362414201508</c:v>
                      </c:pt>
                      <c:pt idx="215">
                        <c:v>57.287068265496785</c:v>
                      </c:pt>
                      <c:pt idx="216">
                        <c:v>57.3969212374328</c:v>
                      </c:pt>
                      <c:pt idx="217">
                        <c:v>57.446455707831049</c:v>
                      </c:pt>
                      <c:pt idx="218">
                        <c:v>57.527991951144827</c:v>
                      </c:pt>
                      <c:pt idx="219">
                        <c:v>57.523757011887923</c:v>
                      </c:pt>
                      <c:pt idx="220">
                        <c:v>57.615328951980374</c:v>
                      </c:pt>
                      <c:pt idx="221">
                        <c:v>57.792006192845932</c:v>
                      </c:pt>
                      <c:pt idx="222">
                        <c:v>57.723730282147855</c:v>
                      </c:pt>
                      <c:pt idx="223">
                        <c:v>57.790728518070047</c:v>
                      </c:pt>
                      <c:pt idx="224">
                        <c:v>57.815437107160349</c:v>
                      </c:pt>
                      <c:pt idx="225">
                        <c:v>57.89158828411739</c:v>
                      </c:pt>
                      <c:pt idx="226">
                        <c:v>58.079037356891526</c:v>
                      </c:pt>
                      <c:pt idx="227">
                        <c:v>58.151577470679442</c:v>
                      </c:pt>
                      <c:pt idx="228">
                        <c:v>58.200118548158265</c:v>
                      </c:pt>
                      <c:pt idx="229">
                        <c:v>58.178327001531102</c:v>
                      </c:pt>
                      <c:pt idx="230">
                        <c:v>58.257041971164448</c:v>
                      </c:pt>
                      <c:pt idx="231">
                        <c:v>58.36697697787374</c:v>
                      </c:pt>
                      <c:pt idx="232">
                        <c:v>58.386203679512107</c:v>
                      </c:pt>
                      <c:pt idx="233">
                        <c:v>58.469210276748967</c:v>
                      </c:pt>
                      <c:pt idx="234">
                        <c:v>58.539778543935221</c:v>
                      </c:pt>
                      <c:pt idx="235">
                        <c:v>58.625054916282558</c:v>
                      </c:pt>
                      <c:pt idx="236">
                        <c:v>58.6937136113213</c:v>
                      </c:pt>
                      <c:pt idx="237">
                        <c:v>58.905582898926433</c:v>
                      </c:pt>
                      <c:pt idx="238">
                        <c:v>58.941909503108548</c:v>
                      </c:pt>
                      <c:pt idx="239">
                        <c:v>58.903859223508277</c:v>
                      </c:pt>
                      <c:pt idx="240">
                        <c:v>58.910553132341875</c:v>
                      </c:pt>
                      <c:pt idx="241">
                        <c:v>59.026136088882879</c:v>
                      </c:pt>
                      <c:pt idx="242">
                        <c:v>59.173248405747714</c:v>
                      </c:pt>
                      <c:pt idx="243">
                        <c:v>59.153041691221006</c:v>
                      </c:pt>
                      <c:pt idx="244">
                        <c:v>59.211590789821898</c:v>
                      </c:pt>
                      <c:pt idx="245">
                        <c:v>59.345795126686426</c:v>
                      </c:pt>
                      <c:pt idx="246">
                        <c:v>59.511263546133776</c:v>
                      </c:pt>
                      <c:pt idx="247">
                        <c:v>59.60582597929865</c:v>
                      </c:pt>
                      <c:pt idx="248">
                        <c:v>59.680369310095706</c:v>
                      </c:pt>
                      <c:pt idx="249">
                        <c:v>59.662600214083042</c:v>
                      </c:pt>
                      <c:pt idx="250">
                        <c:v>59.817937464729837</c:v>
                      </c:pt>
                      <c:pt idx="251">
                        <c:v>59.832294670054907</c:v>
                      </c:pt>
                      <c:pt idx="252">
                        <c:v>59.931526469200961</c:v>
                      </c:pt>
                      <c:pt idx="253">
                        <c:v>60.021282724490334</c:v>
                      </c:pt>
                      <c:pt idx="254">
                        <c:v>59.929239729508097</c:v>
                      </c:pt>
                      <c:pt idx="255">
                        <c:v>60.036037702626842</c:v>
                      </c:pt>
                      <c:pt idx="256">
                        <c:v>60.194295250922664</c:v>
                      </c:pt>
                      <c:pt idx="257">
                        <c:v>60.219027784306057</c:v>
                      </c:pt>
                      <c:pt idx="258">
                        <c:v>60.268502475325569</c:v>
                      </c:pt>
                      <c:pt idx="259">
                        <c:v>60.374204993278752</c:v>
                      </c:pt>
                      <c:pt idx="260">
                        <c:v>60.566874107395542</c:v>
                      </c:pt>
                      <c:pt idx="261">
                        <c:v>60.377693928917083</c:v>
                      </c:pt>
                      <c:pt idx="262">
                        <c:v>60.627717251309107</c:v>
                      </c:pt>
                      <c:pt idx="263">
                        <c:v>60.585701355654599</c:v>
                      </c:pt>
                      <c:pt idx="264">
                        <c:v>60.91935063321371</c:v>
                      </c:pt>
                      <c:pt idx="265">
                        <c:v>60.800167869930213</c:v>
                      </c:pt>
                      <c:pt idx="266">
                        <c:v>61.010929866607555</c:v>
                      </c:pt>
                      <c:pt idx="267">
                        <c:v>60.909711295664962</c:v>
                      </c:pt>
                      <c:pt idx="268">
                        <c:v>61.037001866267602</c:v>
                      </c:pt>
                      <c:pt idx="269">
                        <c:v>61.217216331694736</c:v>
                      </c:pt>
                      <c:pt idx="270">
                        <c:v>61.116780553081561</c:v>
                      </c:pt>
                      <c:pt idx="271">
                        <c:v>61.403377974841796</c:v>
                      </c:pt>
                      <c:pt idx="272">
                        <c:v>61.40336694150907</c:v>
                      </c:pt>
                      <c:pt idx="273">
                        <c:v>61.495695752779739</c:v>
                      </c:pt>
                      <c:pt idx="274">
                        <c:v>61.490001089765272</c:v>
                      </c:pt>
                      <c:pt idx="275">
                        <c:v>61.625138223511691</c:v>
                      </c:pt>
                      <c:pt idx="276">
                        <c:v>61.863374250170274</c:v>
                      </c:pt>
                      <c:pt idx="277">
                        <c:v>61.884593177155637</c:v>
                      </c:pt>
                      <c:pt idx="278">
                        <c:v>61.91284292100471</c:v>
                      </c:pt>
                      <c:pt idx="279">
                        <c:v>61.827494908012071</c:v>
                      </c:pt>
                      <c:pt idx="280">
                        <c:v>62.052781943710805</c:v>
                      </c:pt>
                      <c:pt idx="281">
                        <c:v>62.197108692273616</c:v>
                      </c:pt>
                      <c:pt idx="282">
                        <c:v>61.987816774107543</c:v>
                      </c:pt>
                      <c:pt idx="283">
                        <c:v>62.175364503024412</c:v>
                      </c:pt>
                      <c:pt idx="284">
                        <c:v>62.320916825794995</c:v>
                      </c:pt>
                      <c:pt idx="285">
                        <c:v>62.422896846785626</c:v>
                      </c:pt>
                      <c:pt idx="286">
                        <c:v>62.27468257551967</c:v>
                      </c:pt>
                      <c:pt idx="287">
                        <c:v>62.622705604974328</c:v>
                      </c:pt>
                      <c:pt idx="288">
                        <c:v>62.517502617385823</c:v>
                      </c:pt>
                      <c:pt idx="289">
                        <c:v>62.414551451005323</c:v>
                      </c:pt>
                      <c:pt idx="290">
                        <c:v>62.757342656904825</c:v>
                      </c:pt>
                      <c:pt idx="291">
                        <c:v>62.678821923372823</c:v>
                      </c:pt>
                      <c:pt idx="292">
                        <c:v>62.711180565400824</c:v>
                      </c:pt>
                      <c:pt idx="293">
                        <c:v>62.77188916615421</c:v>
                      </c:pt>
                      <c:pt idx="294">
                        <c:v>62.952527690291689</c:v>
                      </c:pt>
                      <c:pt idx="295">
                        <c:v>63.05540244784936</c:v>
                      </c:pt>
                      <c:pt idx="296">
                        <c:v>63.100438913242591</c:v>
                      </c:pt>
                      <c:pt idx="297">
                        <c:v>63.203189683266018</c:v>
                      </c:pt>
                      <c:pt idx="298">
                        <c:v>63.162890289843119</c:v>
                      </c:pt>
                      <c:pt idx="299">
                        <c:v>63.111606924943963</c:v>
                      </c:pt>
                      <c:pt idx="300">
                        <c:v>63.436007119118379</c:v>
                      </c:pt>
                      <c:pt idx="301">
                        <c:v>63.436603881002711</c:v>
                      </c:pt>
                      <c:pt idx="302">
                        <c:v>63.416123730909121</c:v>
                      </c:pt>
                      <c:pt idx="303">
                        <c:v>63.568237323284237</c:v>
                      </c:pt>
                      <c:pt idx="304">
                        <c:v>63.536402442710049</c:v>
                      </c:pt>
                      <c:pt idx="305">
                        <c:v>63.62598017042491</c:v>
                      </c:pt>
                      <c:pt idx="306">
                        <c:v>63.791660386381203</c:v>
                      </c:pt>
                      <c:pt idx="307">
                        <c:v>63.890472364748199</c:v>
                      </c:pt>
                      <c:pt idx="308">
                        <c:v>63.940214160963514</c:v>
                      </c:pt>
                      <c:pt idx="309">
                        <c:v>63.961951068594317</c:v>
                      </c:pt>
                      <c:pt idx="310">
                        <c:v>63.973172459661896</c:v>
                      </c:pt>
                      <c:pt idx="311">
                        <c:v>63.976446051877886</c:v>
                      </c:pt>
                      <c:pt idx="312">
                        <c:v>64.147238207735057</c:v>
                      </c:pt>
                      <c:pt idx="313">
                        <c:v>64.375407136815895</c:v>
                      </c:pt>
                      <c:pt idx="314">
                        <c:v>64.374169227115175</c:v>
                      </c:pt>
                      <c:pt idx="315">
                        <c:v>64.384840439473521</c:v>
                      </c:pt>
                      <c:pt idx="316">
                        <c:v>64.467496793836546</c:v>
                      </c:pt>
                      <c:pt idx="317">
                        <c:v>64.440352886725279</c:v>
                      </c:pt>
                      <c:pt idx="318">
                        <c:v>64.402857285992624</c:v>
                      </c:pt>
                      <c:pt idx="319">
                        <c:v>64.598130117707271</c:v>
                      </c:pt>
                      <c:pt idx="320">
                        <c:v>64.543898680171907</c:v>
                      </c:pt>
                      <c:pt idx="321">
                        <c:v>64.844207197782026</c:v>
                      </c:pt>
                      <c:pt idx="322">
                        <c:v>64.952667170490756</c:v>
                      </c:pt>
                      <c:pt idx="323">
                        <c:v>64.790496195227263</c:v>
                      </c:pt>
                      <c:pt idx="324">
                        <c:v>64.931400032546492</c:v>
                      </c:pt>
                      <c:pt idx="325">
                        <c:v>65.175629946980706</c:v>
                      </c:pt>
                      <c:pt idx="326">
                        <c:v>65.076941385936536</c:v>
                      </c:pt>
                      <c:pt idx="327">
                        <c:v>65.153347785445675</c:v>
                      </c:pt>
                      <c:pt idx="328">
                        <c:v>65.320020052544095</c:v>
                      </c:pt>
                      <c:pt idx="329">
                        <c:v>65.300826109008369</c:v>
                      </c:pt>
                      <c:pt idx="330">
                        <c:v>65.502510566408134</c:v>
                      </c:pt>
                      <c:pt idx="331">
                        <c:v>65.477732215910891</c:v>
                      </c:pt>
                      <c:pt idx="332">
                        <c:v>65.56620748211067</c:v>
                      </c:pt>
                      <c:pt idx="333">
                        <c:v>65.760225357697266</c:v>
                      </c:pt>
                      <c:pt idx="334">
                        <c:v>65.742558663939292</c:v>
                      </c:pt>
                      <c:pt idx="335">
                        <c:v>65.907493158200822</c:v>
                      </c:pt>
                      <c:pt idx="336">
                        <c:v>65.943933937631712</c:v>
                      </c:pt>
                      <c:pt idx="337">
                        <c:v>65.967888191739235</c:v>
                      </c:pt>
                      <c:pt idx="338">
                        <c:v>66.060445694537393</c:v>
                      </c:pt>
                      <c:pt idx="339">
                        <c:v>66.052104964668544</c:v>
                      </c:pt>
                      <c:pt idx="340">
                        <c:v>66.350123046374875</c:v>
                      </c:pt>
                      <c:pt idx="341">
                        <c:v>66.221259256411855</c:v>
                      </c:pt>
                      <c:pt idx="342">
                        <c:v>66.468574149822103</c:v>
                      </c:pt>
                      <c:pt idx="343">
                        <c:v>66.588270689565945</c:v>
                      </c:pt>
                      <c:pt idx="344">
                        <c:v>66.390180382989101</c:v>
                      </c:pt>
                      <c:pt idx="345">
                        <c:v>66.557564057084562</c:v>
                      </c:pt>
                      <c:pt idx="346">
                        <c:v>66.617042387505165</c:v>
                      </c:pt>
                      <c:pt idx="347">
                        <c:v>66.698446632045417</c:v>
                      </c:pt>
                      <c:pt idx="348">
                        <c:v>66.801468287804312</c:v>
                      </c:pt>
                      <c:pt idx="349">
                        <c:v>66.928423394944303</c:v>
                      </c:pt>
                      <c:pt idx="350">
                        <c:v>66.910009982958115</c:v>
                      </c:pt>
                      <c:pt idx="351">
                        <c:v>66.958840124188697</c:v>
                      </c:pt>
                      <c:pt idx="352">
                        <c:v>67.107362193736876</c:v>
                      </c:pt>
                      <c:pt idx="353">
                        <c:v>67.175118884474529</c:v>
                      </c:pt>
                      <c:pt idx="354">
                        <c:v>67.199773155823891</c:v>
                      </c:pt>
                      <c:pt idx="355">
                        <c:v>67.450098364863521</c:v>
                      </c:pt>
                      <c:pt idx="356">
                        <c:v>67.473172091879221</c:v>
                      </c:pt>
                      <c:pt idx="357">
                        <c:v>67.59684640456895</c:v>
                      </c:pt>
                      <c:pt idx="358">
                        <c:v>67.681332289059839</c:v>
                      </c:pt>
                      <c:pt idx="359">
                        <c:v>67.766906932521209</c:v>
                      </c:pt>
                      <c:pt idx="360">
                        <c:v>67.757274143459867</c:v>
                      </c:pt>
                      <c:pt idx="361">
                        <c:v>67.918241205001891</c:v>
                      </c:pt>
                      <c:pt idx="362">
                        <c:v>67.993008142760203</c:v>
                      </c:pt>
                      <c:pt idx="363">
                        <c:v>68.143930426940244</c:v>
                      </c:pt>
                      <c:pt idx="364">
                        <c:v>68.122211664704707</c:v>
                      </c:pt>
                      <c:pt idx="365">
                        <c:v>68.393175363396182</c:v>
                      </c:pt>
                      <c:pt idx="366">
                        <c:v>68.396809912710893</c:v>
                      </c:pt>
                      <c:pt idx="367">
                        <c:v>68.322465993031273</c:v>
                      </c:pt>
                      <c:pt idx="368">
                        <c:v>68.535519331716728</c:v>
                      </c:pt>
                      <c:pt idx="369">
                        <c:v>68.60001929901496</c:v>
                      </c:pt>
                      <c:pt idx="370">
                        <c:v>68.712606752485129</c:v>
                      </c:pt>
                      <c:pt idx="371">
                        <c:v>68.773187627008937</c:v>
                      </c:pt>
                      <c:pt idx="372">
                        <c:v>68.985572816537427</c:v>
                      </c:pt>
                      <c:pt idx="373">
                        <c:v>69.226132651533064</c:v>
                      </c:pt>
                      <c:pt idx="374">
                        <c:v>69.171919748314082</c:v>
                      </c:pt>
                      <c:pt idx="375">
                        <c:v>69.286782968388039</c:v>
                      </c:pt>
                      <c:pt idx="376">
                        <c:v>69.382727262188467</c:v>
                      </c:pt>
                      <c:pt idx="377">
                        <c:v>69.516934976873898</c:v>
                      </c:pt>
                      <c:pt idx="378">
                        <c:v>69.723829586513915</c:v>
                      </c:pt>
                      <c:pt idx="379">
                        <c:v>69.829818023334695</c:v>
                      </c:pt>
                      <c:pt idx="380">
                        <c:v>69.790534728980759</c:v>
                      </c:pt>
                      <c:pt idx="381">
                        <c:v>69.934517009199382</c:v>
                      </c:pt>
                      <c:pt idx="382">
                        <c:v>70.108158187526726</c:v>
                      </c:pt>
                      <c:pt idx="383">
                        <c:v>70.063600337377608</c:v>
                      </c:pt>
                      <c:pt idx="384">
                        <c:v>70.005503024437786</c:v>
                      </c:pt>
                      <c:pt idx="385">
                        <c:v>70.331972146442396</c:v>
                      </c:pt>
                      <c:pt idx="386">
                        <c:v>70.265979923945736</c:v>
                      </c:pt>
                      <c:pt idx="387">
                        <c:v>70.333062768081206</c:v>
                      </c:pt>
                      <c:pt idx="388">
                        <c:v>70.506509705127229</c:v>
                      </c:pt>
                      <c:pt idx="389">
                        <c:v>70.517010241787517</c:v>
                      </c:pt>
                      <c:pt idx="390">
                        <c:v>70.844390508445656</c:v>
                      </c:pt>
                      <c:pt idx="391">
                        <c:v>70.668222439130545</c:v>
                      </c:pt>
                      <c:pt idx="392">
                        <c:v>70.850107479255357</c:v>
                      </c:pt>
                      <c:pt idx="393">
                        <c:v>70.9488611667648</c:v>
                      </c:pt>
                      <c:pt idx="394">
                        <c:v>71.009584158260054</c:v>
                      </c:pt>
                      <c:pt idx="395">
                        <c:v>71.161067467887193</c:v>
                      </c:pt>
                      <c:pt idx="396">
                        <c:v>71.235123471377463</c:v>
                      </c:pt>
                      <c:pt idx="397">
                        <c:v>71.266055951345876</c:v>
                      </c:pt>
                      <c:pt idx="398">
                        <c:v>71.496389238331886</c:v>
                      </c:pt>
                      <c:pt idx="399">
                        <c:v>71.692927869854884</c:v>
                      </c:pt>
                      <c:pt idx="400">
                        <c:v>71.907240586675428</c:v>
                      </c:pt>
                      <c:pt idx="401">
                        <c:v>71.644755586551128</c:v>
                      </c:pt>
                      <c:pt idx="402">
                        <c:v>71.975054860408392</c:v>
                      </c:pt>
                      <c:pt idx="403">
                        <c:v>72.124773600790746</c:v>
                      </c:pt>
                      <c:pt idx="404">
                        <c:v>71.921608037888845</c:v>
                      </c:pt>
                      <c:pt idx="405">
                        <c:v>72.065839157146499</c:v>
                      </c:pt>
                      <c:pt idx="406">
                        <c:v>72.194913672971694</c:v>
                      </c:pt>
                      <c:pt idx="407">
                        <c:v>72.292952549747412</c:v>
                      </c:pt>
                      <c:pt idx="408">
                        <c:v>72.382532003403455</c:v>
                      </c:pt>
                      <c:pt idx="409">
                        <c:v>72.344893136341526</c:v>
                      </c:pt>
                      <c:pt idx="410">
                        <c:v>72.664801401204798</c:v>
                      </c:pt>
                      <c:pt idx="411">
                        <c:v>72.607561367187145</c:v>
                      </c:pt>
                      <c:pt idx="412">
                        <c:v>72.937896892820419</c:v>
                      </c:pt>
                      <c:pt idx="413">
                        <c:v>72.913654854561855</c:v>
                      </c:pt>
                      <c:pt idx="414">
                        <c:v>72.856081388397698</c:v>
                      </c:pt>
                      <c:pt idx="415">
                        <c:v>73.09996815092012</c:v>
                      </c:pt>
                      <c:pt idx="416">
                        <c:v>73.150100997314993</c:v>
                      </c:pt>
                      <c:pt idx="417">
                        <c:v>73.245162099085107</c:v>
                      </c:pt>
                      <c:pt idx="418">
                        <c:v>73.51790906538416</c:v>
                      </c:pt>
                      <c:pt idx="419">
                        <c:v>73.597922383768946</c:v>
                      </c:pt>
                      <c:pt idx="420">
                        <c:v>73.479821144802273</c:v>
                      </c:pt>
                      <c:pt idx="421">
                        <c:v>73.630058268458015</c:v>
                      </c:pt>
                      <c:pt idx="422">
                        <c:v>73.746267257432592</c:v>
                      </c:pt>
                      <c:pt idx="423">
                        <c:v>73.930886402055052</c:v>
                      </c:pt>
                      <c:pt idx="424">
                        <c:v>74.250901548226537</c:v>
                      </c:pt>
                      <c:pt idx="425">
                        <c:v>74.003065412311514</c:v>
                      </c:pt>
                      <c:pt idx="426">
                        <c:v>74.314069128806693</c:v>
                      </c:pt>
                      <c:pt idx="427">
                        <c:v>74.353970661755852</c:v>
                      </c:pt>
                      <c:pt idx="428">
                        <c:v>74.385298003620761</c:v>
                      </c:pt>
                      <c:pt idx="429">
                        <c:v>74.461440850939084</c:v>
                      </c:pt>
                      <c:pt idx="430">
                        <c:v>74.646287836636361</c:v>
                      </c:pt>
                      <c:pt idx="431">
                        <c:v>74.779772058536878</c:v>
                      </c:pt>
                      <c:pt idx="432">
                        <c:v>74.843450515129547</c:v>
                      </c:pt>
                      <c:pt idx="433">
                        <c:v>75.095322311269143</c:v>
                      </c:pt>
                      <c:pt idx="434">
                        <c:v>74.995711456583123</c:v>
                      </c:pt>
                      <c:pt idx="435">
                        <c:v>75.265347940588896</c:v>
                      </c:pt>
                      <c:pt idx="436">
                        <c:v>75.273593014202376</c:v>
                      </c:pt>
                      <c:pt idx="437">
                        <c:v>75.463879769480812</c:v>
                      </c:pt>
                      <c:pt idx="438">
                        <c:v>75.507140690740613</c:v>
                      </c:pt>
                      <c:pt idx="439">
                        <c:v>75.779615089935504</c:v>
                      </c:pt>
                      <c:pt idx="440">
                        <c:v>75.897819146972296</c:v>
                      </c:pt>
                      <c:pt idx="441">
                        <c:v>75.815404563505822</c:v>
                      </c:pt>
                      <c:pt idx="442">
                        <c:v>75.953423521204101</c:v>
                      </c:pt>
                      <c:pt idx="443">
                        <c:v>76.176998425882431</c:v>
                      </c:pt>
                      <c:pt idx="444">
                        <c:v>76.29708136780441</c:v>
                      </c:pt>
                      <c:pt idx="445">
                        <c:v>76.355846729960916</c:v>
                      </c:pt>
                      <c:pt idx="446">
                        <c:v>76.547666376075242</c:v>
                      </c:pt>
                      <c:pt idx="447">
                        <c:v>76.729023553912995</c:v>
                      </c:pt>
                      <c:pt idx="448">
                        <c:v>76.756441282612087</c:v>
                      </c:pt>
                      <c:pt idx="449">
                        <c:v>76.632798531854149</c:v>
                      </c:pt>
                      <c:pt idx="450">
                        <c:v>77.128619836813144</c:v>
                      </c:pt>
                      <c:pt idx="451">
                        <c:v>77.417612108229179</c:v>
                      </c:pt>
                      <c:pt idx="452">
                        <c:v>77.341489771324092</c:v>
                      </c:pt>
                      <c:pt idx="453">
                        <c:v>77.562507261170097</c:v>
                      </c:pt>
                      <c:pt idx="454">
                        <c:v>77.581542965903054</c:v>
                      </c:pt>
                      <c:pt idx="455">
                        <c:v>77.904288172671144</c:v>
                      </c:pt>
                      <c:pt idx="456">
                        <c:v>77.854018988615607</c:v>
                      </c:pt>
                      <c:pt idx="457">
                        <c:v>77.741466130011958</c:v>
                      </c:pt>
                      <c:pt idx="458">
                        <c:v>77.825294002604366</c:v>
                      </c:pt>
                      <c:pt idx="459">
                        <c:v>78.299980021856214</c:v>
                      </c:pt>
                      <c:pt idx="460">
                        <c:v>78.305473288835387</c:v>
                      </c:pt>
                      <c:pt idx="461">
                        <c:v>78.216697165807545</c:v>
                      </c:pt>
                      <c:pt idx="462">
                        <c:v>78.588781894911065</c:v>
                      </c:pt>
                      <c:pt idx="463">
                        <c:v>78.623308430323135</c:v>
                      </c:pt>
                      <c:pt idx="464">
                        <c:v>78.47110500892127</c:v>
                      </c:pt>
                      <c:pt idx="465">
                        <c:v>78.93145389928938</c:v>
                      </c:pt>
                      <c:pt idx="466">
                        <c:v>78.986872685524787</c:v>
                      </c:pt>
                      <c:pt idx="467">
                        <c:v>79.056483924321284</c:v>
                      </c:pt>
                      <c:pt idx="468">
                        <c:v>79.258764101254059</c:v>
                      </c:pt>
                      <c:pt idx="469">
                        <c:v>79.435437344794096</c:v>
                      </c:pt>
                      <c:pt idx="470">
                        <c:v>79.628429689800896</c:v>
                      </c:pt>
                      <c:pt idx="471">
                        <c:v>79.604435776051517</c:v>
                      </c:pt>
                      <c:pt idx="472">
                        <c:v>79.706839117582319</c:v>
                      </c:pt>
                      <c:pt idx="473">
                        <c:v>80.008229572417306</c:v>
                      </c:pt>
                      <c:pt idx="474">
                        <c:v>79.857429152969829</c:v>
                      </c:pt>
                      <c:pt idx="475">
                        <c:v>79.97198779576398</c:v>
                      </c:pt>
                      <c:pt idx="476">
                        <c:v>80.078494357633787</c:v>
                      </c:pt>
                      <c:pt idx="477">
                        <c:v>80.539254090764018</c:v>
                      </c:pt>
                      <c:pt idx="478">
                        <c:v>80.49261539755733</c:v>
                      </c:pt>
                      <c:pt idx="479">
                        <c:v>80.756695813223089</c:v>
                      </c:pt>
                      <c:pt idx="480">
                        <c:v>80.964187933623549</c:v>
                      </c:pt>
                      <c:pt idx="481">
                        <c:v>80.96691041955836</c:v>
                      </c:pt>
                      <c:pt idx="482">
                        <c:v>81.169870390015831</c:v>
                      </c:pt>
                      <c:pt idx="483">
                        <c:v>81.346238974508921</c:v>
                      </c:pt>
                      <c:pt idx="484">
                        <c:v>81.361601643059217</c:v>
                      </c:pt>
                      <c:pt idx="485">
                        <c:v>81.613691015658077</c:v>
                      </c:pt>
                      <c:pt idx="486">
                        <c:v>81.633714977092311</c:v>
                      </c:pt>
                      <c:pt idx="487">
                        <c:v>81.965909149710697</c:v>
                      </c:pt>
                      <c:pt idx="488">
                        <c:v>82.025504045606013</c:v>
                      </c:pt>
                      <c:pt idx="489">
                        <c:v>81.943866439052925</c:v>
                      </c:pt>
                      <c:pt idx="490">
                        <c:v>82.130478035452498</c:v>
                      </c:pt>
                      <c:pt idx="491">
                        <c:v>82.400520760027419</c:v>
                      </c:pt>
                      <c:pt idx="492">
                        <c:v>82.447022445214088</c:v>
                      </c:pt>
                      <c:pt idx="493">
                        <c:v>82.552637897173597</c:v>
                      </c:pt>
                      <c:pt idx="494">
                        <c:v>82.591611112468655</c:v>
                      </c:pt>
                      <c:pt idx="495">
                        <c:v>82.906702890136913</c:v>
                      </c:pt>
                      <c:pt idx="496">
                        <c:v>83.0710181877932</c:v>
                      </c:pt>
                      <c:pt idx="497">
                        <c:v>83.267332516728032</c:v>
                      </c:pt>
                      <c:pt idx="498">
                        <c:v>83.45595576981772</c:v>
                      </c:pt>
                      <c:pt idx="499">
                        <c:v>83.771147144212406</c:v>
                      </c:pt>
                      <c:pt idx="500">
                        <c:v>83.885499632011815</c:v>
                      </c:pt>
                      <c:pt idx="501">
                        <c:v>83.964713725575479</c:v>
                      </c:pt>
                      <c:pt idx="502">
                        <c:v>84.220511003638109</c:v>
                      </c:pt>
                      <c:pt idx="503">
                        <c:v>84.27187775217655</c:v>
                      </c:pt>
                      <c:pt idx="504">
                        <c:v>84.561622033152474</c:v>
                      </c:pt>
                      <c:pt idx="505">
                        <c:v>84.513864411151445</c:v>
                      </c:pt>
                      <c:pt idx="506">
                        <c:v>84.511332206085584</c:v>
                      </c:pt>
                      <c:pt idx="507">
                        <c:v>84.982326371815205</c:v>
                      </c:pt>
                      <c:pt idx="508">
                        <c:v>85.149391304135946</c:v>
                      </c:pt>
                      <c:pt idx="509">
                        <c:v>85.191019606852848</c:v>
                      </c:pt>
                      <c:pt idx="510">
                        <c:v>85.482170644495824</c:v>
                      </c:pt>
                      <c:pt idx="511">
                        <c:v>85.607050572837281</c:v>
                      </c:pt>
                      <c:pt idx="512">
                        <c:v>85.591768551897047</c:v>
                      </c:pt>
                      <c:pt idx="513">
                        <c:v>85.831314862924089</c:v>
                      </c:pt>
                      <c:pt idx="514">
                        <c:v>85.984902367874</c:v>
                      </c:pt>
                      <c:pt idx="515">
                        <c:v>86.221456319726244</c:v>
                      </c:pt>
                      <c:pt idx="516">
                        <c:v>86.494479194274604</c:v>
                      </c:pt>
                      <c:pt idx="517">
                        <c:v>86.613067846260833</c:v>
                      </c:pt>
                      <c:pt idx="518">
                        <c:v>86.517822968174485</c:v>
                      </c:pt>
                      <c:pt idx="519">
                        <c:v>87.055676106688026</c:v>
                      </c:pt>
                      <c:pt idx="520">
                        <c:v>87.062477110268645</c:v>
                      </c:pt>
                      <c:pt idx="521">
                        <c:v>87.434586751938426</c:v>
                      </c:pt>
                      <c:pt idx="522">
                        <c:v>87.407567084377632</c:v>
                      </c:pt>
                      <c:pt idx="523">
                        <c:v>87.610364826894639</c:v>
                      </c:pt>
                      <c:pt idx="524">
                        <c:v>87.740077309176627</c:v>
                      </c:pt>
                      <c:pt idx="525">
                        <c:v>88.043238912196728</c:v>
                      </c:pt>
                      <c:pt idx="526">
                        <c:v>88.173479450789728</c:v>
                      </c:pt>
                      <c:pt idx="527">
                        <c:v>88.304891694599377</c:v>
                      </c:pt>
                      <c:pt idx="528">
                        <c:v>88.515481865386874</c:v>
                      </c:pt>
                      <c:pt idx="529">
                        <c:v>88.45298090216528</c:v>
                      </c:pt>
                      <c:pt idx="530">
                        <c:v>88.79427515320711</c:v>
                      </c:pt>
                      <c:pt idx="531">
                        <c:v>89.275876742626366</c:v>
                      </c:pt>
                      <c:pt idx="532">
                        <c:v>89.588853155584971</c:v>
                      </c:pt>
                      <c:pt idx="533">
                        <c:v>89.386781052257604</c:v>
                      </c:pt>
                      <c:pt idx="534">
                        <c:v>89.496890493525171</c:v>
                      </c:pt>
                      <c:pt idx="535">
                        <c:v>90.101902777547338</c:v>
                      </c:pt>
                      <c:pt idx="536">
                        <c:v>90.061779699752194</c:v>
                      </c:pt>
                      <c:pt idx="537">
                        <c:v>90.33980490123561</c:v>
                      </c:pt>
                      <c:pt idx="538">
                        <c:v>90.611312243974112</c:v>
                      </c:pt>
                      <c:pt idx="539">
                        <c:v>90.816626806640954</c:v>
                      </c:pt>
                      <c:pt idx="540">
                        <c:v>91.053197045671624</c:v>
                      </c:pt>
                    </c:numCache>
                  </c:numRef>
                </c:yVal>
                <c:smooth val="1"/>
                <c:extLst xmlns:c15="http://schemas.microsoft.com/office/drawing/2012/chart">
                  <c:ext xmlns:c16="http://schemas.microsoft.com/office/drawing/2014/chart" uri="{C3380CC4-5D6E-409C-BE32-E72D297353CC}">
                    <c16:uniqueId val="{00000007-0688-4018-B01C-7E39D0E7DCCC}"/>
                  </c:ext>
                </c:extLst>
              </c15:ser>
            </c15:filteredScatterSeries>
            <c15:filteredScatterSeries>
              <c15:ser>
                <c:idx val="12"/>
                <c:order val="3"/>
                <c:tx>
                  <c:v>Promedio 6,25 amp</c:v>
                </c:tx>
                <c:spPr>
                  <a:ln w="28575">
                    <a:solidFill>
                      <a:schemeClr val="accent1">
                        <a:lumMod val="80000"/>
                        <a:lumOff val="20000"/>
                        <a:alpha val="20000"/>
                      </a:schemeClr>
                    </a:solidFill>
                  </a:ln>
                  <a:effectLst/>
                </c:spPr>
                <c:marker>
                  <c:symbol val="circle"/>
                  <c:size val="4"/>
                  <c:spPr>
                    <a:solidFill>
                      <a:schemeClr val="accent1">
                        <a:lumMod val="80000"/>
                        <a:lumOff val="20000"/>
                      </a:schemeClr>
                    </a:solidFill>
                    <a:ln w="9525" cap="flat" cmpd="sng" algn="ctr">
                      <a:solidFill>
                        <a:schemeClr val="accent1">
                          <a:lumMod val="80000"/>
                          <a:lumOff val="20000"/>
                        </a:schemeClr>
                      </a:solidFill>
                      <a:round/>
                    </a:ln>
                    <a:effectLst/>
                  </c:spPr>
                </c:marker>
                <c:xVal>
                  <c:numRef>
                    <c:extLst xmlns:c15="http://schemas.microsoft.com/office/drawing/2012/chart">
                      <c:ext xmlns:c15="http://schemas.microsoft.com/office/drawing/2012/chart" uri="{02D57815-91ED-43cb-92C2-25804820EDAC}">
                        <c15:formulaRef>
                          <c15:sqref>'Graficas (2)'!$DM$5:$DM$546</c15:sqref>
                        </c15:formulaRef>
                      </c:ext>
                    </c:extLst>
                    <c:numCache>
                      <c:formatCode>General</c:formatCode>
                      <c:ptCount val="542"/>
                      <c:pt idx="0">
                        <c:v>4.0998511718288359E-4</c:v>
                      </c:pt>
                      <c:pt idx="1">
                        <c:v>1.3258391610110954E-3</c:v>
                      </c:pt>
                      <c:pt idx="2">
                        <c:v>2.2925298503887023E-3</c:v>
                      </c:pt>
                      <c:pt idx="3">
                        <c:v>3.2534352319119825E-3</c:v>
                      </c:pt>
                      <c:pt idx="4">
                        <c:v>4.2017673446712563E-3</c:v>
                      </c:pt>
                      <c:pt idx="5">
                        <c:v>5.1590272915316305E-3</c:v>
                      </c:pt>
                      <c:pt idx="6">
                        <c:v>6.0876099805347531E-3</c:v>
                      </c:pt>
                      <c:pt idx="7">
                        <c:v>7.0419562636000301E-3</c:v>
                      </c:pt>
                      <c:pt idx="8">
                        <c:v>7.9797563934473608E-3</c:v>
                      </c:pt>
                      <c:pt idx="9">
                        <c:v>9.0438919589400559E-3</c:v>
                      </c:pt>
                      <c:pt idx="10">
                        <c:v>1.0002831423511714E-2</c:v>
                      </c:pt>
                      <c:pt idx="11">
                        <c:v>1.0834739815900093E-2</c:v>
                      </c:pt>
                      <c:pt idx="12">
                        <c:v>1.1809083780500069E-2</c:v>
                      </c:pt>
                      <c:pt idx="13">
                        <c:v>1.282603299892667E-2</c:v>
                      </c:pt>
                      <c:pt idx="14">
                        <c:v>1.3803841482605883E-2</c:v>
                      </c:pt>
                      <c:pt idx="15">
                        <c:v>1.4714851897573674E-2</c:v>
                      </c:pt>
                      <c:pt idx="16">
                        <c:v>1.5696246277638864E-2</c:v>
                      </c:pt>
                      <c:pt idx="17">
                        <c:v>1.6579799389560425E-2</c:v>
                      </c:pt>
                      <c:pt idx="18">
                        <c:v>1.7515574926073484E-2</c:v>
                      </c:pt>
                      <c:pt idx="19">
                        <c:v>1.8511092627021941E-2</c:v>
                      </c:pt>
                      <c:pt idx="20">
                        <c:v>1.9449981689420522E-2</c:v>
                      </c:pt>
                      <c:pt idx="21">
                        <c:v>2.0403535047050225E-2</c:v>
                      </c:pt>
                      <c:pt idx="22">
                        <c:v>2.1371306762462017E-2</c:v>
                      </c:pt>
                      <c:pt idx="23">
                        <c:v>2.2302224164427429E-2</c:v>
                      </c:pt>
                      <c:pt idx="24">
                        <c:v>2.333309838651294E-2</c:v>
                      </c:pt>
                      <c:pt idx="25">
                        <c:v>2.4267411788354606E-2</c:v>
                      </c:pt>
                      <c:pt idx="26">
                        <c:v>2.5164752177682749E-2</c:v>
                      </c:pt>
                      <c:pt idx="27">
                        <c:v>2.6135756732324815E-2</c:v>
                      </c:pt>
                      <c:pt idx="28">
                        <c:v>2.7063634813934933E-2</c:v>
                      </c:pt>
                      <c:pt idx="29">
                        <c:v>2.8036052771838148E-2</c:v>
                      </c:pt>
                      <c:pt idx="30">
                        <c:v>2.8972963752925691E-2</c:v>
                      </c:pt>
                      <c:pt idx="31">
                        <c:v>2.9933822151656148E-2</c:v>
                      </c:pt>
                      <c:pt idx="32">
                        <c:v>3.0900677867707133E-2</c:v>
                      </c:pt>
                      <c:pt idx="33">
                        <c:v>3.1889851181357586E-2</c:v>
                      </c:pt>
                      <c:pt idx="34">
                        <c:v>3.2831535719504146E-2</c:v>
                      </c:pt>
                      <c:pt idx="35">
                        <c:v>3.3831627373853812E-2</c:v>
                      </c:pt>
                      <c:pt idx="36">
                        <c:v>3.4797483190210594E-2</c:v>
                      </c:pt>
                      <c:pt idx="37">
                        <c:v>3.5716443864537241E-2</c:v>
                      </c:pt>
                      <c:pt idx="38">
                        <c:v>3.671738276930115E-2</c:v>
                      </c:pt>
                      <c:pt idx="39">
                        <c:v>3.7656631200113033E-2</c:v>
                      </c:pt>
                      <c:pt idx="40">
                        <c:v>3.8677210760852412E-2</c:v>
                      </c:pt>
                      <c:pt idx="41">
                        <c:v>3.9577708575592313E-2</c:v>
                      </c:pt>
                      <c:pt idx="42">
                        <c:v>4.0509334983315895E-2</c:v>
                      </c:pt>
                      <c:pt idx="43">
                        <c:v>4.1524774342279282E-2</c:v>
                      </c:pt>
                      <c:pt idx="44">
                        <c:v>4.2475922356488824E-2</c:v>
                      </c:pt>
                      <c:pt idx="45">
                        <c:v>4.3433526339780384E-2</c:v>
                      </c:pt>
                      <c:pt idx="46">
                        <c:v>4.4387365298436579E-2</c:v>
                      </c:pt>
                      <c:pt idx="47">
                        <c:v>4.5402706019941216E-2</c:v>
                      </c:pt>
                      <c:pt idx="48">
                        <c:v>4.6346840229140193E-2</c:v>
                      </c:pt>
                      <c:pt idx="49">
                        <c:v>4.7306430794833002E-2</c:v>
                      </c:pt>
                      <c:pt idx="50">
                        <c:v>4.8308320484615912E-2</c:v>
                      </c:pt>
                      <c:pt idx="51">
                        <c:v>4.9257569516498755E-2</c:v>
                      </c:pt>
                      <c:pt idx="52">
                        <c:v>5.0192840013501695E-2</c:v>
                      </c:pt>
                      <c:pt idx="53">
                        <c:v>5.1137639758769317E-2</c:v>
                      </c:pt>
                      <c:pt idx="54">
                        <c:v>5.2171484903685894E-2</c:v>
                      </c:pt>
                      <c:pt idx="55">
                        <c:v>5.3136258689509941E-2</c:v>
                      </c:pt>
                      <c:pt idx="56">
                        <c:v>5.4090787385073689E-2</c:v>
                      </c:pt>
                      <c:pt idx="57">
                        <c:v>5.5033692093882168E-2</c:v>
                      </c:pt>
                      <c:pt idx="58">
                        <c:v>5.5973271768052293E-2</c:v>
                      </c:pt>
                      <c:pt idx="59">
                        <c:v>5.6972307126229416E-2</c:v>
                      </c:pt>
                      <c:pt idx="60">
                        <c:v>5.7898418449840471E-2</c:v>
                      </c:pt>
                      <c:pt idx="61">
                        <c:v>5.8902404122744265E-2</c:v>
                      </c:pt>
                      <c:pt idx="62">
                        <c:v>5.9837074150728156E-2</c:v>
                      </c:pt>
                      <c:pt idx="63">
                        <c:v>6.0833183716809236E-2</c:v>
                      </c:pt>
                      <c:pt idx="64">
                        <c:v>6.1784846573435394E-2</c:v>
                      </c:pt>
                      <c:pt idx="65">
                        <c:v>6.277982502245924E-2</c:v>
                      </c:pt>
                      <c:pt idx="66">
                        <c:v>6.3732634331201285E-2</c:v>
                      </c:pt>
                      <c:pt idx="67">
                        <c:v>6.4667281569111973E-2</c:v>
                      </c:pt>
                      <c:pt idx="68">
                        <c:v>6.5654741340211903E-2</c:v>
                      </c:pt>
                      <c:pt idx="69">
                        <c:v>6.6661484989469708E-2</c:v>
                      </c:pt>
                      <c:pt idx="70">
                        <c:v>6.7622065216921864E-2</c:v>
                      </c:pt>
                      <c:pt idx="71">
                        <c:v>6.8561392576929323E-2</c:v>
                      </c:pt>
                      <c:pt idx="72">
                        <c:v>6.9533871176068157E-2</c:v>
                      </c:pt>
                      <c:pt idx="73">
                        <c:v>7.0432846976585278E-2</c:v>
                      </c:pt>
                      <c:pt idx="74">
                        <c:v>7.1472477684135477E-2</c:v>
                      </c:pt>
                      <c:pt idx="75">
                        <c:v>7.2380190958161103E-2</c:v>
                      </c:pt>
                      <c:pt idx="76">
                        <c:v>7.3376246729473626E-2</c:v>
                      </c:pt>
                      <c:pt idx="77">
                        <c:v>7.4350467943612303E-2</c:v>
                      </c:pt>
                      <c:pt idx="78">
                        <c:v>7.52559728467459E-2</c:v>
                      </c:pt>
                      <c:pt idx="79">
                        <c:v>7.6281152084017187E-2</c:v>
                      </c:pt>
                      <c:pt idx="80">
                        <c:v>7.7244515292264893E-2</c:v>
                      </c:pt>
                      <c:pt idx="81">
                        <c:v>7.821470575017915E-2</c:v>
                      </c:pt>
                      <c:pt idx="82">
                        <c:v>7.913662638309836E-2</c:v>
                      </c:pt>
                      <c:pt idx="83">
                        <c:v>8.011111920017111E-2</c:v>
                      </c:pt>
                      <c:pt idx="84">
                        <c:v>8.1066274462150478E-2</c:v>
                      </c:pt>
                      <c:pt idx="85">
                        <c:v>8.2091174910520023E-2</c:v>
                      </c:pt>
                      <c:pt idx="86">
                        <c:v>8.2974265784810847E-2</c:v>
                      </c:pt>
                      <c:pt idx="87">
                        <c:v>8.3965447916843697E-2</c:v>
                      </c:pt>
                      <c:pt idx="88">
                        <c:v>8.494994141790127E-2</c:v>
                      </c:pt>
                      <c:pt idx="89">
                        <c:v>8.5892118669702117E-2</c:v>
                      </c:pt>
                      <c:pt idx="90">
                        <c:v>8.685237908990498E-2</c:v>
                      </c:pt>
                      <c:pt idx="91">
                        <c:v>8.7857437198565605E-2</c:v>
                      </c:pt>
                      <c:pt idx="92">
                        <c:v>8.8804524296530352E-2</c:v>
                      </c:pt>
                      <c:pt idx="93">
                        <c:v>8.9729548707537951E-2</c:v>
                      </c:pt>
                      <c:pt idx="94">
                        <c:v>9.0697303622208569E-2</c:v>
                      </c:pt>
                      <c:pt idx="95">
                        <c:v>9.1683601162337189E-2</c:v>
                      </c:pt>
                      <c:pt idx="96">
                        <c:v>9.2663015333674839E-2</c:v>
                      </c:pt>
                      <c:pt idx="97">
                        <c:v>9.3624968274311549E-2</c:v>
                      </c:pt>
                      <c:pt idx="98">
                        <c:v>9.4566015942576506E-2</c:v>
                      </c:pt>
                      <c:pt idx="99">
                        <c:v>9.5567461929545683E-2</c:v>
                      </c:pt>
                      <c:pt idx="100">
                        <c:v>9.6514575726070584E-2</c:v>
                      </c:pt>
                      <c:pt idx="101">
                        <c:v>9.7486821395192477E-2</c:v>
                      </c:pt>
                      <c:pt idx="102">
                        <c:v>9.8434428017359105E-2</c:v>
                      </c:pt>
                      <c:pt idx="103">
                        <c:v>9.9393372104703587E-2</c:v>
                      </c:pt>
                      <c:pt idx="104">
                        <c:v>0.10037429330239737</c:v>
                      </c:pt>
                      <c:pt idx="105">
                        <c:v>0.1013254466990835</c:v>
                      </c:pt>
                      <c:pt idx="106">
                        <c:v>0.10224669995013999</c:v>
                      </c:pt>
                      <c:pt idx="107">
                        <c:v>0.1032051433505656</c:v>
                      </c:pt>
                      <c:pt idx="108">
                        <c:v>0.1041926216171412</c:v>
                      </c:pt>
                      <c:pt idx="109">
                        <c:v>0.10514328938369055</c:v>
                      </c:pt>
                      <c:pt idx="110">
                        <c:v>0.10614155602069339</c:v>
                      </c:pt>
                      <c:pt idx="111">
                        <c:v>0.10706700080880896</c:v>
                      </c:pt>
                      <c:pt idx="112">
                        <c:v>0.10803705657697819</c:v>
                      </c:pt>
                      <c:pt idx="113">
                        <c:v>0.1090250315324566</c:v>
                      </c:pt>
                      <c:pt idx="114">
                        <c:v>0.11000256052977345</c:v>
                      </c:pt>
                      <c:pt idx="115">
                        <c:v>0.11090414528957464</c:v>
                      </c:pt>
                      <c:pt idx="116">
                        <c:v>0.11187047056525681</c:v>
                      </c:pt>
                      <c:pt idx="117">
                        <c:v>0.1128528374173835</c:v>
                      </c:pt>
                      <c:pt idx="118">
                        <c:v>0.11382821697508061</c:v>
                      </c:pt>
                      <c:pt idx="119">
                        <c:v>0.11477547315356942</c:v>
                      </c:pt>
                      <c:pt idx="120">
                        <c:v>0.11571627630726329</c:v>
                      </c:pt>
                      <c:pt idx="121">
                        <c:v>0.11673361131230993</c:v>
                      </c:pt>
                      <c:pt idx="122">
                        <c:v>0.11766751007894187</c:v>
                      </c:pt>
                      <c:pt idx="123">
                        <c:v>0.11864562747523948</c:v>
                      </c:pt>
                      <c:pt idx="124">
                        <c:v>0.11956394041551151</c:v>
                      </c:pt>
                      <c:pt idx="125">
                        <c:v>0.12056419478771034</c:v>
                      </c:pt>
                      <c:pt idx="126">
                        <c:v>0.12152870453606428</c:v>
                      </c:pt>
                      <c:pt idx="127">
                        <c:v>0.12247023505723716</c:v>
                      </c:pt>
                      <c:pt idx="128">
                        <c:v>0.12342806061796618</c:v>
                      </c:pt>
                      <c:pt idx="129">
                        <c:v>0.12441001932823532</c:v>
                      </c:pt>
                      <c:pt idx="130">
                        <c:v>0.12535083529803809</c:v>
                      </c:pt>
                      <c:pt idx="131">
                        <c:v>0.12633477187168118</c:v>
                      </c:pt>
                      <c:pt idx="132">
                        <c:v>0.12731294309612814</c:v>
                      </c:pt>
                      <c:pt idx="133">
                        <c:v>0.12824127504741792</c:v>
                      </c:pt>
                      <c:pt idx="134">
                        <c:v>0.12920635844347489</c:v>
                      </c:pt>
                      <c:pt idx="135">
                        <c:v>0.13017362054142567</c:v>
                      </c:pt>
                      <c:pt idx="136">
                        <c:v>0.13108325422677225</c:v>
                      </c:pt>
                      <c:pt idx="137">
                        <c:v>0.13210140551030319</c:v>
                      </c:pt>
                      <c:pt idx="138">
                        <c:v>0.13304396719091444</c:v>
                      </c:pt>
                      <c:pt idx="139">
                        <c:v>0.13398866102999563</c:v>
                      </c:pt>
                      <c:pt idx="140">
                        <c:v>0.1349533680295773</c:v>
                      </c:pt>
                      <c:pt idx="141">
                        <c:v>0.13591368613472973</c:v>
                      </c:pt>
                      <c:pt idx="142">
                        <c:v>0.13690451352464122</c:v>
                      </c:pt>
                      <c:pt idx="143">
                        <c:v>0.13781802891822287</c:v>
                      </c:pt>
                      <c:pt idx="144">
                        <c:v>0.13873578729204827</c:v>
                      </c:pt>
                      <c:pt idx="145">
                        <c:v>0.13976620321763997</c:v>
                      </c:pt>
                      <c:pt idx="146">
                        <c:v>0.14072711754920814</c:v>
                      </c:pt>
                      <c:pt idx="147">
                        <c:v>0.14169033702979608</c:v>
                      </c:pt>
                      <c:pt idx="148">
                        <c:v>0.14263701841271015</c:v>
                      </c:pt>
                      <c:pt idx="149">
                        <c:v>0.14361055239966114</c:v>
                      </c:pt>
                      <c:pt idx="150">
                        <c:v>0.14458137363321383</c:v>
                      </c:pt>
                      <c:pt idx="151">
                        <c:v>0.14553743688467813</c:v>
                      </c:pt>
                      <c:pt idx="152">
                        <c:v>0.14652703466221123</c:v>
                      </c:pt>
                      <c:pt idx="153">
                        <c:v>0.14747285331705257</c:v>
                      </c:pt>
                      <c:pt idx="154">
                        <c:v>0.1483895010975313</c:v>
                      </c:pt>
                      <c:pt idx="155">
                        <c:v>0.14941739949625554</c:v>
                      </c:pt>
                      <c:pt idx="156">
                        <c:v>0.15028284734489361</c:v>
                      </c:pt>
                      <c:pt idx="157">
                        <c:v>0.15130381996786471</c:v>
                      </c:pt>
                      <c:pt idx="158">
                        <c:v>0.15228440620353823</c:v>
                      </c:pt>
                      <c:pt idx="159">
                        <c:v>0.15327507295198375</c:v>
                      </c:pt>
                      <c:pt idx="160">
                        <c:v>0.15419139553950628</c:v>
                      </c:pt>
                      <c:pt idx="161">
                        <c:v>0.1551987150919078</c:v>
                      </c:pt>
                      <c:pt idx="162">
                        <c:v>0.15606890924649081</c:v>
                      </c:pt>
                      <c:pt idx="163">
                        <c:v>0.15708051042528703</c:v>
                      </c:pt>
                      <c:pt idx="164">
                        <c:v>0.15805424586576636</c:v>
                      </c:pt>
                      <c:pt idx="165">
                        <c:v>0.1589911545141913</c:v>
                      </c:pt>
                      <c:pt idx="166">
                        <c:v>0.15993485575384064</c:v>
                      </c:pt>
                      <c:pt idx="167">
                        <c:v>0.16090703766884312</c:v>
                      </c:pt>
                      <c:pt idx="168">
                        <c:v>0.16186262365662216</c:v>
                      </c:pt>
                      <c:pt idx="169">
                        <c:v>0.1628071391362145</c:v>
                      </c:pt>
                      <c:pt idx="170">
                        <c:v>0.16378433010631413</c:v>
                      </c:pt>
                      <c:pt idx="171">
                        <c:v>0.16479945869471271</c:v>
                      </c:pt>
                      <c:pt idx="172">
                        <c:v>0.16571380721536061</c:v>
                      </c:pt>
                      <c:pt idx="173">
                        <c:v>0.16665710387921689</c:v>
                      </c:pt>
                      <c:pt idx="174">
                        <c:v>0.16764111726213832</c:v>
                      </c:pt>
                      <c:pt idx="175">
                        <c:v>0.16859970846023126</c:v>
                      </c:pt>
                      <c:pt idx="176">
                        <c:v>0.16954213615824926</c:v>
                      </c:pt>
                      <c:pt idx="177">
                        <c:v>0.17053538295212761</c:v>
                      </c:pt>
                      <c:pt idx="178">
                        <c:v>0.17147745383363988</c:v>
                      </c:pt>
                      <c:pt idx="179">
                        <c:v>0.17245155718938723</c:v>
                      </c:pt>
                      <c:pt idx="180">
                        <c:v>0.17336466973498244</c:v>
                      </c:pt>
                      <c:pt idx="181">
                        <c:v>0.17435838900969494</c:v>
                      </c:pt>
                      <c:pt idx="182">
                        <c:v>0.17533202956537403</c:v>
                      </c:pt>
                      <c:pt idx="183">
                        <c:v>0.17627987655826644</c:v>
                      </c:pt>
                      <c:pt idx="184">
                        <c:v>0.17723256068358778</c:v>
                      </c:pt>
                      <c:pt idx="185">
                        <c:v>0.17821751344264677</c:v>
                      </c:pt>
                      <c:pt idx="186">
                        <c:v>0.17916172832500094</c:v>
                      </c:pt>
                      <c:pt idx="187">
                        <c:v>0.18013581110335081</c:v>
                      </c:pt>
                      <c:pt idx="188">
                        <c:v>0.18109263310494775</c:v>
                      </c:pt>
                      <c:pt idx="189">
                        <c:v>0.18202592000198597</c:v>
                      </c:pt>
                      <c:pt idx="190">
                        <c:v>0.18299556196677566</c:v>
                      </c:pt>
                      <c:pt idx="191">
                        <c:v>0.18395099948403931</c:v>
                      </c:pt>
                      <c:pt idx="192">
                        <c:v>0.18493239090005062</c:v>
                      </c:pt>
                      <c:pt idx="193">
                        <c:v>0.1858665042378243</c:v>
                      </c:pt>
                      <c:pt idx="194">
                        <c:v>0.18683814489720271</c:v>
                      </c:pt>
                      <c:pt idx="195">
                        <c:v>0.18778267122050837</c:v>
                      </c:pt>
                      <c:pt idx="196">
                        <c:v>0.18883518051455819</c:v>
                      </c:pt>
                      <c:pt idx="197">
                        <c:v>0.18974467710781254</c:v>
                      </c:pt>
                      <c:pt idx="198">
                        <c:v>0.19069602073466332</c:v>
                      </c:pt>
                      <c:pt idx="199">
                        <c:v>0.19167110299475437</c:v>
                      </c:pt>
                      <c:pt idx="200">
                        <c:v>0.19266233293606969</c:v>
                      </c:pt>
                      <c:pt idx="201">
                        <c:v>0.1935827800881213</c:v>
                      </c:pt>
                      <c:pt idx="202">
                        <c:v>0.19454303208003379</c:v>
                      </c:pt>
                      <c:pt idx="203">
                        <c:v>0.19548428656645925</c:v>
                      </c:pt>
                      <c:pt idx="204">
                        <c:v>0.1964629419928948</c:v>
                      </c:pt>
                      <c:pt idx="205">
                        <c:v>0.19741944361053729</c:v>
                      </c:pt>
                      <c:pt idx="206">
                        <c:v>0.19837830790493616</c:v>
                      </c:pt>
                      <c:pt idx="207">
                        <c:v>0.19933358588984154</c:v>
                      </c:pt>
                      <c:pt idx="208">
                        <c:v>0.20027455752781834</c:v>
                      </c:pt>
                      <c:pt idx="209">
                        <c:v>0.20123987471041227</c:v>
                      </c:pt>
                      <c:pt idx="210">
                        <c:v>0.20220383232220168</c:v>
                      </c:pt>
                      <c:pt idx="211">
                        <c:v>0.20319769444005736</c:v>
                      </c:pt>
                      <c:pt idx="212">
                        <c:v>0.20408502210251336</c:v>
                      </c:pt>
                      <c:pt idx="213">
                        <c:v>0.20510420316163716</c:v>
                      </c:pt>
                      <c:pt idx="214">
                        <c:v>0.2060482387009194</c:v>
                      </c:pt>
                      <c:pt idx="215">
                        <c:v>0.20699640100325539</c:v>
                      </c:pt>
                      <c:pt idx="216">
                        <c:v>0.20797787603701595</c:v>
                      </c:pt>
                      <c:pt idx="217">
                        <c:v>0.20887761235900643</c:v>
                      </c:pt>
                      <c:pt idx="218">
                        <c:v>0.20985363384602099</c:v>
                      </c:pt>
                      <c:pt idx="219">
                        <c:v>0.21087343712373791</c:v>
                      </c:pt>
                      <c:pt idx="220">
                        <c:v>0.21182697780089704</c:v>
                      </c:pt>
                      <c:pt idx="221">
                        <c:v>0.21271533228235215</c:v>
                      </c:pt>
                      <c:pt idx="222">
                        <c:v>0.21371537102691168</c:v>
                      </c:pt>
                      <c:pt idx="223">
                        <c:v>0.21471703217818758</c:v>
                      </c:pt>
                      <c:pt idx="224">
                        <c:v>0.21563698592250877</c:v>
                      </c:pt>
                      <c:pt idx="225">
                        <c:v>0.21660779166825028</c:v>
                      </c:pt>
                      <c:pt idx="226">
                        <c:v>0.21759153250834257</c:v>
                      </c:pt>
                      <c:pt idx="227">
                        <c:v>0.21853870538073958</c:v>
                      </c:pt>
                      <c:pt idx="228">
                        <c:v>0.2194641607298308</c:v>
                      </c:pt>
                      <c:pt idx="229">
                        <c:v>0.22045024747562678</c:v>
                      </c:pt>
                      <c:pt idx="230">
                        <c:v>0.22136790373099702</c:v>
                      </c:pt>
                      <c:pt idx="231">
                        <c:v>0.22235175193511297</c:v>
                      </c:pt>
                      <c:pt idx="232">
                        <c:v>0.22332179343379707</c:v>
                      </c:pt>
                      <c:pt idx="233">
                        <c:v>0.22430328772510202</c:v>
                      </c:pt>
                      <c:pt idx="234">
                        <c:v>0.225243854247653</c:v>
                      </c:pt>
                      <c:pt idx="235">
                        <c:v>0.2262118220084269</c:v>
                      </c:pt>
                      <c:pt idx="236">
                        <c:v>0.22717759805737395</c:v>
                      </c:pt>
                      <c:pt idx="237">
                        <c:v>0.22811195055862346</c:v>
                      </c:pt>
                      <c:pt idx="238">
                        <c:v>0.22906203577938503</c:v>
                      </c:pt>
                      <c:pt idx="239">
                        <c:v>0.23003119868745872</c:v>
                      </c:pt>
                      <c:pt idx="240">
                        <c:v>0.231020909540994</c:v>
                      </c:pt>
                      <c:pt idx="241">
                        <c:v>0.23195516804534394</c:v>
                      </c:pt>
                      <c:pt idx="242">
                        <c:v>0.2328985732481697</c:v>
                      </c:pt>
                      <c:pt idx="243">
                        <c:v>0.2338513045645346</c:v>
                      </c:pt>
                      <c:pt idx="244">
                        <c:v>0.23484462365127187</c:v>
                      </c:pt>
                      <c:pt idx="245">
                        <c:v>0.23578873220148705</c:v>
                      </c:pt>
                      <c:pt idx="246">
                        <c:v>0.23676444986762307</c:v>
                      </c:pt>
                      <c:pt idx="247">
                        <c:v>0.23773237895947957</c:v>
                      </c:pt>
                      <c:pt idx="248">
                        <c:v>0.23869333611150206</c:v>
                      </c:pt>
                      <c:pt idx="249">
                        <c:v>0.2396794760704398</c:v>
                      </c:pt>
                      <c:pt idx="250">
                        <c:v>0.24059637808194387</c:v>
                      </c:pt>
                      <c:pt idx="251">
                        <c:v>0.24156822734820649</c:v>
                      </c:pt>
                      <c:pt idx="252">
                        <c:v>0.24252210168845409</c:v>
                      </c:pt>
                      <c:pt idx="253">
                        <c:v>0.24350327460699234</c:v>
                      </c:pt>
                      <c:pt idx="254">
                        <c:v>0.24443120076600855</c:v>
                      </c:pt>
                      <c:pt idx="255">
                        <c:v>0.24542429000515428</c:v>
                      </c:pt>
                      <c:pt idx="256">
                        <c:v>0.24636231618645915</c:v>
                      </c:pt>
                      <c:pt idx="257">
                        <c:v>0.24732800281461156</c:v>
                      </c:pt>
                      <c:pt idx="258">
                        <c:v>0.24826748902936041</c:v>
                      </c:pt>
                      <c:pt idx="259">
                        <c:v>0.24925537543102455</c:v>
                      </c:pt>
                      <c:pt idx="260">
                        <c:v>0.25019568984508245</c:v>
                      </c:pt>
                      <c:pt idx="261">
                        <c:v>0.25118456936365907</c:v>
                      </c:pt>
                      <c:pt idx="262">
                        <c:v>0.25216441850678406</c:v>
                      </c:pt>
                      <c:pt idx="263">
                        <c:v>0.25310331346440967</c:v>
                      </c:pt>
                      <c:pt idx="264">
                        <c:v>0.25404935101852549</c:v>
                      </c:pt>
                      <c:pt idx="265">
                        <c:v>0.25500455820271317</c:v>
                      </c:pt>
                      <c:pt idx="266">
                        <c:v>0.25603514727729848</c:v>
                      </c:pt>
                      <c:pt idx="267">
                        <c:v>0.25694392807962851</c:v>
                      </c:pt>
                      <c:pt idx="268">
                        <c:v>0.25794662365397836</c:v>
                      </c:pt>
                      <c:pt idx="269">
                        <c:v>0.25887809411978918</c:v>
                      </c:pt>
                      <c:pt idx="270">
                        <c:v>0.25984913635915069</c:v>
                      </c:pt>
                      <c:pt idx="271">
                        <c:v>0.26077175082205928</c:v>
                      </c:pt>
                      <c:pt idx="272">
                        <c:v>0.26175577462812566</c:v>
                      </c:pt>
                      <c:pt idx="273">
                        <c:v>0.26269600138180799</c:v>
                      </c:pt>
                      <c:pt idx="274">
                        <c:v>0.26367946112648644</c:v>
                      </c:pt>
                      <c:pt idx="275">
                        <c:v>0.26465749281388307</c:v>
                      </c:pt>
                      <c:pt idx="276">
                        <c:v>0.26560154881242165</c:v>
                      </c:pt>
                      <c:pt idx="277">
                        <c:v>0.26659376747237074</c:v>
                      </c:pt>
                      <c:pt idx="278">
                        <c:v>0.26752696188003355</c:v>
                      </c:pt>
                      <c:pt idx="279">
                        <c:v>0.26849327631877051</c:v>
                      </c:pt>
                      <c:pt idx="280">
                        <c:v>0.26945823605139113</c:v>
                      </c:pt>
                      <c:pt idx="281">
                        <c:v>0.27035532045565824</c:v>
                      </c:pt>
                      <c:pt idx="282">
                        <c:v>0.27140241284995115</c:v>
                      </c:pt>
                      <c:pt idx="283">
                        <c:v>0.27233787030671469</c:v>
                      </c:pt>
                      <c:pt idx="284">
                        <c:v>0.27331126465908789</c:v>
                      </c:pt>
                      <c:pt idx="285">
                        <c:v>0.2742680413192809</c:v>
                      </c:pt>
                      <c:pt idx="286">
                        <c:v>0.2752054781884759</c:v>
                      </c:pt>
                      <c:pt idx="287">
                        <c:v>0.27620535194774665</c:v>
                      </c:pt>
                      <c:pt idx="288">
                        <c:v>0.27710718772416298</c:v>
                      </c:pt>
                      <c:pt idx="289">
                        <c:v>0.27813194576180289</c:v>
                      </c:pt>
                      <c:pt idx="290">
                        <c:v>0.27904431404334218</c:v>
                      </c:pt>
                      <c:pt idx="291">
                        <c:v>0.27995337567588457</c:v>
                      </c:pt>
                      <c:pt idx="292">
                        <c:v>0.28096673578370679</c:v>
                      </c:pt>
                      <c:pt idx="293">
                        <c:v>0.28190970143064104</c:v>
                      </c:pt>
                      <c:pt idx="294">
                        <c:v>0.28285450985601723</c:v>
                      </c:pt>
                      <c:pt idx="295">
                        <c:v>0.28380626646018597</c:v>
                      </c:pt>
                      <c:pt idx="296">
                        <c:v>0.28480787008003322</c:v>
                      </c:pt>
                      <c:pt idx="297">
                        <c:v>0.28576854638646038</c:v>
                      </c:pt>
                      <c:pt idx="298">
                        <c:v>0.28668720492941197</c:v>
                      </c:pt>
                      <c:pt idx="299">
                        <c:v>0.28764877694638624</c:v>
                      </c:pt>
                      <c:pt idx="300">
                        <c:v>0.28862138509907354</c:v>
                      </c:pt>
                      <c:pt idx="301">
                        <c:v>0.28961426088633663</c:v>
                      </c:pt>
                      <c:pt idx="302">
                        <c:v>0.29058986239681445</c:v>
                      </c:pt>
                      <c:pt idx="303">
                        <c:v>0.29151765268790958</c:v>
                      </c:pt>
                      <c:pt idx="304">
                        <c:v>0.29243222610439407</c:v>
                      </c:pt>
                      <c:pt idx="305">
                        <c:v>0.29344501147817265</c:v>
                      </c:pt>
                      <c:pt idx="306">
                        <c:v>0.29435258265727926</c:v>
                      </c:pt>
                      <c:pt idx="307">
                        <c:v>0.2953300299649394</c:v>
                      </c:pt>
                      <c:pt idx="308">
                        <c:v>0.29632238897846308</c:v>
                      </c:pt>
                      <c:pt idx="309">
                        <c:v>0.29722721924731221</c:v>
                      </c:pt>
                      <c:pt idx="310">
                        <c:v>0.29818915921893396</c:v>
                      </c:pt>
                      <c:pt idx="311">
                        <c:v>0.29917733697517496</c:v>
                      </c:pt>
                      <c:pt idx="312">
                        <c:v>0.3001603010766799</c:v>
                      </c:pt>
                      <c:pt idx="313">
                        <c:v>0.30115726325303882</c:v>
                      </c:pt>
                      <c:pt idx="314">
                        <c:v>0.30209457260722716</c:v>
                      </c:pt>
                      <c:pt idx="315">
                        <c:v>0.30304654024754774</c:v>
                      </c:pt>
                      <c:pt idx="316">
                        <c:v>0.30397364060760329</c:v>
                      </c:pt>
                      <c:pt idx="317">
                        <c:v>0.30496782334754052</c:v>
                      </c:pt>
                      <c:pt idx="318">
                        <c:v>0.30587658237199211</c:v>
                      </c:pt>
                      <c:pt idx="319">
                        <c:v>0.3068520671324157</c:v>
                      </c:pt>
                      <c:pt idx="320">
                        <c:v>0.30783840893222264</c:v>
                      </c:pt>
                      <c:pt idx="321">
                        <c:v>0.30879931623934376</c:v>
                      </c:pt>
                      <c:pt idx="322">
                        <c:v>0.30973841879842734</c:v>
                      </c:pt>
                      <c:pt idx="323">
                        <c:v>0.31068931444817244</c:v>
                      </c:pt>
                      <c:pt idx="324">
                        <c:v>0.31167092464470192</c:v>
                      </c:pt>
                      <c:pt idx="325">
                        <c:v>0.31260789974632941</c:v>
                      </c:pt>
                      <c:pt idx="326">
                        <c:v>0.31356240291427911</c:v>
                      </c:pt>
                      <c:pt idx="327">
                        <c:v>0.3145281434791844</c:v>
                      </c:pt>
                      <c:pt idx="328">
                        <c:v>0.31546441221037486</c:v>
                      </c:pt>
                      <c:pt idx="329">
                        <c:v>0.31644993513660247</c:v>
                      </c:pt>
                      <c:pt idx="330">
                        <c:v>0.31735257971079911</c:v>
                      </c:pt>
                      <c:pt idx="331">
                        <c:v>0.31837925600646161</c:v>
                      </c:pt>
                      <c:pt idx="332">
                        <c:v>0.31933028769518546</c:v>
                      </c:pt>
                      <c:pt idx="333">
                        <c:v>0.32028317742095702</c:v>
                      </c:pt>
                      <c:pt idx="334">
                        <c:v>0.321239546665058</c:v>
                      </c:pt>
                      <c:pt idx="335">
                        <c:v>0.32222369955826341</c:v>
                      </c:pt>
                      <c:pt idx="336">
                        <c:v>0.32316682489876852</c:v>
                      </c:pt>
                      <c:pt idx="337">
                        <c:v>0.32414201200685638</c:v>
                      </c:pt>
                      <c:pt idx="338">
                        <c:v>0.3251280689153655</c:v>
                      </c:pt>
                      <c:pt idx="339">
                        <c:v>0.32609171358606276</c:v>
                      </c:pt>
                      <c:pt idx="340">
                        <c:v>0.32698558942085432</c:v>
                      </c:pt>
                      <c:pt idx="341">
                        <c:v>0.32797259912400445</c:v>
                      </c:pt>
                      <c:pt idx="342">
                        <c:v>0.32890094922896146</c:v>
                      </c:pt>
                      <c:pt idx="343">
                        <c:v>0.32988525632588905</c:v>
                      </c:pt>
                      <c:pt idx="344">
                        <c:v>0.33087417612366476</c:v>
                      </c:pt>
                      <c:pt idx="345">
                        <c:v>0.33179211844620149</c:v>
                      </c:pt>
                      <c:pt idx="346">
                        <c:v>0.33277216310844016</c:v>
                      </c:pt>
                      <c:pt idx="347">
                        <c:v>0.33365909929087223</c:v>
                      </c:pt>
                      <c:pt idx="348">
                        <c:v>0.33468525368044449</c:v>
                      </c:pt>
                      <c:pt idx="349">
                        <c:v>0.33565283892204179</c:v>
                      </c:pt>
                      <c:pt idx="350">
                        <c:v>0.33662143364611041</c:v>
                      </c:pt>
                      <c:pt idx="351">
                        <c:v>0.33754795787597031</c:v>
                      </c:pt>
                      <c:pt idx="352">
                        <c:v>0.33858794756532279</c:v>
                      </c:pt>
                      <c:pt idx="353">
                        <c:v>0.33951052091466377</c:v>
                      </c:pt>
                      <c:pt idx="354">
                        <c:v>0.34047000359977508</c:v>
                      </c:pt>
                      <c:pt idx="355">
                        <c:v>0.34141294654216497</c:v>
                      </c:pt>
                      <c:pt idx="356">
                        <c:v>0.34234115850376223</c:v>
                      </c:pt>
                      <c:pt idx="357">
                        <c:v>0.34332160515069871</c:v>
                      </c:pt>
                      <c:pt idx="358">
                        <c:v>0.34428353602671974</c:v>
                      </c:pt>
                      <c:pt idx="359">
                        <c:v>0.34527856830327802</c:v>
                      </c:pt>
                      <c:pt idx="360">
                        <c:v>0.34617252492290407</c:v>
                      </c:pt>
                      <c:pt idx="361">
                        <c:v>0.34717037880102641</c:v>
                      </c:pt>
                      <c:pt idx="362">
                        <c:v>0.34815809607324882</c:v>
                      </c:pt>
                      <c:pt idx="363">
                        <c:v>0.3490785135406122</c:v>
                      </c:pt>
                      <c:pt idx="364">
                        <c:v>0.35006223440570161</c:v>
                      </c:pt>
                      <c:pt idx="365">
                        <c:v>0.35102592439011349</c:v>
                      </c:pt>
                      <c:pt idx="366">
                        <c:v>0.35196050123187667</c:v>
                      </c:pt>
                      <c:pt idx="367">
                        <c:v>0.35292540994065036</c:v>
                      </c:pt>
                      <c:pt idx="368">
                        <c:v>0.35387857213202911</c:v>
                      </c:pt>
                      <c:pt idx="369">
                        <c:v>0.35485499730509062</c:v>
                      </c:pt>
                      <c:pt idx="370">
                        <c:v>0.35581408898397154</c:v>
                      </c:pt>
                      <c:pt idx="371">
                        <c:v>0.35680980628811609</c:v>
                      </c:pt>
                      <c:pt idx="372">
                        <c:v>0.35771272421951295</c:v>
                      </c:pt>
                      <c:pt idx="373">
                        <c:v>0.3586895338801469</c:v>
                      </c:pt>
                      <c:pt idx="374">
                        <c:v>0.35966259518597848</c:v>
                      </c:pt>
                      <c:pt idx="375">
                        <c:v>0.36059575727601534</c:v>
                      </c:pt>
                      <c:pt idx="376">
                        <c:v>0.36159950828340354</c:v>
                      </c:pt>
                      <c:pt idx="377">
                        <c:v>0.36257567065501056</c:v>
                      </c:pt>
                      <c:pt idx="378">
                        <c:v>0.36348087489998954</c:v>
                      </c:pt>
                      <c:pt idx="379">
                        <c:v>0.36443185912016218</c:v>
                      </c:pt>
                      <c:pt idx="380">
                        <c:v>0.36543456658856999</c:v>
                      </c:pt>
                      <c:pt idx="381">
                        <c:v>0.36636803326986134</c:v>
                      </c:pt>
                      <c:pt idx="382">
                        <c:v>0.36731795303646353</c:v>
                      </c:pt>
                      <c:pt idx="383">
                        <c:v>0.36830291116415453</c:v>
                      </c:pt>
                      <c:pt idx="384">
                        <c:v>0.36930466761126196</c:v>
                      </c:pt>
                      <c:pt idx="385">
                        <c:v>0.37022542891842464</c:v>
                      </c:pt>
                      <c:pt idx="386">
                        <c:v>0.37116620317349558</c:v>
                      </c:pt>
                      <c:pt idx="387">
                        <c:v>0.37217938498736025</c:v>
                      </c:pt>
                      <c:pt idx="388">
                        <c:v>0.37311204957596933</c:v>
                      </c:pt>
                      <c:pt idx="389">
                        <c:v>0.37403131452081689</c:v>
                      </c:pt>
                      <c:pt idx="390">
                        <c:v>0.37502071256801423</c:v>
                      </c:pt>
                      <c:pt idx="391">
                        <c:v>0.3759121259205665</c:v>
                      </c:pt>
                      <c:pt idx="392">
                        <c:v>0.37695364802052078</c:v>
                      </c:pt>
                      <c:pt idx="393">
                        <c:v>0.37789133040386791</c:v>
                      </c:pt>
                      <c:pt idx="394">
                        <c:v>0.37890644250087513</c:v>
                      </c:pt>
                      <c:pt idx="395">
                        <c:v>0.3798596895590951</c:v>
                      </c:pt>
                      <c:pt idx="396">
                        <c:v>0.38081453323429276</c:v>
                      </c:pt>
                      <c:pt idx="397">
                        <c:v>0.38172413119223997</c:v>
                      </c:pt>
                      <c:pt idx="398">
                        <c:v>0.38273047716431907</c:v>
                      </c:pt>
                      <c:pt idx="399">
                        <c:v>0.38370129742290376</c:v>
                      </c:pt>
                      <c:pt idx="400">
                        <c:v>0.38463808251926429</c:v>
                      </c:pt>
                      <c:pt idx="401">
                        <c:v>0.38559653386218856</c:v>
                      </c:pt>
                      <c:pt idx="402">
                        <c:v>0.38656079494105022</c:v>
                      </c:pt>
                      <c:pt idx="403">
                        <c:v>0.3874689461705304</c:v>
                      </c:pt>
                      <c:pt idx="404">
                        <c:v>0.38843303000270202</c:v>
                      </c:pt>
                      <c:pt idx="405">
                        <c:v>0.38942403818290799</c:v>
                      </c:pt>
                      <c:pt idx="406">
                        <c:v>0.39038510049612318</c:v>
                      </c:pt>
                      <c:pt idx="407">
                        <c:v>0.39135200092364775</c:v>
                      </c:pt>
                      <c:pt idx="408">
                        <c:v>0.3923130209572715</c:v>
                      </c:pt>
                      <c:pt idx="409">
                        <c:v>0.39328576674999016</c:v>
                      </c:pt>
                      <c:pt idx="410">
                        <c:v>0.39421200119679012</c:v>
                      </c:pt>
                      <c:pt idx="411">
                        <c:v>0.39517203789517952</c:v>
                      </c:pt>
                      <c:pt idx="412">
                        <c:v>0.39612610448536684</c:v>
                      </c:pt>
                      <c:pt idx="413">
                        <c:v>0.39709785512386209</c:v>
                      </c:pt>
                      <c:pt idx="414">
                        <c:v>0.39802188750491291</c:v>
                      </c:pt>
                      <c:pt idx="415">
                        <c:v>0.3990348510661994</c:v>
                      </c:pt>
                      <c:pt idx="416">
                        <c:v>0.39994193796394206</c:v>
                      </c:pt>
                      <c:pt idx="417">
                        <c:v>0.4009586001563476</c:v>
                      </c:pt>
                      <c:pt idx="418">
                        <c:v>0.40190819772873609</c:v>
                      </c:pt>
                      <c:pt idx="419">
                        <c:v>0.40287066167760177</c:v>
                      </c:pt>
                      <c:pt idx="420">
                        <c:v>0.40378905269162668</c:v>
                      </c:pt>
                      <c:pt idx="421">
                        <c:v>0.40479569787709863</c:v>
                      </c:pt>
                      <c:pt idx="422">
                        <c:v>0.4057276625622418</c:v>
                      </c:pt>
                      <c:pt idx="423">
                        <c:v>0.40672944500398811</c:v>
                      </c:pt>
                      <c:pt idx="424">
                        <c:v>0.40764400916488991</c:v>
                      </c:pt>
                      <c:pt idx="425">
                        <c:v>0.40860993488514141</c:v>
                      </c:pt>
                      <c:pt idx="426">
                        <c:v>0.40955671494166329</c:v>
                      </c:pt>
                      <c:pt idx="427">
                        <c:v>0.41055275671176872</c:v>
                      </c:pt>
                      <c:pt idx="428">
                        <c:v>0.411479392369199</c:v>
                      </c:pt>
                      <c:pt idx="429">
                        <c:v>0.41247210072652346</c:v>
                      </c:pt>
                      <c:pt idx="430">
                        <c:v>0.41341094897982034</c:v>
                      </c:pt>
                      <c:pt idx="431">
                        <c:v>0.4144071634248177</c:v>
                      </c:pt>
                      <c:pt idx="432">
                        <c:v>0.41530815296455292</c:v>
                      </c:pt>
                      <c:pt idx="433">
                        <c:v>0.41623539029271478</c:v>
                      </c:pt>
                      <c:pt idx="434">
                        <c:v>0.41726429164171569</c:v>
                      </c:pt>
                      <c:pt idx="435">
                        <c:v>0.4181959353091293</c:v>
                      </c:pt>
                      <c:pt idx="436">
                        <c:v>0.41914593171579817</c:v>
                      </c:pt>
                      <c:pt idx="437">
                        <c:v>0.42016263171321749</c:v>
                      </c:pt>
                      <c:pt idx="438">
                        <c:v>0.4210271818739903</c:v>
                      </c:pt>
                      <c:pt idx="439">
                        <c:v>0.42204605406972079</c:v>
                      </c:pt>
                      <c:pt idx="440">
                        <c:v>0.42301801105442915</c:v>
                      </c:pt>
                      <c:pt idx="441">
                        <c:v>0.42394437877866997</c:v>
                      </c:pt>
                      <c:pt idx="442">
                        <c:v>0.42492765226227946</c:v>
                      </c:pt>
                      <c:pt idx="443">
                        <c:v>0.42593228820110901</c:v>
                      </c:pt>
                      <c:pt idx="444">
                        <c:v>0.42686513818442257</c:v>
                      </c:pt>
                      <c:pt idx="445">
                        <c:v>0.42783698349174204</c:v>
                      </c:pt>
                      <c:pt idx="446">
                        <c:v>0.42874434538404038</c:v>
                      </c:pt>
                      <c:pt idx="447">
                        <c:v>0.42973427098346723</c:v>
                      </c:pt>
                      <c:pt idx="448">
                        <c:v>0.43074609116337281</c:v>
                      </c:pt>
                      <c:pt idx="449">
                        <c:v>0.431671365830465</c:v>
                      </c:pt>
                      <c:pt idx="450">
                        <c:v>0.43261553623101123</c:v>
                      </c:pt>
                      <c:pt idx="451">
                        <c:v>0.43355688496353934</c:v>
                      </c:pt>
                      <c:pt idx="452">
                        <c:v>0.43455308304851553</c:v>
                      </c:pt>
                      <c:pt idx="453">
                        <c:v>0.43552760666261453</c:v>
                      </c:pt>
                      <c:pt idx="454">
                        <c:v>0.43648679106222943</c:v>
                      </c:pt>
                      <c:pt idx="455">
                        <c:v>0.43742368151668376</c:v>
                      </c:pt>
                      <c:pt idx="456">
                        <c:v>0.43839166342849473</c:v>
                      </c:pt>
                      <c:pt idx="457">
                        <c:v>0.43940153207347377</c:v>
                      </c:pt>
                      <c:pt idx="458">
                        <c:v>0.44029017474309029</c:v>
                      </c:pt>
                      <c:pt idx="459">
                        <c:v>0.44124144967791112</c:v>
                      </c:pt>
                      <c:pt idx="460">
                        <c:v>0.44220791163127027</c:v>
                      </c:pt>
                      <c:pt idx="461">
                        <c:v>0.44317943460039178</c:v>
                      </c:pt>
                      <c:pt idx="462">
                        <c:v>0.44417845084362428</c:v>
                      </c:pt>
                      <c:pt idx="463">
                        <c:v>0.44511645356908403</c:v>
                      </c:pt>
                      <c:pt idx="464">
                        <c:v>0.44605369117127613</c:v>
                      </c:pt>
                      <c:pt idx="465">
                        <c:v>0.44702228967523094</c:v>
                      </c:pt>
                      <c:pt idx="466">
                        <c:v>0.44798143187893735</c:v>
                      </c:pt>
                      <c:pt idx="467">
                        <c:v>0.44895808480628563</c:v>
                      </c:pt>
                      <c:pt idx="468">
                        <c:v>0.44987726753138169</c:v>
                      </c:pt>
                      <c:pt idx="469">
                        <c:v>0.45085653390135993</c:v>
                      </c:pt>
                      <c:pt idx="470">
                        <c:v>0.4518134406608868</c:v>
                      </c:pt>
                      <c:pt idx="471">
                        <c:v>0.45275156227031604</c:v>
                      </c:pt>
                      <c:pt idx="472">
                        <c:v>0.45377614044001968</c:v>
                      </c:pt>
                      <c:pt idx="473">
                        <c:v>0.45468607601322975</c:v>
                      </c:pt>
                      <c:pt idx="474">
                        <c:v>0.45569573148691073</c:v>
                      </c:pt>
                      <c:pt idx="475">
                        <c:v>0.45661034937597328</c:v>
                      </c:pt>
                      <c:pt idx="476">
                        <c:v>0.4576081668150831</c:v>
                      </c:pt>
                      <c:pt idx="477">
                        <c:v>0.45854236736282133</c:v>
                      </c:pt>
                      <c:pt idx="478">
                        <c:v>0.45949930389748844</c:v>
                      </c:pt>
                      <c:pt idx="479">
                        <c:v>0.46043196817228643</c:v>
                      </c:pt>
                      <c:pt idx="480">
                        <c:v>0.46141582411523113</c:v>
                      </c:pt>
                      <c:pt idx="481">
                        <c:v>0.46239391749359282</c:v>
                      </c:pt>
                      <c:pt idx="482">
                        <c:v>0.46334717319454077</c:v>
                      </c:pt>
                      <c:pt idx="483">
                        <c:v>0.46431856872433935</c:v>
                      </c:pt>
                      <c:pt idx="484">
                        <c:v>0.46524705434156477</c:v>
                      </c:pt>
                      <c:pt idx="485">
                        <c:v>0.46620512133474723</c:v>
                      </c:pt>
                      <c:pt idx="486">
                        <c:v>0.4671754659946914</c:v>
                      </c:pt>
                      <c:pt idx="487">
                        <c:v>0.46810651890092636</c:v>
                      </c:pt>
                      <c:pt idx="488">
                        <c:v>0.46912951672875963</c:v>
                      </c:pt>
                      <c:pt idx="489">
                        <c:v>0.47003933684654065</c:v>
                      </c:pt>
                      <c:pt idx="490">
                        <c:v>0.47100218979078423</c:v>
                      </c:pt>
                      <c:pt idx="491">
                        <c:v>0.47192504636084004</c:v>
                      </c:pt>
                      <c:pt idx="492">
                        <c:v>0.47289107575321959</c:v>
                      </c:pt>
                      <c:pt idx="493">
                        <c:v>0.47386963899547646</c:v>
                      </c:pt>
                      <c:pt idx="494">
                        <c:v>0.47483774364805748</c:v>
                      </c:pt>
                      <c:pt idx="495">
                        <c:v>0.47581430579907025</c:v>
                      </c:pt>
                      <c:pt idx="496">
                        <c:v>0.4767766807166362</c:v>
                      </c:pt>
                      <c:pt idx="497">
                        <c:v>0.47775738537663842</c:v>
                      </c:pt>
                      <c:pt idx="498">
                        <c:v>0.47868882250955169</c:v>
                      </c:pt>
                      <c:pt idx="499">
                        <c:v>0.47968169204889666</c:v>
                      </c:pt>
                      <c:pt idx="500">
                        <c:v>0.48061322429735415</c:v>
                      </c:pt>
                      <c:pt idx="501">
                        <c:v>0.48158332179840696</c:v>
                      </c:pt>
                      <c:pt idx="502">
                        <c:v>0.48250895939239979</c:v>
                      </c:pt>
                      <c:pt idx="503">
                        <c:v>0.48350690127301332</c:v>
                      </c:pt>
                      <c:pt idx="504">
                        <c:v>0.48444511809766799</c:v>
                      </c:pt>
                      <c:pt idx="505">
                        <c:v>0.48539501253786466</c:v>
                      </c:pt>
                      <c:pt idx="506">
                        <c:v>0.48635241322506423</c:v>
                      </c:pt>
                      <c:pt idx="507">
                        <c:v>0.48731761941450075</c:v>
                      </c:pt>
                      <c:pt idx="508">
                        <c:v>0.4882913267430391</c:v>
                      </c:pt>
                      <c:pt idx="509">
                        <c:v>0.4892483713382676</c:v>
                      </c:pt>
                      <c:pt idx="510">
                        <c:v>0.49020552747305413</c:v>
                      </c:pt>
                      <c:pt idx="511">
                        <c:v>0.49115842843203417</c:v>
                      </c:pt>
                      <c:pt idx="512">
                        <c:v>0.49210643495974649</c:v>
                      </c:pt>
                      <c:pt idx="513">
                        <c:v>0.49310962655507379</c:v>
                      </c:pt>
                      <c:pt idx="514">
                        <c:v>0.4940318365597145</c:v>
                      </c:pt>
                      <c:pt idx="515">
                        <c:v>0.49498058908175102</c:v>
                      </c:pt>
                      <c:pt idx="516">
                        <c:v>0.49594344823084063</c:v>
                      </c:pt>
                      <c:pt idx="517">
                        <c:v>0.49689864880653473</c:v>
                      </c:pt>
                      <c:pt idx="518">
                        <c:v>0.49789525962454845</c:v>
                      </c:pt>
                      <c:pt idx="519">
                        <c:v>0.49885536696736521</c:v>
                      </c:pt>
                      <c:pt idx="520">
                        <c:v>0.49980299942849582</c:v>
                      </c:pt>
                      <c:pt idx="521">
                        <c:v>0.50072678392212144</c:v>
                      </c:pt>
                      <c:pt idx="522">
                        <c:v>0.50168766926184627</c:v>
                      </c:pt>
                      <c:pt idx="523">
                        <c:v>0.50265829768706027</c:v>
                      </c:pt>
                      <c:pt idx="524">
                        <c:v>0.50368886309290128</c:v>
                      </c:pt>
                      <c:pt idx="525">
                        <c:v>0.50453108674229996</c:v>
                      </c:pt>
                      <c:pt idx="526">
                        <c:v>0.50555963043273566</c:v>
                      </c:pt>
                      <c:pt idx="527">
                        <c:v>0.50652873643823348</c:v>
                      </c:pt>
                      <c:pt idx="528">
                        <c:v>0.50748893769057513</c:v>
                      </c:pt>
                      <c:pt idx="529">
                        <c:v>0.50845845059468409</c:v>
                      </c:pt>
                      <c:pt idx="530">
                        <c:v>0.5093859893944479</c:v>
                      </c:pt>
                      <c:pt idx="531">
                        <c:v>0.51033711883288346</c:v>
                      </c:pt>
                      <c:pt idx="532">
                        <c:v>0.51130097644659656</c:v>
                      </c:pt>
                      <c:pt idx="533">
                        <c:v>0.51221994229250034</c:v>
                      </c:pt>
                      <c:pt idx="534">
                        <c:v>0.51321463083509322</c:v>
                      </c:pt>
                      <c:pt idx="535">
                        <c:v>0.51417459109893182</c:v>
                      </c:pt>
                      <c:pt idx="536">
                        <c:v>0.51513574047320476</c:v>
                      </c:pt>
                      <c:pt idx="537">
                        <c:v>0.5160871348470103</c:v>
                      </c:pt>
                      <c:pt idx="538">
                        <c:v>0.51708029152355628</c:v>
                      </c:pt>
                      <c:pt idx="539">
                        <c:v>0.51800472097293015</c:v>
                      </c:pt>
                      <c:pt idx="540">
                        <c:v>0.51897432075227212</c:v>
                      </c:pt>
                      <c:pt idx="541">
                        <c:v>0.5199124236819388</c:v>
                      </c:pt>
                    </c:numCache>
                  </c:numRef>
                </c:xVal>
                <c:yVal>
                  <c:numRef>
                    <c:extLst xmlns:c15="http://schemas.microsoft.com/office/drawing/2012/chart">
                      <c:ext xmlns:c15="http://schemas.microsoft.com/office/drawing/2012/chart" uri="{02D57815-91ED-43cb-92C2-25804820EDAC}">
                        <c15:formulaRef>
                          <c15:sqref>'Graficas (2)'!$DN$5:$DN$546</c15:sqref>
                        </c15:formulaRef>
                      </c:ext>
                    </c:extLst>
                    <c:numCache>
                      <c:formatCode>General</c:formatCode>
                      <c:ptCount val="542"/>
                      <c:pt idx="0">
                        <c:v>0.17112106816766529</c:v>
                      </c:pt>
                      <c:pt idx="1">
                        <c:v>0.69996769948101489</c:v>
                      </c:pt>
                      <c:pt idx="2">
                        <c:v>1.3300410186474425</c:v>
                      </c:pt>
                      <c:pt idx="3">
                        <c:v>2.0532710297670724</c:v>
                      </c:pt>
                      <c:pt idx="4">
                        <c:v>2.8354832633541984</c:v>
                      </c:pt>
                      <c:pt idx="5">
                        <c:v>3.5819141017433198</c:v>
                      </c:pt>
                      <c:pt idx="6">
                        <c:v>4.4276106304882505</c:v>
                      </c:pt>
                      <c:pt idx="7">
                        <c:v>5.2903728977236941</c:v>
                      </c:pt>
                      <c:pt idx="8">
                        <c:v>6.0585056333408041</c:v>
                      </c:pt>
                      <c:pt idx="9">
                        <c:v>6.9864278395154829</c:v>
                      </c:pt>
                      <c:pt idx="10">
                        <c:v>7.8595735949117964</c:v>
                      </c:pt>
                      <c:pt idx="11">
                        <c:v>8.5368513092256499</c:v>
                      </c:pt>
                      <c:pt idx="12">
                        <c:v>9.4030590612098912</c:v>
                      </c:pt>
                      <c:pt idx="13">
                        <c:v>10.323860778271186</c:v>
                      </c:pt>
                      <c:pt idx="14">
                        <c:v>11.229062877869719</c:v>
                      </c:pt>
                      <c:pt idx="15">
                        <c:v>12.153994123469197</c:v>
                      </c:pt>
                      <c:pt idx="16">
                        <c:v>13.040679588687471</c:v>
                      </c:pt>
                      <c:pt idx="17">
                        <c:v>13.897204169682746</c:v>
                      </c:pt>
                      <c:pt idx="18">
                        <c:v>14.786078601007578</c:v>
                      </c:pt>
                      <c:pt idx="19">
                        <c:v>15.630560518070984</c:v>
                      </c:pt>
                      <c:pt idx="20">
                        <c:v>16.571367460446368</c:v>
                      </c:pt>
                      <c:pt idx="21">
                        <c:v>17.465120914507359</c:v>
                      </c:pt>
                      <c:pt idx="22">
                        <c:v>18.329481707172562</c:v>
                      </c:pt>
                      <c:pt idx="23">
                        <c:v>19.193710028091026</c:v>
                      </c:pt>
                      <c:pt idx="24">
                        <c:v>20.05354570239502</c:v>
                      </c:pt>
                      <c:pt idx="25">
                        <c:v>20.954997927931288</c:v>
                      </c:pt>
                      <c:pt idx="26">
                        <c:v>21.782293858066851</c:v>
                      </c:pt>
                      <c:pt idx="27">
                        <c:v>22.577506356466426</c:v>
                      </c:pt>
                      <c:pt idx="28">
                        <c:v>23.386815754360594</c:v>
                      </c:pt>
                      <c:pt idx="29">
                        <c:v>24.217488574765003</c:v>
                      </c:pt>
                      <c:pt idx="30">
                        <c:v>24.971324924459402</c:v>
                      </c:pt>
                      <c:pt idx="31">
                        <c:v>25.735094601856566</c:v>
                      </c:pt>
                      <c:pt idx="32">
                        <c:v>26.463335114515125</c:v>
                      </c:pt>
                      <c:pt idx="33">
                        <c:v>27.215403090618498</c:v>
                      </c:pt>
                      <c:pt idx="34">
                        <c:v>27.879408352321853</c:v>
                      </c:pt>
                      <c:pt idx="35">
                        <c:v>28.515946301626947</c:v>
                      </c:pt>
                      <c:pt idx="36">
                        <c:v>29.110489103962163</c:v>
                      </c:pt>
                      <c:pt idx="37">
                        <c:v>29.679354530697292</c:v>
                      </c:pt>
                      <c:pt idx="38">
                        <c:v>30.249212806852135</c:v>
                      </c:pt>
                      <c:pt idx="39">
                        <c:v>30.741020822867206</c:v>
                      </c:pt>
                      <c:pt idx="40">
                        <c:v>31.239410581968144</c:v>
                      </c:pt>
                      <c:pt idx="41">
                        <c:v>31.636783448541376</c:v>
                      </c:pt>
                      <c:pt idx="42">
                        <c:v>32.058783234032511</c:v>
                      </c:pt>
                      <c:pt idx="43">
                        <c:v>32.470580325652271</c:v>
                      </c:pt>
                      <c:pt idx="44">
                        <c:v>32.844503273233499</c:v>
                      </c:pt>
                      <c:pt idx="45">
                        <c:v>33.211598849718769</c:v>
                      </c:pt>
                      <c:pt idx="46">
                        <c:v>33.509592286804001</c:v>
                      </c:pt>
                      <c:pt idx="47">
                        <c:v>33.823145441547595</c:v>
                      </c:pt>
                      <c:pt idx="48">
                        <c:v>34.05839791078575</c:v>
                      </c:pt>
                      <c:pt idx="49">
                        <c:v>34.304632383602858</c:v>
                      </c:pt>
                      <c:pt idx="50">
                        <c:v>34.56428842817774</c:v>
                      </c:pt>
                      <c:pt idx="51">
                        <c:v>34.719979421200456</c:v>
                      </c:pt>
                      <c:pt idx="52">
                        <c:v>34.840825524363545</c:v>
                      </c:pt>
                      <c:pt idx="53">
                        <c:v>34.976334472231585</c:v>
                      </c:pt>
                      <c:pt idx="54">
                        <c:v>35.200807524401327</c:v>
                      </c:pt>
                      <c:pt idx="55">
                        <c:v>35.311355700651063</c:v>
                      </c:pt>
                      <c:pt idx="56">
                        <c:v>35.342675816094193</c:v>
                      </c:pt>
                      <c:pt idx="57">
                        <c:v>35.434221651363423</c:v>
                      </c:pt>
                      <c:pt idx="58">
                        <c:v>35.446947227606607</c:v>
                      </c:pt>
                      <c:pt idx="59">
                        <c:v>35.592672743952967</c:v>
                      </c:pt>
                      <c:pt idx="60">
                        <c:v>35.567870992711313</c:v>
                      </c:pt>
                      <c:pt idx="61">
                        <c:v>35.614644854666992</c:v>
                      </c:pt>
                      <c:pt idx="62">
                        <c:v>35.603158915031159</c:v>
                      </c:pt>
                      <c:pt idx="63">
                        <c:v>35.663871469103121</c:v>
                      </c:pt>
                      <c:pt idx="64">
                        <c:v>35.71806023981955</c:v>
                      </c:pt>
                      <c:pt idx="65">
                        <c:v>35.71191082502137</c:v>
                      </c:pt>
                      <c:pt idx="66">
                        <c:v>35.723837535336166</c:v>
                      </c:pt>
                      <c:pt idx="67">
                        <c:v>35.723285182645519</c:v>
                      </c:pt>
                      <c:pt idx="68">
                        <c:v>35.746035472070943</c:v>
                      </c:pt>
                      <c:pt idx="69">
                        <c:v>35.758205965065322</c:v>
                      </c:pt>
                      <c:pt idx="70">
                        <c:v>35.732801826420072</c:v>
                      </c:pt>
                      <c:pt idx="71">
                        <c:v>35.695490078301091</c:v>
                      </c:pt>
                      <c:pt idx="72">
                        <c:v>35.717768749720179</c:v>
                      </c:pt>
                      <c:pt idx="73">
                        <c:v>35.618420768591093</c:v>
                      </c:pt>
                      <c:pt idx="74">
                        <c:v>35.62925213540661</c:v>
                      </c:pt>
                      <c:pt idx="75">
                        <c:v>35.586265238940719</c:v>
                      </c:pt>
                      <c:pt idx="76">
                        <c:v>35.584743652192138</c:v>
                      </c:pt>
                      <c:pt idx="77">
                        <c:v>35.564489724757877</c:v>
                      </c:pt>
                      <c:pt idx="78">
                        <c:v>35.54595658661249</c:v>
                      </c:pt>
                      <c:pt idx="79">
                        <c:v>35.579997189296023</c:v>
                      </c:pt>
                      <c:pt idx="80">
                        <c:v>35.533666017037824</c:v>
                      </c:pt>
                      <c:pt idx="81">
                        <c:v>35.557290935752903</c:v>
                      </c:pt>
                      <c:pt idx="82">
                        <c:v>35.471144215863809</c:v>
                      </c:pt>
                      <c:pt idx="83">
                        <c:v>35.481894287201939</c:v>
                      </c:pt>
                      <c:pt idx="84">
                        <c:v>35.47344529463934</c:v>
                      </c:pt>
                      <c:pt idx="85">
                        <c:v>35.484730192442015</c:v>
                      </c:pt>
                      <c:pt idx="86">
                        <c:v>35.394007399938246</c:v>
                      </c:pt>
                      <c:pt idx="87">
                        <c:v>35.405294770418962</c:v>
                      </c:pt>
                      <c:pt idx="88">
                        <c:v>35.375725447061477</c:v>
                      </c:pt>
                      <c:pt idx="89">
                        <c:v>35.298221429584927</c:v>
                      </c:pt>
                      <c:pt idx="90">
                        <c:v>35.261335073210205</c:v>
                      </c:pt>
                      <c:pt idx="91">
                        <c:v>35.278275798733375</c:v>
                      </c:pt>
                      <c:pt idx="92">
                        <c:v>35.225337960216834</c:v>
                      </c:pt>
                      <c:pt idx="93">
                        <c:v>35.223103448759872</c:v>
                      </c:pt>
                      <c:pt idx="94">
                        <c:v>35.17089101789314</c:v>
                      </c:pt>
                      <c:pt idx="95">
                        <c:v>35.166522271643046</c:v>
                      </c:pt>
                      <c:pt idx="96">
                        <c:v>35.124387696688785</c:v>
                      </c:pt>
                      <c:pt idx="97">
                        <c:v>35.097468753421374</c:v>
                      </c:pt>
                      <c:pt idx="98">
                        <c:v>35.119175267660594</c:v>
                      </c:pt>
                      <c:pt idx="99">
                        <c:v>35.12331164244484</c:v>
                      </c:pt>
                      <c:pt idx="100">
                        <c:v>35.088163725089444</c:v>
                      </c:pt>
                      <c:pt idx="101">
                        <c:v>35.075883359038592</c:v>
                      </c:pt>
                      <c:pt idx="102">
                        <c:v>35.082144012680104</c:v>
                      </c:pt>
                      <c:pt idx="103">
                        <c:v>35.087076331962479</c:v>
                      </c:pt>
                      <c:pt idx="104">
                        <c:v>35.107949313852977</c:v>
                      </c:pt>
                      <c:pt idx="105">
                        <c:v>35.11077841489945</c:v>
                      </c:pt>
                      <c:pt idx="106">
                        <c:v>35.112687115635126</c:v>
                      </c:pt>
                      <c:pt idx="107">
                        <c:v>35.147853148612747</c:v>
                      </c:pt>
                      <c:pt idx="108">
                        <c:v>35.092024206990132</c:v>
                      </c:pt>
                      <c:pt idx="109">
                        <c:v>35.052020257649104</c:v>
                      </c:pt>
                      <c:pt idx="110">
                        <c:v>35.090916710344004</c:v>
                      </c:pt>
                      <c:pt idx="111">
                        <c:v>35.017616430390149</c:v>
                      </c:pt>
                      <c:pt idx="112">
                        <c:v>35.039693971394186</c:v>
                      </c:pt>
                      <c:pt idx="113">
                        <c:v>35.098530885286344</c:v>
                      </c:pt>
                      <c:pt idx="114">
                        <c:v>35.104696192348833</c:v>
                      </c:pt>
                      <c:pt idx="115">
                        <c:v>35.073047737488196</c:v>
                      </c:pt>
                      <c:pt idx="116">
                        <c:v>35.106112908843507</c:v>
                      </c:pt>
                      <c:pt idx="117">
                        <c:v>35.134998316337779</c:v>
                      </c:pt>
                      <c:pt idx="118">
                        <c:v>35.150314176358926</c:v>
                      </c:pt>
                      <c:pt idx="119">
                        <c:v>35.167066107980311</c:v>
                      </c:pt>
                      <c:pt idx="120">
                        <c:v>35.235964244126237</c:v>
                      </c:pt>
                      <c:pt idx="121">
                        <c:v>35.194399323270389</c:v>
                      </c:pt>
                      <c:pt idx="122">
                        <c:v>35.135611219114288</c:v>
                      </c:pt>
                      <c:pt idx="123">
                        <c:v>35.190111110635534</c:v>
                      </c:pt>
                      <c:pt idx="124">
                        <c:v>35.214569280070954</c:v>
                      </c:pt>
                      <c:pt idx="125">
                        <c:v>35.273677193373778</c:v>
                      </c:pt>
                      <c:pt idx="126">
                        <c:v>35.38128822861264</c:v>
                      </c:pt>
                      <c:pt idx="127">
                        <c:v>35.410781749408571</c:v>
                      </c:pt>
                      <c:pt idx="128">
                        <c:v>35.470005922215577</c:v>
                      </c:pt>
                      <c:pt idx="129">
                        <c:v>35.565298506946881</c:v>
                      </c:pt>
                      <c:pt idx="130">
                        <c:v>35.632389231651686</c:v>
                      </c:pt>
                      <c:pt idx="131">
                        <c:v>35.734154584414561</c:v>
                      </c:pt>
                      <c:pt idx="132">
                        <c:v>35.824688813474793</c:v>
                      </c:pt>
                      <c:pt idx="133">
                        <c:v>35.848358347743947</c:v>
                      </c:pt>
                      <c:pt idx="134">
                        <c:v>35.926955818084807</c:v>
                      </c:pt>
                      <c:pt idx="135">
                        <c:v>35.996185598940684</c:v>
                      </c:pt>
                      <c:pt idx="136">
                        <c:v>36.046477046944887</c:v>
                      </c:pt>
                      <c:pt idx="137">
                        <c:v>36.156017336315436</c:v>
                      </c:pt>
                      <c:pt idx="138">
                        <c:v>36.212469162738508</c:v>
                      </c:pt>
                      <c:pt idx="139">
                        <c:v>36.282604833233329</c:v>
                      </c:pt>
                      <c:pt idx="140">
                        <c:v>36.333733639466047</c:v>
                      </c:pt>
                      <c:pt idx="141">
                        <c:v>36.377343756128724</c:v>
                      </c:pt>
                      <c:pt idx="142">
                        <c:v>36.496439646317768</c:v>
                      </c:pt>
                      <c:pt idx="143">
                        <c:v>36.542386177349279</c:v>
                      </c:pt>
                      <c:pt idx="144">
                        <c:v>36.598499603029772</c:v>
                      </c:pt>
                      <c:pt idx="145">
                        <c:v>36.738017841855225</c:v>
                      </c:pt>
                      <c:pt idx="146">
                        <c:v>36.785072047380361</c:v>
                      </c:pt>
                      <c:pt idx="147">
                        <c:v>36.843430886777952</c:v>
                      </c:pt>
                      <c:pt idx="148">
                        <c:v>36.944515394295983</c:v>
                      </c:pt>
                      <c:pt idx="149">
                        <c:v>36.981557512071902</c:v>
                      </c:pt>
                      <c:pt idx="150">
                        <c:v>37.084359145520061</c:v>
                      </c:pt>
                      <c:pt idx="151">
                        <c:v>37.109653703028357</c:v>
                      </c:pt>
                      <c:pt idx="152">
                        <c:v>37.180522729216165</c:v>
                      </c:pt>
                      <c:pt idx="153">
                        <c:v>37.269382911359209</c:v>
                      </c:pt>
                      <c:pt idx="154">
                        <c:v>37.299560144836633</c:v>
                      </c:pt>
                      <c:pt idx="155">
                        <c:v>37.39890629268335</c:v>
                      </c:pt>
                      <c:pt idx="156">
                        <c:v>37.392625759903346</c:v>
                      </c:pt>
                      <c:pt idx="157">
                        <c:v>37.519340241008187</c:v>
                      </c:pt>
                      <c:pt idx="158">
                        <c:v>37.568731001619796</c:v>
                      </c:pt>
                      <c:pt idx="159">
                        <c:v>37.671223954709077</c:v>
                      </c:pt>
                      <c:pt idx="160">
                        <c:v>37.754698076946831</c:v>
                      </c:pt>
                      <c:pt idx="161">
                        <c:v>37.878096502296977</c:v>
                      </c:pt>
                      <c:pt idx="162">
                        <c:v>37.874827748239127</c:v>
                      </c:pt>
                      <c:pt idx="163">
                        <c:v>38.014089756799521</c:v>
                      </c:pt>
                      <c:pt idx="164">
                        <c:v>38.147750239473659</c:v>
                      </c:pt>
                      <c:pt idx="165">
                        <c:v>38.245890530275105</c:v>
                      </c:pt>
                      <c:pt idx="166">
                        <c:v>38.312304441965281</c:v>
                      </c:pt>
                      <c:pt idx="167">
                        <c:v>38.450244123424362</c:v>
                      </c:pt>
                      <c:pt idx="168">
                        <c:v>38.531053398859896</c:v>
                      </c:pt>
                      <c:pt idx="169">
                        <c:v>38.645129803662087</c:v>
                      </c:pt>
                      <c:pt idx="170">
                        <c:v>38.724498787537286</c:v>
                      </c:pt>
                      <c:pt idx="171">
                        <c:v>38.883200543507243</c:v>
                      </c:pt>
                      <c:pt idx="172">
                        <c:v>38.869901217863827</c:v>
                      </c:pt>
                      <c:pt idx="173">
                        <c:v>38.995852925620341</c:v>
                      </c:pt>
                      <c:pt idx="174">
                        <c:v>39.146631551685729</c:v>
                      </c:pt>
                      <c:pt idx="175">
                        <c:v>39.19365572765787</c:v>
                      </c:pt>
                      <c:pt idx="176">
                        <c:v>39.353768547451622</c:v>
                      </c:pt>
                      <c:pt idx="177">
                        <c:v>39.463250389316116</c:v>
                      </c:pt>
                      <c:pt idx="178">
                        <c:v>39.512275167863187</c:v>
                      </c:pt>
                      <c:pt idx="179">
                        <c:v>39.602869717830572</c:v>
                      </c:pt>
                      <c:pt idx="180">
                        <c:v>39.67662752482623</c:v>
                      </c:pt>
                      <c:pt idx="181">
                        <c:v>39.842578514379547</c:v>
                      </c:pt>
                      <c:pt idx="182">
                        <c:v>39.907154018191918</c:v>
                      </c:pt>
                      <c:pt idx="183">
                        <c:v>39.967105288658551</c:v>
                      </c:pt>
                      <c:pt idx="184">
                        <c:v>40.020113328369604</c:v>
                      </c:pt>
                      <c:pt idx="185">
                        <c:v>40.149523071760676</c:v>
                      </c:pt>
                      <c:pt idx="186">
                        <c:v>40.206869893887948</c:v>
                      </c:pt>
                      <c:pt idx="187">
                        <c:v>40.321188643918553</c:v>
                      </c:pt>
                      <c:pt idx="188">
                        <c:v>40.426004016717854</c:v>
                      </c:pt>
                      <c:pt idx="189">
                        <c:v>40.462222994696084</c:v>
                      </c:pt>
                      <c:pt idx="190">
                        <c:v>40.572040508599009</c:v>
                      </c:pt>
                      <c:pt idx="191">
                        <c:v>40.627742188554556</c:v>
                      </c:pt>
                      <c:pt idx="192">
                        <c:v>40.715674455876638</c:v>
                      </c:pt>
                      <c:pt idx="193">
                        <c:v>40.784435013805236</c:v>
                      </c:pt>
                      <c:pt idx="194">
                        <c:v>40.807020053943816</c:v>
                      </c:pt>
                      <c:pt idx="195">
                        <c:v>40.872391019151443</c:v>
                      </c:pt>
                      <c:pt idx="196">
                        <c:v>41.076032274328163</c:v>
                      </c:pt>
                      <c:pt idx="197">
                        <c:v>41.059651956715037</c:v>
                      </c:pt>
                      <c:pt idx="198">
                        <c:v>41.138195825857593</c:v>
                      </c:pt>
                      <c:pt idx="199">
                        <c:v>41.248476258167955</c:v>
                      </c:pt>
                      <c:pt idx="200">
                        <c:v>41.29264175554281</c:v>
                      </c:pt>
                      <c:pt idx="201">
                        <c:v>41.312391747562245</c:v>
                      </c:pt>
                      <c:pt idx="202">
                        <c:v>41.399343518226523</c:v>
                      </c:pt>
                      <c:pt idx="203">
                        <c:v>41.465606647984224</c:v>
                      </c:pt>
                      <c:pt idx="204">
                        <c:v>41.578316134317006</c:v>
                      </c:pt>
                      <c:pt idx="205">
                        <c:v>41.657333524725537</c:v>
                      </c:pt>
                      <c:pt idx="206">
                        <c:v>41.764087075892675</c:v>
                      </c:pt>
                      <c:pt idx="207">
                        <c:v>41.826117585136771</c:v>
                      </c:pt>
                      <c:pt idx="208">
                        <c:v>41.894868964591723</c:v>
                      </c:pt>
                      <c:pt idx="209">
                        <c:v>41.960805799784438</c:v>
                      </c:pt>
                      <c:pt idx="210">
                        <c:v>42.080637494626295</c:v>
                      </c:pt>
                      <c:pt idx="211">
                        <c:v>42.221615960524851</c:v>
                      </c:pt>
                      <c:pt idx="212">
                        <c:v>42.199831539400201</c:v>
                      </c:pt>
                      <c:pt idx="213">
                        <c:v>42.396630105965869</c:v>
                      </c:pt>
                      <c:pt idx="214">
                        <c:v>42.438884557898383</c:v>
                      </c:pt>
                      <c:pt idx="215">
                        <c:v>42.525637192113926</c:v>
                      </c:pt>
                      <c:pt idx="216">
                        <c:v>42.662841936818396</c:v>
                      </c:pt>
                      <c:pt idx="217">
                        <c:v>42.647560261747664</c:v>
                      </c:pt>
                      <c:pt idx="218">
                        <c:v>42.769264259083123</c:v>
                      </c:pt>
                      <c:pt idx="219">
                        <c:v>42.90843318956221</c:v>
                      </c:pt>
                      <c:pt idx="220">
                        <c:v>42.99845219241255</c:v>
                      </c:pt>
                      <c:pt idx="221">
                        <c:v>43.087793451150958</c:v>
                      </c:pt>
                      <c:pt idx="222">
                        <c:v>43.191534128695125</c:v>
                      </c:pt>
                      <c:pt idx="223">
                        <c:v>43.290142383832766</c:v>
                      </c:pt>
                      <c:pt idx="224">
                        <c:v>43.314380912633268</c:v>
                      </c:pt>
                      <c:pt idx="225">
                        <c:v>43.405061326341325</c:v>
                      </c:pt>
                      <c:pt idx="226">
                        <c:v>43.535130321657974</c:v>
                      </c:pt>
                      <c:pt idx="227">
                        <c:v>43.576373759132004</c:v>
                      </c:pt>
                      <c:pt idx="228">
                        <c:v>43.627683453279246</c:v>
                      </c:pt>
                      <c:pt idx="229">
                        <c:v>43.710481101237839</c:v>
                      </c:pt>
                      <c:pt idx="230">
                        <c:v>43.798187411662099</c:v>
                      </c:pt>
                      <c:pt idx="231">
                        <c:v>43.928340575586887</c:v>
                      </c:pt>
                      <c:pt idx="232">
                        <c:v>44.009216548725639</c:v>
                      </c:pt>
                      <c:pt idx="233">
                        <c:v>44.107069518637196</c:v>
                      </c:pt>
                      <c:pt idx="234">
                        <c:v>44.231690097612542</c:v>
                      </c:pt>
                      <c:pt idx="235">
                        <c:v>44.302273254138626</c:v>
                      </c:pt>
                      <c:pt idx="236">
                        <c:v>44.383870147186997</c:v>
                      </c:pt>
                      <c:pt idx="237">
                        <c:v>44.441242323105996</c:v>
                      </c:pt>
                      <c:pt idx="238">
                        <c:v>44.528886600399957</c:v>
                      </c:pt>
                      <c:pt idx="239">
                        <c:v>44.689001633705551</c:v>
                      </c:pt>
                      <c:pt idx="240">
                        <c:v>44.743205732845347</c:v>
                      </c:pt>
                      <c:pt idx="241">
                        <c:v>44.824903419047779</c:v>
                      </c:pt>
                      <c:pt idx="242">
                        <c:v>44.87089167391926</c:v>
                      </c:pt>
                      <c:pt idx="243">
                        <c:v>44.92855030360063</c:v>
                      </c:pt>
                      <c:pt idx="244">
                        <c:v>45.058116089879505</c:v>
                      </c:pt>
                      <c:pt idx="245">
                        <c:v>45.129279094509648</c:v>
                      </c:pt>
                      <c:pt idx="246">
                        <c:v>45.154478424378617</c:v>
                      </c:pt>
                      <c:pt idx="247">
                        <c:v>45.224693985780789</c:v>
                      </c:pt>
                      <c:pt idx="248">
                        <c:v>45.35460711232048</c:v>
                      </c:pt>
                      <c:pt idx="249">
                        <c:v>45.374021086848103</c:v>
                      </c:pt>
                      <c:pt idx="250">
                        <c:v>45.346870208359178</c:v>
                      </c:pt>
                      <c:pt idx="251">
                        <c:v>45.480312511496045</c:v>
                      </c:pt>
                      <c:pt idx="252">
                        <c:v>45.574665259473946</c:v>
                      </c:pt>
                      <c:pt idx="253">
                        <c:v>45.618424758857998</c:v>
                      </c:pt>
                      <c:pt idx="254">
                        <c:v>45.618009547830098</c:v>
                      </c:pt>
                      <c:pt idx="255">
                        <c:v>45.746515951459557</c:v>
                      </c:pt>
                      <c:pt idx="256">
                        <c:v>45.778046931144075</c:v>
                      </c:pt>
                      <c:pt idx="257">
                        <c:v>45.911011420740358</c:v>
                      </c:pt>
                      <c:pt idx="258">
                        <c:v>45.953643099798363</c:v>
                      </c:pt>
                      <c:pt idx="259">
                        <c:v>46.035037020611412</c:v>
                      </c:pt>
                      <c:pt idx="260">
                        <c:v>46.093937953038576</c:v>
                      </c:pt>
                      <c:pt idx="261">
                        <c:v>46.189374640240629</c:v>
                      </c:pt>
                      <c:pt idx="262">
                        <c:v>46.237462822439703</c:v>
                      </c:pt>
                      <c:pt idx="263">
                        <c:v>46.31391070812036</c:v>
                      </c:pt>
                      <c:pt idx="264">
                        <c:v>46.335351297782324</c:v>
                      </c:pt>
                      <c:pt idx="265">
                        <c:v>46.434838477739127</c:v>
                      </c:pt>
                      <c:pt idx="266">
                        <c:v>46.524674384824159</c:v>
                      </c:pt>
                      <c:pt idx="267">
                        <c:v>46.551108680325285</c:v>
                      </c:pt>
                      <c:pt idx="268">
                        <c:v>46.684850494362934</c:v>
                      </c:pt>
                      <c:pt idx="269">
                        <c:v>46.673023726506379</c:v>
                      </c:pt>
                      <c:pt idx="270">
                        <c:v>46.770975639908144</c:v>
                      </c:pt>
                      <c:pt idx="271">
                        <c:v>46.81634524231697</c:v>
                      </c:pt>
                      <c:pt idx="272">
                        <c:v>46.975087558219229</c:v>
                      </c:pt>
                      <c:pt idx="273">
                        <c:v>46.957926795268484</c:v>
                      </c:pt>
                      <c:pt idx="274">
                        <c:v>47.058941857797194</c:v>
                      </c:pt>
                      <c:pt idx="275">
                        <c:v>47.171461505764242</c:v>
                      </c:pt>
                      <c:pt idx="276">
                        <c:v>47.176748402064767</c:v>
                      </c:pt>
                      <c:pt idx="277">
                        <c:v>47.336108983359701</c:v>
                      </c:pt>
                      <c:pt idx="278">
                        <c:v>47.309858541604989</c:v>
                      </c:pt>
                      <c:pt idx="279">
                        <c:v>47.384399466506281</c:v>
                      </c:pt>
                      <c:pt idx="280">
                        <c:v>47.479225681526074</c:v>
                      </c:pt>
                      <c:pt idx="281">
                        <c:v>47.46682927734097</c:v>
                      </c:pt>
                      <c:pt idx="282">
                        <c:v>47.654032222407182</c:v>
                      </c:pt>
                      <c:pt idx="283">
                        <c:v>47.727226676022497</c:v>
                      </c:pt>
                      <c:pt idx="284">
                        <c:v>47.747909985228986</c:v>
                      </c:pt>
                      <c:pt idx="285">
                        <c:v>47.821988868770916</c:v>
                      </c:pt>
                      <c:pt idx="286">
                        <c:v>47.900874488136303</c:v>
                      </c:pt>
                      <c:pt idx="287">
                        <c:v>48.033654936787158</c:v>
                      </c:pt>
                      <c:pt idx="288">
                        <c:v>48.00565572837391</c:v>
                      </c:pt>
                      <c:pt idx="289">
                        <c:v>48.104668282352314</c:v>
                      </c:pt>
                      <c:pt idx="290">
                        <c:v>48.110431631591297</c:v>
                      </c:pt>
                      <c:pt idx="291">
                        <c:v>48.10330274753683</c:v>
                      </c:pt>
                      <c:pt idx="292">
                        <c:v>48.318087706788354</c:v>
                      </c:pt>
                      <c:pt idx="293">
                        <c:v>48.344202664596317</c:v>
                      </c:pt>
                      <c:pt idx="294">
                        <c:v>48.364747727081038</c:v>
                      </c:pt>
                      <c:pt idx="295">
                        <c:v>48.463794117846362</c:v>
                      </c:pt>
                      <c:pt idx="296">
                        <c:v>48.612404217146349</c:v>
                      </c:pt>
                      <c:pt idx="297">
                        <c:v>48.681309009286238</c:v>
                      </c:pt>
                      <c:pt idx="298">
                        <c:v>48.74871782290775</c:v>
                      </c:pt>
                      <c:pt idx="299">
                        <c:v>48.875954880936249</c:v>
                      </c:pt>
                      <c:pt idx="300">
                        <c:v>48.935157217968928</c:v>
                      </c:pt>
                      <c:pt idx="301">
                        <c:v>49.052011267223897</c:v>
                      </c:pt>
                      <c:pt idx="302">
                        <c:v>49.098210673895416</c:v>
                      </c:pt>
                      <c:pt idx="303">
                        <c:v>49.190162584151871</c:v>
                      </c:pt>
                      <c:pt idx="304">
                        <c:v>49.250577828897008</c:v>
                      </c:pt>
                      <c:pt idx="305">
                        <c:v>49.384951059859787</c:v>
                      </c:pt>
                      <c:pt idx="306">
                        <c:v>49.441796410156066</c:v>
                      </c:pt>
                      <c:pt idx="307">
                        <c:v>49.588745256066787</c:v>
                      </c:pt>
                      <c:pt idx="308">
                        <c:v>49.707666459972572</c:v>
                      </c:pt>
                      <c:pt idx="309">
                        <c:v>49.733291354016089</c:v>
                      </c:pt>
                      <c:pt idx="310">
                        <c:v>49.761533314565256</c:v>
                      </c:pt>
                      <c:pt idx="311">
                        <c:v>49.918980340540301</c:v>
                      </c:pt>
                      <c:pt idx="312">
                        <c:v>50.056018727117795</c:v>
                      </c:pt>
                      <c:pt idx="313">
                        <c:v>50.185811983641855</c:v>
                      </c:pt>
                      <c:pt idx="314">
                        <c:v>50.275266787567318</c:v>
                      </c:pt>
                      <c:pt idx="315">
                        <c:v>50.375308887827543</c:v>
                      </c:pt>
                      <c:pt idx="316">
                        <c:v>50.431452280559576</c:v>
                      </c:pt>
                      <c:pt idx="317">
                        <c:v>50.544885127549506</c:v>
                      </c:pt>
                      <c:pt idx="318">
                        <c:v>50.647668073143187</c:v>
                      </c:pt>
                      <c:pt idx="319">
                        <c:v>50.746906575423488</c:v>
                      </c:pt>
                      <c:pt idx="320">
                        <c:v>50.871822537801009</c:v>
                      </c:pt>
                      <c:pt idx="321">
                        <c:v>50.955094647856271</c:v>
                      </c:pt>
                      <c:pt idx="322">
                        <c:v>51.062204446669014</c:v>
                      </c:pt>
                      <c:pt idx="323">
                        <c:v>51.141979539030878</c:v>
                      </c:pt>
                      <c:pt idx="324">
                        <c:v>51.354097038931933</c:v>
                      </c:pt>
                      <c:pt idx="325">
                        <c:v>51.41846888988065</c:v>
                      </c:pt>
                      <c:pt idx="326">
                        <c:v>51.527783804499407</c:v>
                      </c:pt>
                      <c:pt idx="327">
                        <c:v>51.632751857107436</c:v>
                      </c:pt>
                      <c:pt idx="328">
                        <c:v>51.718503994753519</c:v>
                      </c:pt>
                      <c:pt idx="329">
                        <c:v>51.875033563528788</c:v>
                      </c:pt>
                      <c:pt idx="330">
                        <c:v>51.915754007067868</c:v>
                      </c:pt>
                      <c:pt idx="331">
                        <c:v>52.113549736849016</c:v>
                      </c:pt>
                      <c:pt idx="332">
                        <c:v>52.245617208799878</c:v>
                      </c:pt>
                      <c:pt idx="333">
                        <c:v>52.226121838742259</c:v>
                      </c:pt>
                      <c:pt idx="334">
                        <c:v>52.287452772280673</c:v>
                      </c:pt>
                      <c:pt idx="335">
                        <c:v>52.490941355198643</c:v>
                      </c:pt>
                      <c:pt idx="336">
                        <c:v>52.520514870623359</c:v>
                      </c:pt>
                      <c:pt idx="337">
                        <c:v>52.658894864446076</c:v>
                      </c:pt>
                      <c:pt idx="338">
                        <c:v>52.786511280491311</c:v>
                      </c:pt>
                      <c:pt idx="339">
                        <c:v>52.846178322616424</c:v>
                      </c:pt>
                      <c:pt idx="340">
                        <c:v>52.873815949377253</c:v>
                      </c:pt>
                      <c:pt idx="341">
                        <c:v>52.964403958243189</c:v>
                      </c:pt>
                      <c:pt idx="342">
                        <c:v>53.036299404705119</c:v>
                      </c:pt>
                      <c:pt idx="343">
                        <c:v>53.214656749646053</c:v>
                      </c:pt>
                      <c:pt idx="344">
                        <c:v>53.26120274655257</c:v>
                      </c:pt>
                      <c:pt idx="345">
                        <c:v>53.314946033489115</c:v>
                      </c:pt>
                      <c:pt idx="346">
                        <c:v>53.36807782259676</c:v>
                      </c:pt>
                      <c:pt idx="347">
                        <c:v>53.379979931008378</c:v>
                      </c:pt>
                      <c:pt idx="348">
                        <c:v>53.632082327710847</c:v>
                      </c:pt>
                      <c:pt idx="349">
                        <c:v>53.709765619014469</c:v>
                      </c:pt>
                      <c:pt idx="350">
                        <c:v>53.773696008101638</c:v>
                      </c:pt>
                      <c:pt idx="351">
                        <c:v>53.887990398327972</c:v>
                      </c:pt>
                      <c:pt idx="352">
                        <c:v>54.136727264627439</c:v>
                      </c:pt>
                      <c:pt idx="353">
                        <c:v>54.094167002890501</c:v>
                      </c:pt>
                      <c:pt idx="354">
                        <c:v>54.131684670969889</c:v>
                      </c:pt>
                      <c:pt idx="355">
                        <c:v>54.209677176479843</c:v>
                      </c:pt>
                      <c:pt idx="356">
                        <c:v>54.36081704852343</c:v>
                      </c:pt>
                      <c:pt idx="357">
                        <c:v>54.402903272025107</c:v>
                      </c:pt>
                      <c:pt idx="358">
                        <c:v>54.524212668760718</c:v>
                      </c:pt>
                      <c:pt idx="359">
                        <c:v>54.640555630814923</c:v>
                      </c:pt>
                      <c:pt idx="360">
                        <c:v>54.689489932569117</c:v>
                      </c:pt>
                      <c:pt idx="361">
                        <c:v>54.856965654408576</c:v>
                      </c:pt>
                      <c:pt idx="362">
                        <c:v>54.969187086911781</c:v>
                      </c:pt>
                      <c:pt idx="363">
                        <c:v>55.002345123083728</c:v>
                      </c:pt>
                      <c:pt idx="364">
                        <c:v>55.114069669219511</c:v>
                      </c:pt>
                      <c:pt idx="365">
                        <c:v>55.182112308425147</c:v>
                      </c:pt>
                      <c:pt idx="366">
                        <c:v>55.283667389552775</c:v>
                      </c:pt>
                      <c:pt idx="367">
                        <c:v>55.371834657175143</c:v>
                      </c:pt>
                      <c:pt idx="368">
                        <c:v>55.554429493906085</c:v>
                      </c:pt>
                      <c:pt idx="369">
                        <c:v>55.585367855287039</c:v>
                      </c:pt>
                      <c:pt idx="370">
                        <c:v>55.65009379210413</c:v>
                      </c:pt>
                      <c:pt idx="371">
                        <c:v>55.793835879073711</c:v>
                      </c:pt>
                      <c:pt idx="372">
                        <c:v>55.867735146961948</c:v>
                      </c:pt>
                      <c:pt idx="373">
                        <c:v>55.999524694463346</c:v>
                      </c:pt>
                      <c:pt idx="374">
                        <c:v>56.047446281729925</c:v>
                      </c:pt>
                      <c:pt idx="375">
                        <c:v>56.010636920836056</c:v>
                      </c:pt>
                      <c:pt idx="376">
                        <c:v>56.235010530822748</c:v>
                      </c:pt>
                      <c:pt idx="377">
                        <c:v>56.290816382334228</c:v>
                      </c:pt>
                      <c:pt idx="378">
                        <c:v>56.312032226232063</c:v>
                      </c:pt>
                      <c:pt idx="379">
                        <c:v>56.490359781129349</c:v>
                      </c:pt>
                      <c:pt idx="380">
                        <c:v>56.587400549892017</c:v>
                      </c:pt>
                      <c:pt idx="381">
                        <c:v>56.626647507090865</c:v>
                      </c:pt>
                      <c:pt idx="382">
                        <c:v>56.662733952708763</c:v>
                      </c:pt>
                      <c:pt idx="383">
                        <c:v>56.808812369939133</c:v>
                      </c:pt>
                      <c:pt idx="384">
                        <c:v>56.926625520032403</c:v>
                      </c:pt>
                      <c:pt idx="385">
                        <c:v>57.059599830753108</c:v>
                      </c:pt>
                      <c:pt idx="386">
                        <c:v>57.072576237289887</c:v>
                      </c:pt>
                      <c:pt idx="387">
                        <c:v>57.230953376794005</c:v>
                      </c:pt>
                      <c:pt idx="388">
                        <c:v>57.240669329774661</c:v>
                      </c:pt>
                      <c:pt idx="389">
                        <c:v>57.257540085274456</c:v>
                      </c:pt>
                      <c:pt idx="390">
                        <c:v>57.4101309760307</c:v>
                      </c:pt>
                      <c:pt idx="391">
                        <c:v>57.470277610870028</c:v>
                      </c:pt>
                      <c:pt idx="392">
                        <c:v>57.655401333789804</c:v>
                      </c:pt>
                      <c:pt idx="393">
                        <c:v>57.724587062574322</c:v>
                      </c:pt>
                      <c:pt idx="394">
                        <c:v>57.85125791329358</c:v>
                      </c:pt>
                      <c:pt idx="395">
                        <c:v>57.848820738329529</c:v>
                      </c:pt>
                      <c:pt idx="396">
                        <c:v>58.081011155222384</c:v>
                      </c:pt>
                      <c:pt idx="397">
                        <c:v>58.029133583043674</c:v>
                      </c:pt>
                      <c:pt idx="398">
                        <c:v>58.202167839543449</c:v>
                      </c:pt>
                      <c:pt idx="399">
                        <c:v>58.333892432595107</c:v>
                      </c:pt>
                      <c:pt idx="400">
                        <c:v>58.342225774781525</c:v>
                      </c:pt>
                      <c:pt idx="401">
                        <c:v>58.409381832984494</c:v>
                      </c:pt>
                      <c:pt idx="402">
                        <c:v>58.473097375349333</c:v>
                      </c:pt>
                      <c:pt idx="403">
                        <c:v>58.533160407298418</c:v>
                      </c:pt>
                      <c:pt idx="404">
                        <c:v>58.722560007056735</c:v>
                      </c:pt>
                      <c:pt idx="405">
                        <c:v>58.82056614297661</c:v>
                      </c:pt>
                      <c:pt idx="406">
                        <c:v>58.887877900886863</c:v>
                      </c:pt>
                      <c:pt idx="407">
                        <c:v>59.052264130723231</c:v>
                      </c:pt>
                      <c:pt idx="408">
                        <c:v>59.137180926046788</c:v>
                      </c:pt>
                      <c:pt idx="409">
                        <c:v>59.224912552160468</c:v>
                      </c:pt>
                      <c:pt idx="410">
                        <c:v>59.263464945371993</c:v>
                      </c:pt>
                      <c:pt idx="411">
                        <c:v>59.377125675697265</c:v>
                      </c:pt>
                      <c:pt idx="412">
                        <c:v>59.448794922897534</c:v>
                      </c:pt>
                      <c:pt idx="413">
                        <c:v>59.630262976435461</c:v>
                      </c:pt>
                      <c:pt idx="414">
                        <c:v>59.701958581930931</c:v>
                      </c:pt>
                      <c:pt idx="415">
                        <c:v>59.891567293439437</c:v>
                      </c:pt>
                      <c:pt idx="416">
                        <c:v>59.927661133956633</c:v>
                      </c:pt>
                      <c:pt idx="417">
                        <c:v>60.029912586014937</c:v>
                      </c:pt>
                      <c:pt idx="418">
                        <c:v>60.258187158307393</c:v>
                      </c:pt>
                      <c:pt idx="419">
                        <c:v>60.328338269981124</c:v>
                      </c:pt>
                      <c:pt idx="420">
                        <c:v>60.25880369397796</c:v>
                      </c:pt>
                      <c:pt idx="421">
                        <c:v>60.492125698000926</c:v>
                      </c:pt>
                      <c:pt idx="422">
                        <c:v>60.497495861990728</c:v>
                      </c:pt>
                      <c:pt idx="423">
                        <c:v>60.622752261966468</c:v>
                      </c:pt>
                      <c:pt idx="424">
                        <c:v>60.778391054210218</c:v>
                      </c:pt>
                      <c:pt idx="425">
                        <c:v>60.849725563966821</c:v>
                      </c:pt>
                      <c:pt idx="426">
                        <c:v>60.929298799564798</c:v>
                      </c:pt>
                      <c:pt idx="427">
                        <c:v>61.152879269761947</c:v>
                      </c:pt>
                      <c:pt idx="428">
                        <c:v>61.28409496017953</c:v>
                      </c:pt>
                      <c:pt idx="429">
                        <c:v>61.309893113289966</c:v>
                      </c:pt>
                      <c:pt idx="430">
                        <c:v>61.396649898346197</c:v>
                      </c:pt>
                      <c:pt idx="431">
                        <c:v>61.63942897394179</c:v>
                      </c:pt>
                      <c:pt idx="432">
                        <c:v>61.593958654637824</c:v>
                      </c:pt>
                      <c:pt idx="433">
                        <c:v>61.689267893150443</c:v>
                      </c:pt>
                      <c:pt idx="434">
                        <c:v>61.887408202622588</c:v>
                      </c:pt>
                      <c:pt idx="435">
                        <c:v>62.027839817845276</c:v>
                      </c:pt>
                      <c:pt idx="436">
                        <c:v>62.206882966301933</c:v>
                      </c:pt>
                      <c:pt idx="437">
                        <c:v>62.238271046028238</c:v>
                      </c:pt>
                      <c:pt idx="438">
                        <c:v>62.357153491927534</c:v>
                      </c:pt>
                      <c:pt idx="439">
                        <c:v>62.566176620551595</c:v>
                      </c:pt>
                      <c:pt idx="440">
                        <c:v>62.683673959639009</c:v>
                      </c:pt>
                      <c:pt idx="441">
                        <c:v>62.804333544141478</c:v>
                      </c:pt>
                      <c:pt idx="442">
                        <c:v>62.908688587402459</c:v>
                      </c:pt>
                      <c:pt idx="443">
                        <c:v>62.94996531987281</c:v>
                      </c:pt>
                      <c:pt idx="444">
                        <c:v>63.026852353903585</c:v>
                      </c:pt>
                      <c:pt idx="445">
                        <c:v>63.093463014148234</c:v>
                      </c:pt>
                      <c:pt idx="446">
                        <c:v>63.167275817956067</c:v>
                      </c:pt>
                      <c:pt idx="447">
                        <c:v>63.270047581837595</c:v>
                      </c:pt>
                      <c:pt idx="448">
                        <c:v>63.40073497484169</c:v>
                      </c:pt>
                      <c:pt idx="449">
                        <c:v>63.51009313704327</c:v>
                      </c:pt>
                      <c:pt idx="450">
                        <c:v>63.550046277892669</c:v>
                      </c:pt>
                      <c:pt idx="451">
                        <c:v>63.703729315054105</c:v>
                      </c:pt>
                      <c:pt idx="452">
                        <c:v>63.931251162625394</c:v>
                      </c:pt>
                      <c:pt idx="453">
                        <c:v>63.94574812373471</c:v>
                      </c:pt>
                      <c:pt idx="454">
                        <c:v>64.06700449780412</c:v>
                      </c:pt>
                      <c:pt idx="455">
                        <c:v>64.185443051890928</c:v>
                      </c:pt>
                      <c:pt idx="456">
                        <c:v>64.340256703870764</c:v>
                      </c:pt>
                      <c:pt idx="457">
                        <c:v>64.389656208367143</c:v>
                      </c:pt>
                      <c:pt idx="458">
                        <c:v>64.487389711785511</c:v>
                      </c:pt>
                      <c:pt idx="459">
                        <c:v>64.545918539558087</c:v>
                      </c:pt>
                      <c:pt idx="460">
                        <c:v>64.795726156664571</c:v>
                      </c:pt>
                      <c:pt idx="461">
                        <c:v>65.018315307029667</c:v>
                      </c:pt>
                      <c:pt idx="462">
                        <c:v>65.034855287272578</c:v>
                      </c:pt>
                      <c:pt idx="463">
                        <c:v>65.291318399749727</c:v>
                      </c:pt>
                      <c:pt idx="464">
                        <c:v>65.326307068162677</c:v>
                      </c:pt>
                      <c:pt idx="465">
                        <c:v>65.405735418239971</c:v>
                      </c:pt>
                      <c:pt idx="466">
                        <c:v>65.544742673916588</c:v>
                      </c:pt>
                      <c:pt idx="467">
                        <c:v>65.759556636762824</c:v>
                      </c:pt>
                      <c:pt idx="468">
                        <c:v>65.804548838845008</c:v>
                      </c:pt>
                      <c:pt idx="469">
                        <c:v>65.947533106602549</c:v>
                      </c:pt>
                      <c:pt idx="470">
                        <c:v>66.101423582364305</c:v>
                      </c:pt>
                      <c:pt idx="471">
                        <c:v>66.180821131782096</c:v>
                      </c:pt>
                      <c:pt idx="472">
                        <c:v>66.36404861082562</c:v>
                      </c:pt>
                      <c:pt idx="473">
                        <c:v>66.41596374122642</c:v>
                      </c:pt>
                      <c:pt idx="474">
                        <c:v>66.65028245602403</c:v>
                      </c:pt>
                      <c:pt idx="475">
                        <c:v>66.712901079924535</c:v>
                      </c:pt>
                      <c:pt idx="476">
                        <c:v>66.812482492441148</c:v>
                      </c:pt>
                      <c:pt idx="477">
                        <c:v>66.945258105166275</c:v>
                      </c:pt>
                      <c:pt idx="478">
                        <c:v>67.101084755723434</c:v>
                      </c:pt>
                      <c:pt idx="479">
                        <c:v>67.168674170024758</c:v>
                      </c:pt>
                      <c:pt idx="480">
                        <c:v>67.241319109851105</c:v>
                      </c:pt>
                      <c:pt idx="481">
                        <c:v>67.468647214756515</c:v>
                      </c:pt>
                      <c:pt idx="482">
                        <c:v>67.617666952032465</c:v>
                      </c:pt>
                      <c:pt idx="483">
                        <c:v>67.76858715638835</c:v>
                      </c:pt>
                      <c:pt idx="484">
                        <c:v>67.817149983311623</c:v>
                      </c:pt>
                      <c:pt idx="485">
                        <c:v>67.974409183067749</c:v>
                      </c:pt>
                      <c:pt idx="486">
                        <c:v>68.084267292226826</c:v>
                      </c:pt>
                      <c:pt idx="487">
                        <c:v>68.26460686962551</c:v>
                      </c:pt>
                      <c:pt idx="488">
                        <c:v>68.394227317006667</c:v>
                      </c:pt>
                      <c:pt idx="489">
                        <c:v>68.439074760237233</c:v>
                      </c:pt>
                      <c:pt idx="490">
                        <c:v>68.596293783259327</c:v>
                      </c:pt>
                      <c:pt idx="491">
                        <c:v>68.795905750074681</c:v>
                      </c:pt>
                      <c:pt idx="492">
                        <c:v>68.936795692523717</c:v>
                      </c:pt>
                      <c:pt idx="493">
                        <c:v>68.977163955857264</c:v>
                      </c:pt>
                      <c:pt idx="494">
                        <c:v>69.216277347380355</c:v>
                      </c:pt>
                      <c:pt idx="495">
                        <c:v>69.352241613888282</c:v>
                      </c:pt>
                      <c:pt idx="496">
                        <c:v>69.478106924702629</c:v>
                      </c:pt>
                      <c:pt idx="497">
                        <c:v>69.583631779558857</c:v>
                      </c:pt>
                      <c:pt idx="498">
                        <c:v>69.696686317086503</c:v>
                      </c:pt>
                      <c:pt idx="499">
                        <c:v>69.958918288363179</c:v>
                      </c:pt>
                      <c:pt idx="500">
                        <c:v>70.071777061613986</c:v>
                      </c:pt>
                      <c:pt idx="501">
                        <c:v>70.088006652629787</c:v>
                      </c:pt>
                      <c:pt idx="502">
                        <c:v>70.219083333452957</c:v>
                      </c:pt>
                      <c:pt idx="503">
                        <c:v>70.430331548505208</c:v>
                      </c:pt>
                      <c:pt idx="504">
                        <c:v>70.436586492909413</c:v>
                      </c:pt>
                      <c:pt idx="505">
                        <c:v>70.650186555104682</c:v>
                      </c:pt>
                      <c:pt idx="506">
                        <c:v>70.7502832844946</c:v>
                      </c:pt>
                      <c:pt idx="507">
                        <c:v>70.872406233657983</c:v>
                      </c:pt>
                      <c:pt idx="508">
                        <c:v>70.989052735822952</c:v>
                      </c:pt>
                      <c:pt idx="509">
                        <c:v>71.135575997042025</c:v>
                      </c:pt>
                      <c:pt idx="510">
                        <c:v>71.190893718818671</c:v>
                      </c:pt>
                      <c:pt idx="511">
                        <c:v>71.426470363362142</c:v>
                      </c:pt>
                      <c:pt idx="512">
                        <c:v>71.47300012715138</c:v>
                      </c:pt>
                      <c:pt idx="513">
                        <c:v>71.678348448275685</c:v>
                      </c:pt>
                      <c:pt idx="514">
                        <c:v>71.821214669450569</c:v>
                      </c:pt>
                      <c:pt idx="515">
                        <c:v>71.911999689398911</c:v>
                      </c:pt>
                      <c:pt idx="516">
                        <c:v>72.012804086569275</c:v>
                      </c:pt>
                      <c:pt idx="517">
                        <c:v>72.227099900508165</c:v>
                      </c:pt>
                      <c:pt idx="518">
                        <c:v>72.476752629389168</c:v>
                      </c:pt>
                      <c:pt idx="519">
                        <c:v>72.415632459567931</c:v>
                      </c:pt>
                      <c:pt idx="520">
                        <c:v>72.586385613693793</c:v>
                      </c:pt>
                      <c:pt idx="521">
                        <c:v>72.652529170161458</c:v>
                      </c:pt>
                      <c:pt idx="522">
                        <c:v>72.721711753322637</c:v>
                      </c:pt>
                      <c:pt idx="523">
                        <c:v>72.901422630842319</c:v>
                      </c:pt>
                      <c:pt idx="524">
                        <c:v>73.149884395295047</c:v>
                      </c:pt>
                      <c:pt idx="525">
                        <c:v>73.350536823631529</c:v>
                      </c:pt>
                      <c:pt idx="526">
                        <c:v>73.411657486271366</c:v>
                      </c:pt>
                      <c:pt idx="527">
                        <c:v>73.55764925608517</c:v>
                      </c:pt>
                      <c:pt idx="528">
                        <c:v>73.758698949090984</c:v>
                      </c:pt>
                      <c:pt idx="529">
                        <c:v>73.89715422646529</c:v>
                      </c:pt>
                      <c:pt idx="530">
                        <c:v>73.865406742003884</c:v>
                      </c:pt>
                      <c:pt idx="531">
                        <c:v>74.091563844883183</c:v>
                      </c:pt>
                      <c:pt idx="532">
                        <c:v>74.213684004222415</c:v>
                      </c:pt>
                      <c:pt idx="533">
                        <c:v>74.387233540852236</c:v>
                      </c:pt>
                      <c:pt idx="534">
                        <c:v>74.568075820260873</c:v>
                      </c:pt>
                      <c:pt idx="535">
                        <c:v>74.67162568472699</c:v>
                      </c:pt>
                      <c:pt idx="536">
                        <c:v>74.800609222903901</c:v>
                      </c:pt>
                      <c:pt idx="537">
                        <c:v>74.854768726636919</c:v>
                      </c:pt>
                      <c:pt idx="538">
                        <c:v>75.131289288915497</c:v>
                      </c:pt>
                      <c:pt idx="539">
                        <c:v>75.246281913637205</c:v>
                      </c:pt>
                      <c:pt idx="540">
                        <c:v>75.44656432516733</c:v>
                      </c:pt>
                      <c:pt idx="541">
                        <c:v>75.504335718007468</c:v>
                      </c:pt>
                    </c:numCache>
                  </c:numRef>
                </c:yVal>
                <c:smooth val="1"/>
                <c:extLst xmlns:c15="http://schemas.microsoft.com/office/drawing/2012/chart">
                  <c:ext xmlns:c16="http://schemas.microsoft.com/office/drawing/2014/chart" uri="{C3380CC4-5D6E-409C-BE32-E72D297353CC}">
                    <c16:uniqueId val="{00000008-0688-4018-B01C-7E39D0E7DCCC}"/>
                  </c:ext>
                </c:extLst>
              </c15:ser>
            </c15:filteredScatterSeries>
            <c15:filteredScatterSeries>
              <c15:ser>
                <c:idx val="5"/>
                <c:order val="9"/>
                <c:tx>
                  <c:v>1 ampolla</c:v>
                </c:tx>
                <c:spPr>
                  <a:ln w="28575">
                    <a:solidFill>
                      <a:schemeClr val="accent6">
                        <a:alpha val="20000"/>
                      </a:schemeClr>
                    </a:solidFill>
                  </a:ln>
                  <a:effectLst/>
                </c:spPr>
                <c:marker>
                  <c:symbol val="circle"/>
                  <c:size val="4"/>
                  <c:spPr>
                    <a:solidFill>
                      <a:schemeClr val="accent6"/>
                    </a:solidFill>
                    <a:ln w="9525" cap="flat" cmpd="sng" algn="ctr">
                      <a:solidFill>
                        <a:schemeClr val="accent6"/>
                      </a:solidFill>
                      <a:round/>
                    </a:ln>
                    <a:effectLst/>
                  </c:spPr>
                </c:marker>
                <c:xVal>
                  <c:numRef>
                    <c:extLst xmlns:c15="http://schemas.microsoft.com/office/drawing/2012/chart">
                      <c:ext xmlns:c15="http://schemas.microsoft.com/office/drawing/2012/chart" uri="{02D57815-91ED-43cb-92C2-25804820EDAC}">
                        <c15:formulaRef>
                          <c15:sqref>'Graficas (2)'!$AA$5:$AA$546</c15:sqref>
                        </c15:formulaRef>
                      </c:ext>
                    </c:extLst>
                    <c:numCache>
                      <c:formatCode>General</c:formatCode>
                      <c:ptCount val="542"/>
                      <c:pt idx="0">
                        <c:v>1.4920776595345983E-4</c:v>
                      </c:pt>
                      <c:pt idx="1">
                        <c:v>8.3003231079086979E-4</c:v>
                      </c:pt>
                      <c:pt idx="2">
                        <c:v>2.543548283474739E-3</c:v>
                      </c:pt>
                      <c:pt idx="3">
                        <c:v>3.8565733485206007E-3</c:v>
                      </c:pt>
                      <c:pt idx="4">
                        <c:v>4.7434909802677346E-3</c:v>
                      </c:pt>
                      <c:pt idx="5">
                        <c:v>5.4465772158172939E-3</c:v>
                      </c:pt>
                      <c:pt idx="6">
                        <c:v>6.4392438592119575E-3</c:v>
                      </c:pt>
                      <c:pt idx="7">
                        <c:v>7.4165038077719375E-3</c:v>
                      </c:pt>
                      <c:pt idx="8">
                        <c:v>8.3235849314536817E-3</c:v>
                      </c:pt>
                      <c:pt idx="9">
                        <c:v>9.2337333755456857E-3</c:v>
                      </c:pt>
                      <c:pt idx="10">
                        <c:v>1.0276112974574734E-2</c:v>
                      </c:pt>
                      <c:pt idx="11">
                        <c:v>1.1334605999270988E-2</c:v>
                      </c:pt>
                      <c:pt idx="12">
                        <c:v>1.2250495954569873E-2</c:v>
                      </c:pt>
                      <c:pt idx="13">
                        <c:v>1.3111627191634275E-2</c:v>
                      </c:pt>
                      <c:pt idx="14">
                        <c:v>1.4020941401806509E-2</c:v>
                      </c:pt>
                      <c:pt idx="15">
                        <c:v>1.5097583205733362E-2</c:v>
                      </c:pt>
                      <c:pt idx="16">
                        <c:v>1.6163341410759455E-2</c:v>
                      </c:pt>
                      <c:pt idx="17">
                        <c:v>1.7134113382535527E-2</c:v>
                      </c:pt>
                      <c:pt idx="18">
                        <c:v>1.8009331347709091E-2</c:v>
                      </c:pt>
                      <c:pt idx="19">
                        <c:v>1.8934926427900917E-2</c:v>
                      </c:pt>
                      <c:pt idx="20">
                        <c:v>1.9837672756719459E-2</c:v>
                      </c:pt>
                      <c:pt idx="21">
                        <c:v>2.0867394326427483E-2</c:v>
                      </c:pt>
                      <c:pt idx="22">
                        <c:v>2.1869743358548129E-2</c:v>
                      </c:pt>
                      <c:pt idx="23">
                        <c:v>2.2912599627652758E-2</c:v>
                      </c:pt>
                      <c:pt idx="24">
                        <c:v>2.3774094212967636E-2</c:v>
                      </c:pt>
                      <c:pt idx="25">
                        <c:v>2.4735278394450212E-2</c:v>
                      </c:pt>
                      <c:pt idx="26">
                        <c:v>2.5729334761157279E-2</c:v>
                      </c:pt>
                      <c:pt idx="27">
                        <c:v>2.6760164443082012E-2</c:v>
                      </c:pt>
                      <c:pt idx="28">
                        <c:v>2.7711488455203222E-2</c:v>
                      </c:pt>
                      <c:pt idx="29">
                        <c:v>2.8657824128614857E-2</c:v>
                      </c:pt>
                      <c:pt idx="30">
                        <c:v>2.9562239250579998E-2</c:v>
                      </c:pt>
                      <c:pt idx="31">
                        <c:v>3.0529282933579566E-2</c:v>
                      </c:pt>
                      <c:pt idx="32">
                        <c:v>3.1492207997308855E-2</c:v>
                      </c:pt>
                      <c:pt idx="33">
                        <c:v>3.2491985976781421E-2</c:v>
                      </c:pt>
                      <c:pt idx="34">
                        <c:v>3.3553202326950707E-2</c:v>
                      </c:pt>
                      <c:pt idx="35">
                        <c:v>3.4508356130716088E-2</c:v>
                      </c:pt>
                      <c:pt idx="36">
                        <c:v>3.5454005127403224E-2</c:v>
                      </c:pt>
                      <c:pt idx="37">
                        <c:v>3.6376275529618002E-2</c:v>
                      </c:pt>
                      <c:pt idx="38">
                        <c:v>3.7328871469490793E-2</c:v>
                      </c:pt>
                      <c:pt idx="39">
                        <c:v>3.8362766687282543E-2</c:v>
                      </c:pt>
                      <c:pt idx="40">
                        <c:v>3.9365160138902476E-2</c:v>
                      </c:pt>
                      <c:pt idx="41">
                        <c:v>4.0298843775911794E-2</c:v>
                      </c:pt>
                      <c:pt idx="42">
                        <c:v>4.1252791815291769E-2</c:v>
                      </c:pt>
                      <c:pt idx="43">
                        <c:v>4.227439439351853E-2</c:v>
                      </c:pt>
                      <c:pt idx="44">
                        <c:v>4.3247744600497337E-2</c:v>
                      </c:pt>
                      <c:pt idx="45">
                        <c:v>4.4237638693708815E-2</c:v>
                      </c:pt>
                      <c:pt idx="46">
                        <c:v>4.5197648099484476E-2</c:v>
                      </c:pt>
                      <c:pt idx="47">
                        <c:v>4.6113622483754745E-2</c:v>
                      </c:pt>
                      <c:pt idx="48">
                        <c:v>4.7105290539903567E-2</c:v>
                      </c:pt>
                      <c:pt idx="49">
                        <c:v>4.8161081100836861E-2</c:v>
                      </c:pt>
                      <c:pt idx="50">
                        <c:v>4.9181284440085168E-2</c:v>
                      </c:pt>
                      <c:pt idx="51">
                        <c:v>5.01555046415606E-2</c:v>
                      </c:pt>
                      <c:pt idx="52">
                        <c:v>5.1101029239340304E-2</c:v>
                      </c:pt>
                      <c:pt idx="53">
                        <c:v>5.2066926859726137E-2</c:v>
                      </c:pt>
                      <c:pt idx="54">
                        <c:v>5.3024329389086397E-2</c:v>
                      </c:pt>
                      <c:pt idx="55">
                        <c:v>5.3999821654381427E-2</c:v>
                      </c:pt>
                      <c:pt idx="56">
                        <c:v>5.4994110709703559E-2</c:v>
                      </c:pt>
                      <c:pt idx="57">
                        <c:v>5.593227733271703E-2</c:v>
                      </c:pt>
                      <c:pt idx="58">
                        <c:v>5.7052606747483706E-2</c:v>
                      </c:pt>
                      <c:pt idx="59">
                        <c:v>5.8000208445938992E-2</c:v>
                      </c:pt>
                      <c:pt idx="60">
                        <c:v>5.8910374003952368E-2</c:v>
                      </c:pt>
                      <c:pt idx="61">
                        <c:v>5.9891702885185263E-2</c:v>
                      </c:pt>
                      <c:pt idx="62">
                        <c:v>6.0839647375704062E-2</c:v>
                      </c:pt>
                      <c:pt idx="63">
                        <c:v>6.184624721312202E-2</c:v>
                      </c:pt>
                      <c:pt idx="64">
                        <c:v>6.2821307581048022E-2</c:v>
                      </c:pt>
                      <c:pt idx="65">
                        <c:v>6.3817720567972219E-2</c:v>
                      </c:pt>
                      <c:pt idx="66">
                        <c:v>6.4773480684386667E-2</c:v>
                      </c:pt>
                      <c:pt idx="67">
                        <c:v>6.5779531960375587E-2</c:v>
                      </c:pt>
                      <c:pt idx="68">
                        <c:v>6.6773810962935179E-2</c:v>
                      </c:pt>
                      <c:pt idx="69">
                        <c:v>6.7731787752764561E-2</c:v>
                      </c:pt>
                      <c:pt idx="70">
                        <c:v>6.8676326907150434E-2</c:v>
                      </c:pt>
                      <c:pt idx="71">
                        <c:v>6.967778700650086E-2</c:v>
                      </c:pt>
                      <c:pt idx="72">
                        <c:v>7.0685206379715815E-2</c:v>
                      </c:pt>
                      <c:pt idx="73">
                        <c:v>7.1699191841559734E-2</c:v>
                      </c:pt>
                      <c:pt idx="74">
                        <c:v>7.2657906704291467E-2</c:v>
                      </c:pt>
                      <c:pt idx="75">
                        <c:v>7.3620260282916433E-2</c:v>
                      </c:pt>
                      <c:pt idx="76">
                        <c:v>7.4578128109524147E-2</c:v>
                      </c:pt>
                      <c:pt idx="77">
                        <c:v>7.5545962795115565E-2</c:v>
                      </c:pt>
                      <c:pt idx="78">
                        <c:v>7.6503161770903383E-2</c:v>
                      </c:pt>
                      <c:pt idx="79">
                        <c:v>7.7506449973437169E-2</c:v>
                      </c:pt>
                      <c:pt idx="80">
                        <c:v>7.8452171663735068E-2</c:v>
                      </c:pt>
                      <c:pt idx="81">
                        <c:v>7.9468119219266692E-2</c:v>
                      </c:pt>
                      <c:pt idx="82">
                        <c:v>8.0449315660593948E-2</c:v>
                      </c:pt>
                      <c:pt idx="83">
                        <c:v>8.1451085492280639E-2</c:v>
                      </c:pt>
                      <c:pt idx="84">
                        <c:v>8.2470073595628898E-2</c:v>
                      </c:pt>
                      <c:pt idx="85">
                        <c:v>8.341718040477808E-2</c:v>
                      </c:pt>
                      <c:pt idx="86">
                        <c:v>8.4418856434732736E-2</c:v>
                      </c:pt>
                      <c:pt idx="87">
                        <c:v>8.5379620211110424E-2</c:v>
                      </c:pt>
                      <c:pt idx="88">
                        <c:v>8.6349615842688215E-2</c:v>
                      </c:pt>
                      <c:pt idx="89">
                        <c:v>8.7306248734773162E-2</c:v>
                      </c:pt>
                      <c:pt idx="90">
                        <c:v>8.8246156074266266E-2</c:v>
                      </c:pt>
                      <c:pt idx="91">
                        <c:v>8.9236274493415021E-2</c:v>
                      </c:pt>
                      <c:pt idx="92">
                        <c:v>9.0236014785895907E-2</c:v>
                      </c:pt>
                      <c:pt idx="93">
                        <c:v>9.1245184235009699E-2</c:v>
                      </c:pt>
                      <c:pt idx="94">
                        <c:v>9.2235118014593193E-2</c:v>
                      </c:pt>
                      <c:pt idx="95">
                        <c:v>9.3250400601575814E-2</c:v>
                      </c:pt>
                      <c:pt idx="96">
                        <c:v>9.4187704260839056E-2</c:v>
                      </c:pt>
                      <c:pt idx="97">
                        <c:v>9.5198543802962179E-2</c:v>
                      </c:pt>
                      <c:pt idx="98">
                        <c:v>9.6153575785565631E-2</c:v>
                      </c:pt>
                      <c:pt idx="99">
                        <c:v>9.7128583956059583E-2</c:v>
                      </c:pt>
                      <c:pt idx="100">
                        <c:v>9.8142985079804457E-2</c:v>
                      </c:pt>
                      <c:pt idx="101">
                        <c:v>9.9113114954237441E-2</c:v>
                      </c:pt>
                      <c:pt idx="102">
                        <c:v>0.10009110692263901</c:v>
                      </c:pt>
                      <c:pt idx="103">
                        <c:v>0.10109649631892159</c:v>
                      </c:pt>
                      <c:pt idx="104">
                        <c:v>0.10206561595665191</c:v>
                      </c:pt>
                      <c:pt idx="105">
                        <c:v>0.10305256723149277</c:v>
                      </c:pt>
                      <c:pt idx="106">
                        <c:v>0.10402462039585159</c:v>
                      </c:pt>
                      <c:pt idx="107">
                        <c:v>0.10499654878383366</c:v>
                      </c:pt>
                      <c:pt idx="108">
                        <c:v>0.10604881909825478</c:v>
                      </c:pt>
                      <c:pt idx="109">
                        <c:v>0.10699666475345833</c:v>
                      </c:pt>
                      <c:pt idx="110">
                        <c:v>0.1079606890935578</c:v>
                      </c:pt>
                      <c:pt idx="111">
                        <c:v>0.10891152250836811</c:v>
                      </c:pt>
                      <c:pt idx="112">
                        <c:v>0.10987724110774275</c:v>
                      </c:pt>
                      <c:pt idx="113">
                        <c:v>0.11088696822627542</c:v>
                      </c:pt>
                      <c:pt idx="114">
                        <c:v>0.11188654654226471</c:v>
                      </c:pt>
                      <c:pt idx="115">
                        <c:v>0.11286373325888728</c:v>
                      </c:pt>
                      <c:pt idx="116">
                        <c:v>0.1137707519388077</c:v>
                      </c:pt>
                      <c:pt idx="117">
                        <c:v>0.11482882126942244</c:v>
                      </c:pt>
                      <c:pt idx="118">
                        <c:v>0.11573938271022247</c:v>
                      </c:pt>
                      <c:pt idx="119">
                        <c:v>0.11678854771686842</c:v>
                      </c:pt>
                      <c:pt idx="120">
                        <c:v>0.1177762468781417</c:v>
                      </c:pt>
                      <c:pt idx="121">
                        <c:v>0.11869356635735435</c:v>
                      </c:pt>
                      <c:pt idx="122">
                        <c:v>0.11975918310080909</c:v>
                      </c:pt>
                      <c:pt idx="123">
                        <c:v>0.12071321784258356</c:v>
                      </c:pt>
                      <c:pt idx="124">
                        <c:v>0.12174261740287404</c:v>
                      </c:pt>
                      <c:pt idx="125">
                        <c:v>0.12266476049694215</c:v>
                      </c:pt>
                      <c:pt idx="126">
                        <c:v>0.12362041704503449</c:v>
                      </c:pt>
                      <c:pt idx="127">
                        <c:v>0.12460053524664656</c:v>
                      </c:pt>
                      <c:pt idx="128">
                        <c:v>0.12563388472415779</c:v>
                      </c:pt>
                      <c:pt idx="129">
                        <c:v>0.12657752775773068</c:v>
                      </c:pt>
                      <c:pt idx="130">
                        <c:v>0.12757933699730928</c:v>
                      </c:pt>
                      <c:pt idx="131">
                        <c:v>0.12855312842377498</c:v>
                      </c:pt>
                      <c:pt idx="132">
                        <c:v>0.12953768547747715</c:v>
                      </c:pt>
                      <c:pt idx="133">
                        <c:v>0.13051676236283827</c:v>
                      </c:pt>
                      <c:pt idx="134">
                        <c:v>0.13146607634050939</c:v>
                      </c:pt>
                      <c:pt idx="135">
                        <c:v>0.13248947550684534</c:v>
                      </c:pt>
                      <c:pt idx="136">
                        <c:v>0.13347772287421494</c:v>
                      </c:pt>
                      <c:pt idx="137">
                        <c:v>0.13445510208495043</c:v>
                      </c:pt>
                      <c:pt idx="138">
                        <c:v>0.13544147776695742</c:v>
                      </c:pt>
                      <c:pt idx="139">
                        <c:v>0.13640132084594861</c:v>
                      </c:pt>
                      <c:pt idx="140">
                        <c:v>0.13738469515064478</c:v>
                      </c:pt>
                      <c:pt idx="141">
                        <c:v>0.13834528748278316</c:v>
                      </c:pt>
                      <c:pt idx="142">
                        <c:v>0.13937737749665313</c:v>
                      </c:pt>
                      <c:pt idx="143">
                        <c:v>0.1403268386453993</c:v>
                      </c:pt>
                      <c:pt idx="144">
                        <c:v>0.14132811243824156</c:v>
                      </c:pt>
                      <c:pt idx="145">
                        <c:v>0.14225196029615028</c:v>
                      </c:pt>
                      <c:pt idx="146">
                        <c:v>0.14322471813196974</c:v>
                      </c:pt>
                      <c:pt idx="147">
                        <c:v>0.1442506199422009</c:v>
                      </c:pt>
                      <c:pt idx="148">
                        <c:v>0.14520214080948707</c:v>
                      </c:pt>
                      <c:pt idx="149">
                        <c:v>0.14620923129027386</c:v>
                      </c:pt>
                      <c:pt idx="150">
                        <c:v>0.14721162900025569</c:v>
                      </c:pt>
                      <c:pt idx="151">
                        <c:v>0.148166975117693</c:v>
                      </c:pt>
                      <c:pt idx="152">
                        <c:v>0.14914869606418754</c:v>
                      </c:pt>
                      <c:pt idx="153">
                        <c:v>0.15010595006223118</c:v>
                      </c:pt>
                      <c:pt idx="154">
                        <c:v>0.15105206993022363</c:v>
                      </c:pt>
                      <c:pt idx="155">
                        <c:v>0.15205671633205223</c:v>
                      </c:pt>
                      <c:pt idx="156">
                        <c:v>0.15302817808676197</c:v>
                      </c:pt>
                      <c:pt idx="157">
                        <c:v>0.15401765794265501</c:v>
                      </c:pt>
                      <c:pt idx="158">
                        <c:v>0.15498535430189014</c:v>
                      </c:pt>
                      <c:pt idx="159">
                        <c:v>0.15593881296281359</c:v>
                      </c:pt>
                      <c:pt idx="160">
                        <c:v>0.15695724205981337</c:v>
                      </c:pt>
                      <c:pt idx="161">
                        <c:v>0.15794931083791924</c:v>
                      </c:pt>
                      <c:pt idx="162">
                        <c:v>0.15887952970646499</c:v>
                      </c:pt>
                      <c:pt idx="163">
                        <c:v>0.15989604895177756</c:v>
                      </c:pt>
                      <c:pt idx="164">
                        <c:v>0.16092769088526496</c:v>
                      </c:pt>
                      <c:pt idx="165">
                        <c:v>0.16188333311645717</c:v>
                      </c:pt>
                      <c:pt idx="166">
                        <c:v>0.16283853844101145</c:v>
                      </c:pt>
                      <c:pt idx="167">
                        <c:v>0.16383548809430068</c:v>
                      </c:pt>
                      <c:pt idx="168">
                        <c:v>0.16480191803257424</c:v>
                      </c:pt>
                      <c:pt idx="169">
                        <c:v>0.16578062369983995</c:v>
                      </c:pt>
                      <c:pt idx="170">
                        <c:v>0.16673273413480069</c:v>
                      </c:pt>
                      <c:pt idx="171">
                        <c:v>0.16774995609994686</c:v>
                      </c:pt>
                      <c:pt idx="172">
                        <c:v>0.1687086030178834</c:v>
                      </c:pt>
                      <c:pt idx="173">
                        <c:v>0.16969206477256646</c:v>
                      </c:pt>
                      <c:pt idx="174">
                        <c:v>0.17065289544025375</c:v>
                      </c:pt>
                      <c:pt idx="175">
                        <c:v>0.17168784855666946</c:v>
                      </c:pt>
                      <c:pt idx="176">
                        <c:v>0.17258953988915768</c:v>
                      </c:pt>
                      <c:pt idx="177">
                        <c:v>0.17362696371795058</c:v>
                      </c:pt>
                      <c:pt idx="178">
                        <c:v>0.17451936512588398</c:v>
                      </c:pt>
                      <c:pt idx="179">
                        <c:v>0.17551164531427396</c:v>
                      </c:pt>
                      <c:pt idx="180">
                        <c:v>0.17645915156427283</c:v>
                      </c:pt>
                      <c:pt idx="181">
                        <c:v>0.17744432723626044</c:v>
                      </c:pt>
                      <c:pt idx="182">
                        <c:v>0.17844718232695639</c:v>
                      </c:pt>
                      <c:pt idx="183">
                        <c:v>0.17939544884464367</c:v>
                      </c:pt>
                      <c:pt idx="184">
                        <c:v>0.18039821479901702</c:v>
                      </c:pt>
                      <c:pt idx="185">
                        <c:v>0.18138019732328559</c:v>
                      </c:pt>
                      <c:pt idx="186">
                        <c:v>0.18235159929257119</c:v>
                      </c:pt>
                      <c:pt idx="187">
                        <c:v>0.18338847793155807</c:v>
                      </c:pt>
                      <c:pt idx="188">
                        <c:v>0.18430428532161611</c:v>
                      </c:pt>
                      <c:pt idx="189">
                        <c:v>0.18523829690434127</c:v>
                      </c:pt>
                      <c:pt idx="190">
                        <c:v>0.18631172105556898</c:v>
                      </c:pt>
                      <c:pt idx="191">
                        <c:v>0.18719963020402147</c:v>
                      </c:pt>
                      <c:pt idx="192">
                        <c:v>0.18823621945739455</c:v>
                      </c:pt>
                      <c:pt idx="193">
                        <c:v>0.18916909056761561</c:v>
                      </c:pt>
                      <c:pt idx="194">
                        <c:v>0.19012380297097009</c:v>
                      </c:pt>
                      <c:pt idx="195">
                        <c:v>0.1911202788859479</c:v>
                      </c:pt>
                      <c:pt idx="196">
                        <c:v>0.19210178865207084</c:v>
                      </c:pt>
                      <c:pt idx="197">
                        <c:v>0.19311104363370377</c:v>
                      </c:pt>
                      <c:pt idx="198">
                        <c:v>0.19408798461443683</c:v>
                      </c:pt>
                      <c:pt idx="199">
                        <c:v>0.19504145080917218</c:v>
                      </c:pt>
                      <c:pt idx="200">
                        <c:v>0.19604822618195555</c:v>
                      </c:pt>
                      <c:pt idx="201">
                        <c:v>0.19703398357614091</c:v>
                      </c:pt>
                      <c:pt idx="202">
                        <c:v>0.19798988032989503</c:v>
                      </c:pt>
                      <c:pt idx="203">
                        <c:v>0.19903799566031033</c:v>
                      </c:pt>
                      <c:pt idx="204">
                        <c:v>0.199938644186099</c:v>
                      </c:pt>
                      <c:pt idx="205">
                        <c:v>0.20096789284263522</c:v>
                      </c:pt>
                      <c:pt idx="206">
                        <c:v>0.20192272062498193</c:v>
                      </c:pt>
                      <c:pt idx="207">
                        <c:v>0.20289573384677176</c:v>
                      </c:pt>
                      <c:pt idx="208">
                        <c:v>0.20387960518598783</c:v>
                      </c:pt>
                      <c:pt idx="209">
                        <c:v>0.20482374297887329</c:v>
                      </c:pt>
                      <c:pt idx="210">
                        <c:v>0.20581277742438825</c:v>
                      </c:pt>
                      <c:pt idx="211">
                        <c:v>0.20679788711701841</c:v>
                      </c:pt>
                      <c:pt idx="212">
                        <c:v>0.20781337837263095</c:v>
                      </c:pt>
                      <c:pt idx="213">
                        <c:v>0.20873393221420286</c:v>
                      </c:pt>
                      <c:pt idx="214">
                        <c:v>0.20972610584753615</c:v>
                      </c:pt>
                      <c:pt idx="215">
                        <c:v>0.21069763000967709</c:v>
                      </c:pt>
                      <c:pt idx="216">
                        <c:v>0.21169164269537033</c:v>
                      </c:pt>
                      <c:pt idx="217">
                        <c:v>0.21267292512349828</c:v>
                      </c:pt>
                      <c:pt idx="218">
                        <c:v>0.2136318864287404</c:v>
                      </c:pt>
                      <c:pt idx="219">
                        <c:v>0.21462367915311295</c:v>
                      </c:pt>
                      <c:pt idx="220">
                        <c:v>0.21555407331639032</c:v>
                      </c:pt>
                      <c:pt idx="221">
                        <c:v>0.21655767722912383</c:v>
                      </c:pt>
                      <c:pt idx="222">
                        <c:v>0.21754310665930912</c:v>
                      </c:pt>
                      <c:pt idx="223">
                        <c:v>0.21853764962182698</c:v>
                      </c:pt>
                      <c:pt idx="224">
                        <c:v>0.21952825075571353</c:v>
                      </c:pt>
                      <c:pt idx="225">
                        <c:v>0.22047818605589828</c:v>
                      </c:pt>
                      <c:pt idx="226">
                        <c:v>0.22145456410883835</c:v>
                      </c:pt>
                      <c:pt idx="227">
                        <c:v>0.22243953581074125</c:v>
                      </c:pt>
                      <c:pt idx="228">
                        <c:v>0.22344168802724801</c:v>
                      </c:pt>
                      <c:pt idx="229">
                        <c:v>0.22433157791299338</c:v>
                      </c:pt>
                      <c:pt idx="230">
                        <c:v>0.22536115876649992</c:v>
                      </c:pt>
                      <c:pt idx="231">
                        <c:v>0.22632450242340632</c:v>
                      </c:pt>
                      <c:pt idx="232">
                        <c:v>0.22734213316194554</c:v>
                      </c:pt>
                      <c:pt idx="233">
                        <c:v>0.22827711134962864</c:v>
                      </c:pt>
                      <c:pt idx="234">
                        <c:v>0.22927006332511762</c:v>
                      </c:pt>
                      <c:pt idx="235">
                        <c:v>0.23018040922847988</c:v>
                      </c:pt>
                      <c:pt idx="236">
                        <c:v>0.23119166826254114</c:v>
                      </c:pt>
                      <c:pt idx="237">
                        <c:v>0.23221206578861014</c:v>
                      </c:pt>
                      <c:pt idx="238">
                        <c:v>0.23316736371976882</c:v>
                      </c:pt>
                      <c:pt idx="239">
                        <c:v>0.2340984356582651</c:v>
                      </c:pt>
                      <c:pt idx="240">
                        <c:v>0.23509429870259618</c:v>
                      </c:pt>
                      <c:pt idx="241">
                        <c:v>0.23604243631744257</c:v>
                      </c:pt>
                      <c:pt idx="242">
                        <c:v>0.23704016730103503</c:v>
                      </c:pt>
                      <c:pt idx="243">
                        <c:v>0.23800002812231563</c:v>
                      </c:pt>
                      <c:pt idx="244">
                        <c:v>0.23898893008963809</c:v>
                      </c:pt>
                      <c:pt idx="245">
                        <c:v>0.23995527654948412</c:v>
                      </c:pt>
                      <c:pt idx="246">
                        <c:v>0.24097020984834425</c:v>
                      </c:pt>
                      <c:pt idx="247">
                        <c:v>0.2419298708623831</c:v>
                      </c:pt>
                      <c:pt idx="248">
                        <c:v>0.24293667096199409</c:v>
                      </c:pt>
                      <c:pt idx="249">
                        <c:v>0.24387329905601454</c:v>
                      </c:pt>
                      <c:pt idx="250">
                        <c:v>0.24486240993480851</c:v>
                      </c:pt>
                      <c:pt idx="251">
                        <c:v>0.24580977619662447</c:v>
                      </c:pt>
                      <c:pt idx="252">
                        <c:v>0.24679642371575347</c:v>
                      </c:pt>
                      <c:pt idx="253">
                        <c:v>0.24780741828078617</c:v>
                      </c:pt>
                      <c:pt idx="254">
                        <c:v>0.24877005599294288</c:v>
                      </c:pt>
                      <c:pt idx="255">
                        <c:v>0.24970055945873143</c:v>
                      </c:pt>
                      <c:pt idx="256">
                        <c:v>0.25072296836636399</c:v>
                      </c:pt>
                      <c:pt idx="257">
                        <c:v>0.25166302592549739</c:v>
                      </c:pt>
                      <c:pt idx="258">
                        <c:v>0.25266266856210962</c:v>
                      </c:pt>
                      <c:pt idx="259">
                        <c:v>0.25361475433901087</c:v>
                      </c:pt>
                      <c:pt idx="260">
                        <c:v>0.25457716738527414</c:v>
                      </c:pt>
                      <c:pt idx="261">
                        <c:v>0.25555912597733166</c:v>
                      </c:pt>
                      <c:pt idx="262">
                        <c:v>0.25656262303832583</c:v>
                      </c:pt>
                      <c:pt idx="263">
                        <c:v>0.25748840909928672</c:v>
                      </c:pt>
                      <c:pt idx="264">
                        <c:v>0.25845408136108677</c:v>
                      </c:pt>
                      <c:pt idx="265">
                        <c:v>0.25945717080929598</c:v>
                      </c:pt>
                      <c:pt idx="266">
                        <c:v>0.26043641766870818</c:v>
                      </c:pt>
                      <c:pt idx="267">
                        <c:v>0.26143526071671241</c:v>
                      </c:pt>
                      <c:pt idx="268">
                        <c:v>0.26242023401956088</c:v>
                      </c:pt>
                      <c:pt idx="269">
                        <c:v>0.26339375740209914</c:v>
                      </c:pt>
                      <c:pt idx="270">
                        <c:v>0.26436365478464252</c:v>
                      </c:pt>
                      <c:pt idx="271">
                        <c:v>0.2653214769813862</c:v>
                      </c:pt>
                      <c:pt idx="272">
                        <c:v>0.26630623409358456</c:v>
                      </c:pt>
                      <c:pt idx="273">
                        <c:v>0.26731730536645121</c:v>
                      </c:pt>
                      <c:pt idx="274">
                        <c:v>0.26827253546748375</c:v>
                      </c:pt>
                      <c:pt idx="275">
                        <c:v>0.26921426327635334</c:v>
                      </c:pt>
                      <c:pt idx="276">
                        <c:v>0.27020280061922497</c:v>
                      </c:pt>
                      <c:pt idx="277">
                        <c:v>0.27123141971237485</c:v>
                      </c:pt>
                      <c:pt idx="278">
                        <c:v>0.27217154289927159</c:v>
                      </c:pt>
                      <c:pt idx="279">
                        <c:v>0.27313635934085118</c:v>
                      </c:pt>
                      <c:pt idx="280">
                        <c:v>0.27407849620801711</c:v>
                      </c:pt>
                      <c:pt idx="281">
                        <c:v>0.27505445204246326</c:v>
                      </c:pt>
                      <c:pt idx="282">
                        <c:v>0.27603816321106378</c:v>
                      </c:pt>
                      <c:pt idx="283">
                        <c:v>0.27702201108151941</c:v>
                      </c:pt>
                      <c:pt idx="284">
                        <c:v>0.27799476026102765</c:v>
                      </c:pt>
                      <c:pt idx="285">
                        <c:v>0.27898510497642848</c:v>
                      </c:pt>
                      <c:pt idx="286">
                        <c:v>0.27998758204722779</c:v>
                      </c:pt>
                      <c:pt idx="287">
                        <c:v>0.28095671925555593</c:v>
                      </c:pt>
                      <c:pt idx="288">
                        <c:v>0.2819219897389314</c:v>
                      </c:pt>
                      <c:pt idx="289">
                        <c:v>0.2828972107151082</c:v>
                      </c:pt>
                      <c:pt idx="290">
                        <c:v>0.28389140020059533</c:v>
                      </c:pt>
                      <c:pt idx="291">
                        <c:v>0.28483454561619814</c:v>
                      </c:pt>
                      <c:pt idx="292">
                        <c:v>0.28579522956121062</c:v>
                      </c:pt>
                      <c:pt idx="293">
                        <c:v>0.28678706686693689</c:v>
                      </c:pt>
                      <c:pt idx="294">
                        <c:v>0.28777809979890445</c:v>
                      </c:pt>
                      <c:pt idx="295">
                        <c:v>0.28870881028460155</c:v>
                      </c:pt>
                      <c:pt idx="296">
                        <c:v>0.28972519625807003</c:v>
                      </c:pt>
                      <c:pt idx="297">
                        <c:v>0.29071706235177908</c:v>
                      </c:pt>
                      <c:pt idx="298">
                        <c:v>0.29166647404830459</c:v>
                      </c:pt>
                      <c:pt idx="299">
                        <c:v>0.29266280395259875</c:v>
                      </c:pt>
                      <c:pt idx="300">
                        <c:v>0.29363682005765018</c:v>
                      </c:pt>
                      <c:pt idx="301">
                        <c:v>0.29460312556885115</c:v>
                      </c:pt>
                      <c:pt idx="302">
                        <c:v>0.29556622595471316</c:v>
                      </c:pt>
                      <c:pt idx="303">
                        <c:v>0.29655340638422106</c:v>
                      </c:pt>
                      <c:pt idx="304">
                        <c:v>0.29752130750426009</c:v>
                      </c:pt>
                      <c:pt idx="305">
                        <c:v>0.29850196563473691</c:v>
                      </c:pt>
                      <c:pt idx="306">
                        <c:v>0.29946198138258101</c:v>
                      </c:pt>
                      <c:pt idx="307">
                        <c:v>0.30040853469247797</c:v>
                      </c:pt>
                      <c:pt idx="308">
                        <c:v>0.3014068908969153</c:v>
                      </c:pt>
                      <c:pt idx="309">
                        <c:v>0.30233565418203912</c:v>
                      </c:pt>
                      <c:pt idx="310">
                        <c:v>0.30331424737013085</c:v>
                      </c:pt>
                      <c:pt idx="311">
                        <c:v>0.30430345746293147</c:v>
                      </c:pt>
                      <c:pt idx="312">
                        <c:v>0.30529690498280015</c:v>
                      </c:pt>
                      <c:pt idx="313">
                        <c:v>0.30627385583311711</c:v>
                      </c:pt>
                      <c:pt idx="314">
                        <c:v>0.30723490638180351</c:v>
                      </c:pt>
                      <c:pt idx="315">
                        <c:v>0.30823308567367663</c:v>
                      </c:pt>
                      <c:pt idx="316">
                        <c:v>0.30921586299629544</c:v>
                      </c:pt>
                      <c:pt idx="317">
                        <c:v>0.31017918721646531</c:v>
                      </c:pt>
                      <c:pt idx="318">
                        <c:v>0.31112183143558869</c:v>
                      </c:pt>
                      <c:pt idx="319">
                        <c:v>0.31212503873789543</c:v>
                      </c:pt>
                      <c:pt idx="320">
                        <c:v>0.31307580706352678</c:v>
                      </c:pt>
                      <c:pt idx="321">
                        <c:v>0.31407221558167586</c:v>
                      </c:pt>
                      <c:pt idx="322">
                        <c:v>0.31504083435143837</c:v>
                      </c:pt>
                      <c:pt idx="323">
                        <c:v>0.31601545402946862</c:v>
                      </c:pt>
                      <c:pt idx="324">
                        <c:v>0.31697551085759834</c:v>
                      </c:pt>
                      <c:pt idx="325">
                        <c:v>0.31794521036244194</c:v>
                      </c:pt>
                      <c:pt idx="326">
                        <c:v>0.31893116781169112</c:v>
                      </c:pt>
                      <c:pt idx="327">
                        <c:v>0.31991806935256401</c:v>
                      </c:pt>
                      <c:pt idx="328">
                        <c:v>0.32091800834858331</c:v>
                      </c:pt>
                      <c:pt idx="329">
                        <c:v>0.32183646032085883</c:v>
                      </c:pt>
                      <c:pt idx="330">
                        <c:v>0.32285136175511819</c:v>
                      </c:pt>
                      <c:pt idx="331">
                        <c:v>0.32385053328897784</c:v>
                      </c:pt>
                      <c:pt idx="332">
                        <c:v>0.32481968736684275</c:v>
                      </c:pt>
                      <c:pt idx="333">
                        <c:v>0.3258086864248696</c:v>
                      </c:pt>
                      <c:pt idx="334">
                        <c:v>0.32676107763858242</c:v>
                      </c:pt>
                      <c:pt idx="335">
                        <c:v>0.3277317853448693</c:v>
                      </c:pt>
                      <c:pt idx="336">
                        <c:v>0.3286987901578815</c:v>
                      </c:pt>
                      <c:pt idx="337">
                        <c:v>0.32967476871558549</c:v>
                      </c:pt>
                      <c:pt idx="338">
                        <c:v>0.33073274152527676</c:v>
                      </c:pt>
                      <c:pt idx="339">
                        <c:v>0.33165730260740828</c:v>
                      </c:pt>
                      <c:pt idx="340">
                        <c:v>0.33260815475668315</c:v>
                      </c:pt>
                      <c:pt idx="341">
                        <c:v>0.33357650426479313</c:v>
                      </c:pt>
                      <c:pt idx="342">
                        <c:v>0.33455379325826667</c:v>
                      </c:pt>
                      <c:pt idx="343">
                        <c:v>0.33546756006446293</c:v>
                      </c:pt>
                      <c:pt idx="344">
                        <c:v>0.3364956512495188</c:v>
                      </c:pt>
                      <c:pt idx="345">
                        <c:v>0.33749407987632385</c:v>
                      </c:pt>
                      <c:pt idx="346">
                        <c:v>0.33845623069610126</c:v>
                      </c:pt>
                      <c:pt idx="347">
                        <c:v>0.33945247894503494</c:v>
                      </c:pt>
                      <c:pt idx="348">
                        <c:v>0.34040739124000607</c:v>
                      </c:pt>
                      <c:pt idx="349">
                        <c:v>0.34138813198212681</c:v>
                      </c:pt>
                      <c:pt idx="350">
                        <c:v>0.34236192190766446</c:v>
                      </c:pt>
                      <c:pt idx="351">
                        <c:v>0.34333794382946359</c:v>
                      </c:pt>
                      <c:pt idx="352">
                        <c:v>0.34432461966054767</c:v>
                      </c:pt>
                      <c:pt idx="353">
                        <c:v>0.34532954285903361</c:v>
                      </c:pt>
                      <c:pt idx="354">
                        <c:v>0.34629760106335333</c:v>
                      </c:pt>
                      <c:pt idx="355">
                        <c:v>0.3472221202589571</c:v>
                      </c:pt>
                      <c:pt idx="356">
                        <c:v>0.34825855460009603</c:v>
                      </c:pt>
                      <c:pt idx="357">
                        <c:v>0.34922888180371009</c:v>
                      </c:pt>
                      <c:pt idx="358">
                        <c:v>0.35018540940770559</c:v>
                      </c:pt>
                      <c:pt idx="359">
                        <c:v>0.3511816135216364</c:v>
                      </c:pt>
                      <c:pt idx="360">
                        <c:v>0.35218222068214244</c:v>
                      </c:pt>
                      <c:pt idx="361">
                        <c:v>0.35313328568939972</c:v>
                      </c:pt>
                      <c:pt idx="362">
                        <c:v>0.35411303688708679</c:v>
                      </c:pt>
                      <c:pt idx="363">
                        <c:v>0.35509472616304744</c:v>
                      </c:pt>
                      <c:pt idx="364">
                        <c:v>0.35605810887864758</c:v>
                      </c:pt>
                      <c:pt idx="365">
                        <c:v>0.35707890936554526</c:v>
                      </c:pt>
                      <c:pt idx="366">
                        <c:v>0.3580422400623765</c:v>
                      </c:pt>
                      <c:pt idx="367">
                        <c:v>0.35898973624887437</c:v>
                      </c:pt>
                      <c:pt idx="368">
                        <c:v>0.3599887041220256</c:v>
                      </c:pt>
                      <c:pt idx="369">
                        <c:v>0.36095799169207021</c:v>
                      </c:pt>
                      <c:pt idx="370">
                        <c:v>0.36193189911916923</c:v>
                      </c:pt>
                      <c:pt idx="371">
                        <c:v>0.36293737738324722</c:v>
                      </c:pt>
                      <c:pt idx="372">
                        <c:v>0.36387688396468598</c:v>
                      </c:pt>
                      <c:pt idx="373">
                        <c:v>0.36486149512885424</c:v>
                      </c:pt>
                      <c:pt idx="374">
                        <c:v>0.36581585747024931</c:v>
                      </c:pt>
                      <c:pt idx="375">
                        <c:v>0.36680368203610686</c:v>
                      </c:pt>
                      <c:pt idx="376">
                        <c:v>0.36779460927457602</c:v>
                      </c:pt>
                      <c:pt idx="377">
                        <c:v>0.36876088472513674</c:v>
                      </c:pt>
                      <c:pt idx="378">
                        <c:v>0.36975742771570164</c:v>
                      </c:pt>
                      <c:pt idx="379">
                        <c:v>0.3707300282731833</c:v>
                      </c:pt>
                      <c:pt idx="380">
                        <c:v>0.37166905538757145</c:v>
                      </c:pt>
                      <c:pt idx="381">
                        <c:v>0.37263574470412142</c:v>
                      </c:pt>
                      <c:pt idx="382">
                        <c:v>0.37361907314966325</c:v>
                      </c:pt>
                      <c:pt idx="383">
                        <c:v>0.37459632105336543</c:v>
                      </c:pt>
                      <c:pt idx="384">
                        <c:v>0.37558496277913722</c:v>
                      </c:pt>
                      <c:pt idx="385">
                        <c:v>0.37654872441508908</c:v>
                      </c:pt>
                      <c:pt idx="386">
                        <c:v>0.37750217983842321</c:v>
                      </c:pt>
                      <c:pt idx="387">
                        <c:v>0.37844669001068909</c:v>
                      </c:pt>
                      <c:pt idx="388">
                        <c:v>0.37948315531367255</c:v>
                      </c:pt>
                      <c:pt idx="389">
                        <c:v>0.38042515854049158</c:v>
                      </c:pt>
                      <c:pt idx="390">
                        <c:v>0.38142104285544604</c:v>
                      </c:pt>
                      <c:pt idx="391">
                        <c:v>0.38238092191702688</c:v>
                      </c:pt>
                      <c:pt idx="392">
                        <c:v>0.38332725592608713</c:v>
                      </c:pt>
                      <c:pt idx="393">
                        <c:v>0.3843553362522294</c:v>
                      </c:pt>
                      <c:pt idx="394">
                        <c:v>0.38533125514547545</c:v>
                      </c:pt>
                      <c:pt idx="395">
                        <c:v>0.38628655943165124</c:v>
                      </c:pt>
                      <c:pt idx="396">
                        <c:v>0.387280220286356</c:v>
                      </c:pt>
                      <c:pt idx="397">
                        <c:v>0.38826290593019169</c:v>
                      </c:pt>
                      <c:pt idx="398">
                        <c:v>0.38932175147838527</c:v>
                      </c:pt>
                      <c:pt idx="399">
                        <c:v>0.3902867603947382</c:v>
                      </c:pt>
                      <c:pt idx="400">
                        <c:v>0.39125674627657692</c:v>
                      </c:pt>
                      <c:pt idx="401">
                        <c:v>0.39226222857926096</c:v>
                      </c:pt>
                      <c:pt idx="402">
                        <c:v>0.39324074166703199</c:v>
                      </c:pt>
                      <c:pt idx="403">
                        <c:v>0.39418868248587241</c:v>
                      </c:pt>
                      <c:pt idx="404">
                        <c:v>0.39517332560157853</c:v>
                      </c:pt>
                      <c:pt idx="405">
                        <c:v>0.39618309190780338</c:v>
                      </c:pt>
                      <c:pt idx="406">
                        <c:v>0.39719022821639438</c:v>
                      </c:pt>
                      <c:pt idx="407">
                        <c:v>0.39810704279742504</c:v>
                      </c:pt>
                      <c:pt idx="408">
                        <c:v>0.39910081757498855</c:v>
                      </c:pt>
                      <c:pt idx="409">
                        <c:v>0.40012078349907593</c:v>
                      </c:pt>
                      <c:pt idx="410">
                        <c:v>0.40107345299313862</c:v>
                      </c:pt>
                      <c:pt idx="411">
                        <c:v>0.40203616088067606</c:v>
                      </c:pt>
                      <c:pt idx="412">
                        <c:v>0.40295327784435475</c:v>
                      </c:pt>
                      <c:pt idx="413">
                        <c:v>0.40397529610729344</c:v>
                      </c:pt>
                      <c:pt idx="414">
                        <c:v>0.40492293641477167</c:v>
                      </c:pt>
                      <c:pt idx="415">
                        <c:v>0.40584389180931968</c:v>
                      </c:pt>
                      <c:pt idx="416">
                        <c:v>0.40686848506632217</c:v>
                      </c:pt>
                      <c:pt idx="417">
                        <c:v>0.40782035442821252</c:v>
                      </c:pt>
                      <c:pt idx="418">
                        <c:v>0.40876988607507203</c:v>
                      </c:pt>
                      <c:pt idx="419">
                        <c:v>0.40975090257428548</c:v>
                      </c:pt>
                      <c:pt idx="420">
                        <c:v>0.41071101257655479</c:v>
                      </c:pt>
                      <c:pt idx="421">
                        <c:v>0.41170699987267972</c:v>
                      </c:pt>
                      <c:pt idx="422">
                        <c:v>0.41263873357314368</c:v>
                      </c:pt>
                      <c:pt idx="423">
                        <c:v>0.41366193041673432</c:v>
                      </c:pt>
                      <c:pt idx="424">
                        <c:v>0.41462735356270153</c:v>
                      </c:pt>
                      <c:pt idx="425">
                        <c:v>0.41558587080702464</c:v>
                      </c:pt>
                      <c:pt idx="426">
                        <c:v>0.41659034153532171</c:v>
                      </c:pt>
                      <c:pt idx="427">
                        <c:v>0.41756444313316388</c:v>
                      </c:pt>
                      <c:pt idx="428">
                        <c:v>0.41852828419584653</c:v>
                      </c:pt>
                      <c:pt idx="429">
                        <c:v>0.41948387921752356</c:v>
                      </c:pt>
                      <c:pt idx="430">
                        <c:v>0.42046433209456247</c:v>
                      </c:pt>
                      <c:pt idx="431">
                        <c:v>0.42144979426581297</c:v>
                      </c:pt>
                      <c:pt idx="432">
                        <c:v>0.42243079308393056</c:v>
                      </c:pt>
                      <c:pt idx="433">
                        <c:v>0.42342209845863243</c:v>
                      </c:pt>
                      <c:pt idx="434">
                        <c:v>0.42446116764528502</c:v>
                      </c:pt>
                      <c:pt idx="435">
                        <c:v>0.42543948275292587</c:v>
                      </c:pt>
                      <c:pt idx="436">
                        <c:v>0.4264292742345745</c:v>
                      </c:pt>
                      <c:pt idx="437">
                        <c:v>0.42740821872531309</c:v>
                      </c:pt>
                      <c:pt idx="438">
                        <c:v>0.42841766570897144</c:v>
                      </c:pt>
                      <c:pt idx="439">
                        <c:v>0.42938703789787358</c:v>
                      </c:pt>
                      <c:pt idx="440">
                        <c:v>0.4303606167077848</c:v>
                      </c:pt>
                      <c:pt idx="441">
                        <c:v>0.43132204685995268</c:v>
                      </c:pt>
                      <c:pt idx="442">
                        <c:v>0.43228856064699511</c:v>
                      </c:pt>
                      <c:pt idx="443">
                        <c:v>0.43327390528360094</c:v>
                      </c:pt>
                      <c:pt idx="444">
                        <c:v>0.43424996960379092</c:v>
                      </c:pt>
                      <c:pt idx="445">
                        <c:v>0.43522523671592905</c:v>
                      </c:pt>
                      <c:pt idx="446">
                        <c:v>0.43616629899512549</c:v>
                      </c:pt>
                      <c:pt idx="447">
                        <c:v>0.4371269385591689</c:v>
                      </c:pt>
                      <c:pt idx="448">
                        <c:v>0.4381064336407115</c:v>
                      </c:pt>
                      <c:pt idx="449">
                        <c:v>0.43908229021678358</c:v>
                      </c:pt>
                      <c:pt idx="450">
                        <c:v>0.44006115361099518</c:v>
                      </c:pt>
                      <c:pt idx="451">
                        <c:v>0.44101048400507814</c:v>
                      </c:pt>
                      <c:pt idx="452">
                        <c:v>0.44204738889149392</c:v>
                      </c:pt>
                      <c:pt idx="453">
                        <c:v>0.44301978733875591</c:v>
                      </c:pt>
                      <c:pt idx="454">
                        <c:v>0.44396511493881352</c:v>
                      </c:pt>
                      <c:pt idx="455">
                        <c:v>0.44492361257242008</c:v>
                      </c:pt>
                      <c:pt idx="456">
                        <c:v>0.44592592305299411</c:v>
                      </c:pt>
                      <c:pt idx="457">
                        <c:v>0.44685186021514223</c:v>
                      </c:pt>
                      <c:pt idx="458">
                        <c:v>0.44785615433210724</c:v>
                      </c:pt>
                      <c:pt idx="459">
                        <c:v>0.44884116350451436</c:v>
                      </c:pt>
                      <c:pt idx="460">
                        <c:v>0.44982902017510334</c:v>
                      </c:pt>
                      <c:pt idx="461">
                        <c:v>0.45076648537359187</c:v>
                      </c:pt>
                      <c:pt idx="462">
                        <c:v>0.45172763595601906</c:v>
                      </c:pt>
                      <c:pt idx="463">
                        <c:v>0.45271387354674342</c:v>
                      </c:pt>
                      <c:pt idx="464">
                        <c:v>0.45371117105107406</c:v>
                      </c:pt>
                      <c:pt idx="465">
                        <c:v>0.45470343999477836</c:v>
                      </c:pt>
                      <c:pt idx="466">
                        <c:v>0.45566866176013382</c:v>
                      </c:pt>
                      <c:pt idx="467">
                        <c:v>0.45655851321655144</c:v>
                      </c:pt>
                      <c:pt idx="468">
                        <c:v>0.45753893245627653</c:v>
                      </c:pt>
                      <c:pt idx="469">
                        <c:v>0.45851278204816975</c:v>
                      </c:pt>
                      <c:pt idx="470">
                        <c:v>0.45950827021538182</c:v>
                      </c:pt>
                      <c:pt idx="471">
                        <c:v>0.46050869098431618</c:v>
                      </c:pt>
                      <c:pt idx="472">
                        <c:v>0.46147726994636817</c:v>
                      </c:pt>
                      <c:pt idx="473">
                        <c:v>0.46245299930522721</c:v>
                      </c:pt>
                      <c:pt idx="474">
                        <c:v>0.46345724657725801</c:v>
                      </c:pt>
                      <c:pt idx="475">
                        <c:v>0.46440968539560989</c:v>
                      </c:pt>
                      <c:pt idx="476">
                        <c:v>0.46538842152206444</c:v>
                      </c:pt>
                      <c:pt idx="477">
                        <c:v>0.46633401191889529</c:v>
                      </c:pt>
                      <c:pt idx="478">
                        <c:v>0.46730454653789738</c:v>
                      </c:pt>
                      <c:pt idx="479">
                        <c:v>0.46829551465405767</c:v>
                      </c:pt>
                      <c:pt idx="480">
                        <c:v>0.46927569731751556</c:v>
                      </c:pt>
                      <c:pt idx="481">
                        <c:v>0.47021684592982493</c:v>
                      </c:pt>
                      <c:pt idx="482">
                        <c:v>0.47120993983883797</c:v>
                      </c:pt>
                      <c:pt idx="483">
                        <c:v>0.47221785682969808</c:v>
                      </c:pt>
                      <c:pt idx="484">
                        <c:v>0.47319358869049999</c:v>
                      </c:pt>
                      <c:pt idx="485">
                        <c:v>0.47418515868508376</c:v>
                      </c:pt>
                      <c:pt idx="486">
                        <c:v>0.4751218526960298</c:v>
                      </c:pt>
                      <c:pt idx="487">
                        <c:v>0.47612944035280363</c:v>
                      </c:pt>
                      <c:pt idx="488">
                        <c:v>0.47709817028257184</c:v>
                      </c:pt>
                      <c:pt idx="489">
                        <c:v>0.47809729900660763</c:v>
                      </c:pt>
                      <c:pt idx="490">
                        <c:v>0.47905353143932644</c:v>
                      </c:pt>
                      <c:pt idx="491">
                        <c:v>0.48004213727614059</c:v>
                      </c:pt>
                      <c:pt idx="492">
                        <c:v>0.48104469015282653</c:v>
                      </c:pt>
                      <c:pt idx="493">
                        <c:v>0.48201183667029801</c:v>
                      </c:pt>
                      <c:pt idx="494">
                        <c:v>0.48297595749678041</c:v>
                      </c:pt>
                      <c:pt idx="495">
                        <c:v>0.48393676062925284</c:v>
                      </c:pt>
                      <c:pt idx="496">
                        <c:v>0.48493746001975457</c:v>
                      </c:pt>
                      <c:pt idx="497">
                        <c:v>0.48586319138615874</c:v>
                      </c:pt>
                      <c:pt idx="498">
                        <c:v>0.48685001287420915</c:v>
                      </c:pt>
                      <c:pt idx="499">
                        <c:v>0.48782515419175504</c:v>
                      </c:pt>
                      <c:pt idx="500">
                        <c:v>0.48878035834969308</c:v>
                      </c:pt>
                      <c:pt idx="501">
                        <c:v>0.48977488411741799</c:v>
                      </c:pt>
                      <c:pt idx="502">
                        <c:v>0.49074508912969927</c:v>
                      </c:pt>
                      <c:pt idx="503">
                        <c:v>0.49171653494547984</c:v>
                      </c:pt>
                      <c:pt idx="504">
                        <c:v>0.49271642140022776</c:v>
                      </c:pt>
                      <c:pt idx="505">
                        <c:v>0.4936857260370931</c:v>
                      </c:pt>
                      <c:pt idx="506">
                        <c:v>0.49465339667174552</c:v>
                      </c:pt>
                      <c:pt idx="507">
                        <c:v>0.49561677195623821</c:v>
                      </c:pt>
                      <c:pt idx="508">
                        <c:v>0.49653346995848491</c:v>
                      </c:pt>
                      <c:pt idx="509">
                        <c:v>0.49755239565181031</c:v>
                      </c:pt>
                      <c:pt idx="510">
                        <c:v>0.4985365411374949</c:v>
                      </c:pt>
                      <c:pt idx="511">
                        <c:v>0.49951015723081238</c:v>
                      </c:pt>
                      <c:pt idx="512">
                        <c:v>0.50050067054963698</c:v>
                      </c:pt>
                      <c:pt idx="513">
                        <c:v>0.50147468287517394</c:v>
                      </c:pt>
                      <c:pt idx="514">
                        <c:v>0.50248131577894073</c:v>
                      </c:pt>
                      <c:pt idx="515">
                        <c:v>0.50341732937972983</c:v>
                      </c:pt>
                      <c:pt idx="516">
                        <c:v>0.50442143632746073</c:v>
                      </c:pt>
                      <c:pt idx="517">
                        <c:v>0.5053985417297665</c:v>
                      </c:pt>
                      <c:pt idx="518">
                        <c:v>0.50642708580872542</c:v>
                      </c:pt>
                      <c:pt idx="519">
                        <c:v>0.50736496107331952</c:v>
                      </c:pt>
                      <c:pt idx="520">
                        <c:v>0.50832669661335439</c:v>
                      </c:pt>
                      <c:pt idx="521">
                        <c:v>0.50935258353922719</c:v>
                      </c:pt>
                      <c:pt idx="522">
                        <c:v>0.51028084267451379</c:v>
                      </c:pt>
                      <c:pt idx="523">
                        <c:v>0.51126306489247031</c:v>
                      </c:pt>
                      <c:pt idx="524">
                        <c:v>0.51218454095286836</c:v>
                      </c:pt>
                      <c:pt idx="525">
                        <c:v>0.5131451169766168</c:v>
                      </c:pt>
                      <c:pt idx="526">
                        <c:v>0.51410411632262987</c:v>
                      </c:pt>
                      <c:pt idx="527">
                        <c:v>0.51510505896969472</c:v>
                      </c:pt>
                      <c:pt idx="528">
                        <c:v>0.51605462783473155</c:v>
                      </c:pt>
                      <c:pt idx="529">
                        <c:v>0.5170181806967441</c:v>
                      </c:pt>
                      <c:pt idx="530">
                        <c:v>0.51804339059079552</c:v>
                      </c:pt>
                      <c:pt idx="531">
                        <c:v>0.51904431166847353</c:v>
                      </c:pt>
                      <c:pt idx="532">
                        <c:v>0.51994876561703873</c:v>
                      </c:pt>
                      <c:pt idx="533">
                        <c:v>0.52094923685327699</c:v>
                      </c:pt>
                      <c:pt idx="534">
                        <c:v>0.5219888462740635</c:v>
                      </c:pt>
                      <c:pt idx="535">
                        <c:v>0.52301786566250263</c:v>
                      </c:pt>
                      <c:pt idx="536">
                        <c:v>0.52397613268628729</c:v>
                      </c:pt>
                      <c:pt idx="537">
                        <c:v>0.52492586346467873</c:v>
                      </c:pt>
                      <c:pt idx="538">
                        <c:v>0.52590354800418859</c:v>
                      </c:pt>
                      <c:pt idx="539">
                        <c:v>0.52688598484570903</c:v>
                      </c:pt>
                      <c:pt idx="540">
                        <c:v>0.52783085021101583</c:v>
                      </c:pt>
                      <c:pt idx="541">
                        <c:v>0.52886828121553542</c:v>
                      </c:pt>
                    </c:numCache>
                  </c:numRef>
                </c:xVal>
                <c:yVal>
                  <c:numRef>
                    <c:extLst xmlns:c15="http://schemas.microsoft.com/office/drawing/2012/chart">
                      <c:ext xmlns:c15="http://schemas.microsoft.com/office/drawing/2012/chart" uri="{02D57815-91ED-43cb-92C2-25804820EDAC}">
                        <c15:formulaRef>
                          <c15:sqref>'Graficas (2)'!$AB$5:$AB$546</c15:sqref>
                        </c15:formulaRef>
                      </c:ext>
                    </c:extLst>
                    <c:numCache>
                      <c:formatCode>General</c:formatCode>
                      <c:ptCount val="542"/>
                      <c:pt idx="0">
                        <c:v>5.1817839917654693E-2</c:v>
                      </c:pt>
                      <c:pt idx="1">
                        <c:v>0.40158919998210491</c:v>
                      </c:pt>
                      <c:pt idx="2">
                        <c:v>1.7811968918874115</c:v>
                      </c:pt>
                      <c:pt idx="3">
                        <c:v>3.2314011800449811</c:v>
                      </c:pt>
                      <c:pt idx="4">
                        <c:v>4.3276773902963832</c:v>
                      </c:pt>
                      <c:pt idx="5">
                        <c:v>5.2418488613497889</c:v>
                      </c:pt>
                      <c:pt idx="6">
                        <c:v>6.4521072143552534</c:v>
                      </c:pt>
                      <c:pt idx="7">
                        <c:v>7.9706763884458214</c:v>
                      </c:pt>
                      <c:pt idx="8">
                        <c:v>9.3064655896792985</c:v>
                      </c:pt>
                      <c:pt idx="9">
                        <c:v>10.717953245283656</c:v>
                      </c:pt>
                      <c:pt idx="10">
                        <c:v>12.41913444931499</c:v>
                      </c:pt>
                      <c:pt idx="11">
                        <c:v>14.101304082543134</c:v>
                      </c:pt>
                      <c:pt idx="12">
                        <c:v>15.589496644430625</c:v>
                      </c:pt>
                      <c:pt idx="13">
                        <c:v>16.987567999099316</c:v>
                      </c:pt>
                      <c:pt idx="14">
                        <c:v>18.530678821895357</c:v>
                      </c:pt>
                      <c:pt idx="15">
                        <c:v>20.449859915177722</c:v>
                      </c:pt>
                      <c:pt idx="16">
                        <c:v>22.302748243665039</c:v>
                      </c:pt>
                      <c:pt idx="17">
                        <c:v>23.995893637269241</c:v>
                      </c:pt>
                      <c:pt idx="18">
                        <c:v>25.568658041137006</c:v>
                      </c:pt>
                      <c:pt idx="19">
                        <c:v>27.18344804154151</c:v>
                      </c:pt>
                      <c:pt idx="20">
                        <c:v>28.769607464795435</c:v>
                      </c:pt>
                      <c:pt idx="21">
                        <c:v>30.455662111701162</c:v>
                      </c:pt>
                      <c:pt idx="22">
                        <c:v>32.266232855862434</c:v>
                      </c:pt>
                      <c:pt idx="23">
                        <c:v>33.965830904006296</c:v>
                      </c:pt>
                      <c:pt idx="24">
                        <c:v>35.439491365621123</c:v>
                      </c:pt>
                      <c:pt idx="25">
                        <c:v>36.906016201259327</c:v>
                      </c:pt>
                      <c:pt idx="26">
                        <c:v>38.547496779344648</c:v>
                      </c:pt>
                      <c:pt idx="27">
                        <c:v>40.148755824301311</c:v>
                      </c:pt>
                      <c:pt idx="28">
                        <c:v>41.565686230360086</c:v>
                      </c:pt>
                      <c:pt idx="29">
                        <c:v>42.794325575974874</c:v>
                      </c:pt>
                      <c:pt idx="30">
                        <c:v>44.044231272588661</c:v>
                      </c:pt>
                      <c:pt idx="31">
                        <c:v>45.358310068832282</c:v>
                      </c:pt>
                      <c:pt idx="32">
                        <c:v>46.671606735152181</c:v>
                      </c:pt>
                      <c:pt idx="33">
                        <c:v>48.004059842760874</c:v>
                      </c:pt>
                      <c:pt idx="34">
                        <c:v>49.261998935216091</c:v>
                      </c:pt>
                      <c:pt idx="35">
                        <c:v>50.414649956036079</c:v>
                      </c:pt>
                      <c:pt idx="36">
                        <c:v>51.364261996484423</c:v>
                      </c:pt>
                      <c:pt idx="37">
                        <c:v>52.368639777842859</c:v>
                      </c:pt>
                      <c:pt idx="38">
                        <c:v>53.335751057765968</c:v>
                      </c:pt>
                      <c:pt idx="39">
                        <c:v>54.310927049137625</c:v>
                      </c:pt>
                      <c:pt idx="40">
                        <c:v>55.21776390059366</c:v>
                      </c:pt>
                      <c:pt idx="41">
                        <c:v>56.045456563450273</c:v>
                      </c:pt>
                      <c:pt idx="42">
                        <c:v>56.840586716538795</c:v>
                      </c:pt>
                      <c:pt idx="43">
                        <c:v>57.627166470967133</c:v>
                      </c:pt>
                      <c:pt idx="44">
                        <c:v>58.340097584030175</c:v>
                      </c:pt>
                      <c:pt idx="45">
                        <c:v>58.956887043136838</c:v>
                      </c:pt>
                      <c:pt idx="46">
                        <c:v>59.572646820715285</c:v>
                      </c:pt>
                      <c:pt idx="47">
                        <c:v>60.239222442150449</c:v>
                      </c:pt>
                      <c:pt idx="48">
                        <c:v>60.83975332917155</c:v>
                      </c:pt>
                      <c:pt idx="49">
                        <c:v>61.451412964642827</c:v>
                      </c:pt>
                      <c:pt idx="50">
                        <c:v>61.964835576528948</c:v>
                      </c:pt>
                      <c:pt idx="51">
                        <c:v>62.38550364376313</c:v>
                      </c:pt>
                      <c:pt idx="52">
                        <c:v>62.857261881844636</c:v>
                      </c:pt>
                      <c:pt idx="53">
                        <c:v>63.327526815717491</c:v>
                      </c:pt>
                      <c:pt idx="54">
                        <c:v>63.724297911403099</c:v>
                      </c:pt>
                      <c:pt idx="55">
                        <c:v>64.174814375825349</c:v>
                      </c:pt>
                      <c:pt idx="56">
                        <c:v>64.634207615115287</c:v>
                      </c:pt>
                      <c:pt idx="57">
                        <c:v>65.068311204640295</c:v>
                      </c:pt>
                      <c:pt idx="58">
                        <c:v>65.623282476201268</c:v>
                      </c:pt>
                      <c:pt idx="59">
                        <c:v>65.951880049028688</c:v>
                      </c:pt>
                      <c:pt idx="60">
                        <c:v>66.18864751500027</c:v>
                      </c:pt>
                      <c:pt idx="61">
                        <c:v>66.454266671093066</c:v>
                      </c:pt>
                      <c:pt idx="62">
                        <c:v>66.826931349492753</c:v>
                      </c:pt>
                      <c:pt idx="63">
                        <c:v>67.251421683424056</c:v>
                      </c:pt>
                      <c:pt idx="64">
                        <c:v>67.572986787371363</c:v>
                      </c:pt>
                      <c:pt idx="65">
                        <c:v>67.880463372378415</c:v>
                      </c:pt>
                      <c:pt idx="66">
                        <c:v>68.201328499885932</c:v>
                      </c:pt>
                      <c:pt idx="67">
                        <c:v>68.521698959987447</c:v>
                      </c:pt>
                      <c:pt idx="68">
                        <c:v>68.858504298166139</c:v>
                      </c:pt>
                      <c:pt idx="69">
                        <c:v>69.15604096137227</c:v>
                      </c:pt>
                      <c:pt idx="70">
                        <c:v>69.430575896248058</c:v>
                      </c:pt>
                      <c:pt idx="71">
                        <c:v>69.710122182264584</c:v>
                      </c:pt>
                      <c:pt idx="72">
                        <c:v>70.06720265264444</c:v>
                      </c:pt>
                      <c:pt idx="73">
                        <c:v>70.488319207705146</c:v>
                      </c:pt>
                      <c:pt idx="74">
                        <c:v>70.742315705769926</c:v>
                      </c:pt>
                      <c:pt idx="75">
                        <c:v>70.985793672852225</c:v>
                      </c:pt>
                      <c:pt idx="76">
                        <c:v>71.201138149210692</c:v>
                      </c:pt>
                      <c:pt idx="77">
                        <c:v>71.442103472129077</c:v>
                      </c:pt>
                      <c:pt idx="78">
                        <c:v>71.690736552488843</c:v>
                      </c:pt>
                      <c:pt idx="79">
                        <c:v>71.942702772109698</c:v>
                      </c:pt>
                      <c:pt idx="80">
                        <c:v>72.156430806778644</c:v>
                      </c:pt>
                      <c:pt idx="81">
                        <c:v>72.381721865089304</c:v>
                      </c:pt>
                      <c:pt idx="82">
                        <c:v>72.654500380028225</c:v>
                      </c:pt>
                      <c:pt idx="83">
                        <c:v>72.89127421512724</c:v>
                      </c:pt>
                      <c:pt idx="84">
                        <c:v>73.21351532840869</c:v>
                      </c:pt>
                      <c:pt idx="85">
                        <c:v>73.39313107985501</c:v>
                      </c:pt>
                      <c:pt idx="86">
                        <c:v>73.534565198270002</c:v>
                      </c:pt>
                      <c:pt idx="87">
                        <c:v>73.676778170554229</c:v>
                      </c:pt>
                      <c:pt idx="88">
                        <c:v>73.839621137205611</c:v>
                      </c:pt>
                      <c:pt idx="89">
                        <c:v>73.986811412880911</c:v>
                      </c:pt>
                      <c:pt idx="90">
                        <c:v>74.137676878275812</c:v>
                      </c:pt>
                      <c:pt idx="91">
                        <c:v>74.322186322556149</c:v>
                      </c:pt>
                      <c:pt idx="92">
                        <c:v>74.475995883416005</c:v>
                      </c:pt>
                      <c:pt idx="93">
                        <c:v>74.673531823875933</c:v>
                      </c:pt>
                      <c:pt idx="94">
                        <c:v>74.8532787221978</c:v>
                      </c:pt>
                      <c:pt idx="95">
                        <c:v>74.980771599435826</c:v>
                      </c:pt>
                      <c:pt idx="96">
                        <c:v>75.127716654073964</c:v>
                      </c:pt>
                      <c:pt idx="97">
                        <c:v>75.22946560105072</c:v>
                      </c:pt>
                      <c:pt idx="98">
                        <c:v>75.321017406984211</c:v>
                      </c:pt>
                      <c:pt idx="99">
                        <c:v>75.36656748730023</c:v>
                      </c:pt>
                      <c:pt idx="100">
                        <c:v>75.502179433749646</c:v>
                      </c:pt>
                      <c:pt idx="101">
                        <c:v>75.611215761218517</c:v>
                      </c:pt>
                      <c:pt idx="102">
                        <c:v>75.74474711429896</c:v>
                      </c:pt>
                      <c:pt idx="103">
                        <c:v>75.747521830778481</c:v>
                      </c:pt>
                      <c:pt idx="104">
                        <c:v>75.79776687895999</c:v>
                      </c:pt>
                      <c:pt idx="105">
                        <c:v>75.82982789026299</c:v>
                      </c:pt>
                      <c:pt idx="106">
                        <c:v>75.847205511108911</c:v>
                      </c:pt>
                      <c:pt idx="107">
                        <c:v>75.875834502903558</c:v>
                      </c:pt>
                      <c:pt idx="108">
                        <c:v>76.001108715243703</c:v>
                      </c:pt>
                      <c:pt idx="109">
                        <c:v>76.06859411538143</c:v>
                      </c:pt>
                      <c:pt idx="110">
                        <c:v>76.06366227453853</c:v>
                      </c:pt>
                      <c:pt idx="111">
                        <c:v>75.971837739162311</c:v>
                      </c:pt>
                      <c:pt idx="112">
                        <c:v>75.934032217738604</c:v>
                      </c:pt>
                      <c:pt idx="113">
                        <c:v>75.990591179070108</c:v>
                      </c:pt>
                      <c:pt idx="114">
                        <c:v>76.067384529864015</c:v>
                      </c:pt>
                      <c:pt idx="115">
                        <c:v>76.083271824641173</c:v>
                      </c:pt>
                      <c:pt idx="116">
                        <c:v>76.028029872098827</c:v>
                      </c:pt>
                      <c:pt idx="117">
                        <c:v>76.016423638443342</c:v>
                      </c:pt>
                      <c:pt idx="118">
                        <c:v>75.945894567084537</c:v>
                      </c:pt>
                      <c:pt idx="119">
                        <c:v>75.933526688126491</c:v>
                      </c:pt>
                      <c:pt idx="120">
                        <c:v>75.913251301005332</c:v>
                      </c:pt>
                      <c:pt idx="121">
                        <c:v>75.869875701478094</c:v>
                      </c:pt>
                      <c:pt idx="122">
                        <c:v>75.866779993079419</c:v>
                      </c:pt>
                      <c:pt idx="123">
                        <c:v>75.8598810549354</c:v>
                      </c:pt>
                      <c:pt idx="124">
                        <c:v>75.781255135694821</c:v>
                      </c:pt>
                      <c:pt idx="125">
                        <c:v>75.712098648170794</c:v>
                      </c:pt>
                      <c:pt idx="126">
                        <c:v>75.67354138368033</c:v>
                      </c:pt>
                      <c:pt idx="127">
                        <c:v>75.698549027090181</c:v>
                      </c:pt>
                      <c:pt idx="128">
                        <c:v>75.658926483154545</c:v>
                      </c:pt>
                      <c:pt idx="129">
                        <c:v>75.619921904275145</c:v>
                      </c:pt>
                      <c:pt idx="130">
                        <c:v>75.574383318191593</c:v>
                      </c:pt>
                      <c:pt idx="131">
                        <c:v>75.472721112420302</c:v>
                      </c:pt>
                      <c:pt idx="132">
                        <c:v>75.421295393914946</c:v>
                      </c:pt>
                      <c:pt idx="133">
                        <c:v>75.282074098437946</c:v>
                      </c:pt>
                      <c:pt idx="134">
                        <c:v>75.23512580773037</c:v>
                      </c:pt>
                      <c:pt idx="135">
                        <c:v>75.193785353941507</c:v>
                      </c:pt>
                      <c:pt idx="136">
                        <c:v>75.164435528139805</c:v>
                      </c:pt>
                      <c:pt idx="137">
                        <c:v>75.090362068248666</c:v>
                      </c:pt>
                      <c:pt idx="138">
                        <c:v>75.050655522477342</c:v>
                      </c:pt>
                      <c:pt idx="139">
                        <c:v>74.998968619586009</c:v>
                      </c:pt>
                      <c:pt idx="140">
                        <c:v>74.961457715285462</c:v>
                      </c:pt>
                      <c:pt idx="141">
                        <c:v>74.869797170877575</c:v>
                      </c:pt>
                      <c:pt idx="142">
                        <c:v>74.841758558419215</c:v>
                      </c:pt>
                      <c:pt idx="143">
                        <c:v>74.817877219986784</c:v>
                      </c:pt>
                      <c:pt idx="144">
                        <c:v>74.748272453245434</c:v>
                      </c:pt>
                      <c:pt idx="145">
                        <c:v>74.64695906752155</c:v>
                      </c:pt>
                      <c:pt idx="146">
                        <c:v>74.600221638982958</c:v>
                      </c:pt>
                      <c:pt idx="147">
                        <c:v>74.613204159502899</c:v>
                      </c:pt>
                      <c:pt idx="148">
                        <c:v>74.585732251211397</c:v>
                      </c:pt>
                      <c:pt idx="149">
                        <c:v>74.620323091280881</c:v>
                      </c:pt>
                      <c:pt idx="150">
                        <c:v>74.613588567397059</c:v>
                      </c:pt>
                      <c:pt idx="151">
                        <c:v>74.502165799674344</c:v>
                      </c:pt>
                      <c:pt idx="152">
                        <c:v>74.421791733264484</c:v>
                      </c:pt>
                      <c:pt idx="153">
                        <c:v>74.38043246061784</c:v>
                      </c:pt>
                      <c:pt idx="154">
                        <c:v>74.362902845212389</c:v>
                      </c:pt>
                      <c:pt idx="155">
                        <c:v>74.389304197385968</c:v>
                      </c:pt>
                      <c:pt idx="156">
                        <c:v>74.32834076986714</c:v>
                      </c:pt>
                      <c:pt idx="157">
                        <c:v>74.351220824311383</c:v>
                      </c:pt>
                      <c:pt idx="158">
                        <c:v>74.333659679296687</c:v>
                      </c:pt>
                      <c:pt idx="159">
                        <c:v>74.319156713208343</c:v>
                      </c:pt>
                      <c:pt idx="160">
                        <c:v>74.399687859984951</c:v>
                      </c:pt>
                      <c:pt idx="161">
                        <c:v>74.341962205146132</c:v>
                      </c:pt>
                      <c:pt idx="162">
                        <c:v>74.291460592829836</c:v>
                      </c:pt>
                      <c:pt idx="163">
                        <c:v>74.337900996335435</c:v>
                      </c:pt>
                      <c:pt idx="164">
                        <c:v>74.33102644443025</c:v>
                      </c:pt>
                      <c:pt idx="165">
                        <c:v>74.264041278996046</c:v>
                      </c:pt>
                      <c:pt idx="166">
                        <c:v>74.234402690580382</c:v>
                      </c:pt>
                      <c:pt idx="167">
                        <c:v>74.280057847570149</c:v>
                      </c:pt>
                      <c:pt idx="168">
                        <c:v>74.302255458987787</c:v>
                      </c:pt>
                      <c:pt idx="169">
                        <c:v>74.304446561104925</c:v>
                      </c:pt>
                      <c:pt idx="170">
                        <c:v>74.235150561947819</c:v>
                      </c:pt>
                      <c:pt idx="171">
                        <c:v>74.25150922678452</c:v>
                      </c:pt>
                      <c:pt idx="172">
                        <c:v>74.229727927519747</c:v>
                      </c:pt>
                      <c:pt idx="173">
                        <c:v>74.232939580214975</c:v>
                      </c:pt>
                      <c:pt idx="174">
                        <c:v>74.244789685638381</c:v>
                      </c:pt>
                      <c:pt idx="175">
                        <c:v>74.258858468125382</c:v>
                      </c:pt>
                      <c:pt idx="176">
                        <c:v>74.27948013841349</c:v>
                      </c:pt>
                      <c:pt idx="177">
                        <c:v>74.276655747238536</c:v>
                      </c:pt>
                      <c:pt idx="178">
                        <c:v>74.226613970889645</c:v>
                      </c:pt>
                      <c:pt idx="179">
                        <c:v>74.214672589727201</c:v>
                      </c:pt>
                      <c:pt idx="180">
                        <c:v>74.223386407174019</c:v>
                      </c:pt>
                      <c:pt idx="181">
                        <c:v>74.26124876237273</c:v>
                      </c:pt>
                      <c:pt idx="182">
                        <c:v>74.295593054242403</c:v>
                      </c:pt>
                      <c:pt idx="183">
                        <c:v>74.291161659398867</c:v>
                      </c:pt>
                      <c:pt idx="184">
                        <c:v>74.282961002771899</c:v>
                      </c:pt>
                      <c:pt idx="185">
                        <c:v>74.331942431684482</c:v>
                      </c:pt>
                      <c:pt idx="186">
                        <c:v>74.364861039499729</c:v>
                      </c:pt>
                      <c:pt idx="187">
                        <c:v>74.386029476809242</c:v>
                      </c:pt>
                      <c:pt idx="188">
                        <c:v>74.380686525521895</c:v>
                      </c:pt>
                      <c:pt idx="189">
                        <c:v>74.326681904583566</c:v>
                      </c:pt>
                      <c:pt idx="190">
                        <c:v>74.406922239433356</c:v>
                      </c:pt>
                      <c:pt idx="191">
                        <c:v>74.438205751455257</c:v>
                      </c:pt>
                      <c:pt idx="192">
                        <c:v>74.418231186754468</c:v>
                      </c:pt>
                      <c:pt idx="193">
                        <c:v>74.41017876011388</c:v>
                      </c:pt>
                      <c:pt idx="194">
                        <c:v>74.442549309520444</c:v>
                      </c:pt>
                      <c:pt idx="195">
                        <c:v>74.489647734037177</c:v>
                      </c:pt>
                      <c:pt idx="196">
                        <c:v>74.577623000799562</c:v>
                      </c:pt>
                      <c:pt idx="197">
                        <c:v>74.575603977396526</c:v>
                      </c:pt>
                      <c:pt idx="198">
                        <c:v>74.566961584758076</c:v>
                      </c:pt>
                      <c:pt idx="199">
                        <c:v>74.65466194810071</c:v>
                      </c:pt>
                      <c:pt idx="200">
                        <c:v>74.657305405588545</c:v>
                      </c:pt>
                      <c:pt idx="201">
                        <c:v>74.658789835525525</c:v>
                      </c:pt>
                      <c:pt idx="202">
                        <c:v>74.693217179959944</c:v>
                      </c:pt>
                      <c:pt idx="203">
                        <c:v>74.751362159058402</c:v>
                      </c:pt>
                      <c:pt idx="204">
                        <c:v>74.799572419043983</c:v>
                      </c:pt>
                      <c:pt idx="205">
                        <c:v>74.802388715291471</c:v>
                      </c:pt>
                      <c:pt idx="206">
                        <c:v>74.878481164033033</c:v>
                      </c:pt>
                      <c:pt idx="207">
                        <c:v>74.869336759675718</c:v>
                      </c:pt>
                      <c:pt idx="208">
                        <c:v>74.884841951600677</c:v>
                      </c:pt>
                      <c:pt idx="209">
                        <c:v>74.902540562812376</c:v>
                      </c:pt>
                      <c:pt idx="210">
                        <c:v>75.000627083184952</c:v>
                      </c:pt>
                      <c:pt idx="211">
                        <c:v>75.067742226476341</c:v>
                      </c:pt>
                      <c:pt idx="212">
                        <c:v>75.045993363241209</c:v>
                      </c:pt>
                      <c:pt idx="213">
                        <c:v>75.034291362414905</c:v>
                      </c:pt>
                      <c:pt idx="214">
                        <c:v>75.031430341122118</c:v>
                      </c:pt>
                      <c:pt idx="215">
                        <c:v>75.085373326684447</c:v>
                      </c:pt>
                      <c:pt idx="216">
                        <c:v>75.121435629955755</c:v>
                      </c:pt>
                      <c:pt idx="217">
                        <c:v>75.175819286196031</c:v>
                      </c:pt>
                      <c:pt idx="218">
                        <c:v>75.226108618407878</c:v>
                      </c:pt>
                      <c:pt idx="219">
                        <c:v>75.2825024216923</c:v>
                      </c:pt>
                      <c:pt idx="220">
                        <c:v>75.311758912104224</c:v>
                      </c:pt>
                      <c:pt idx="221">
                        <c:v>75.360675742196037</c:v>
                      </c:pt>
                      <c:pt idx="222">
                        <c:v>75.442608852436067</c:v>
                      </c:pt>
                      <c:pt idx="223">
                        <c:v>75.539639398986282</c:v>
                      </c:pt>
                      <c:pt idx="224">
                        <c:v>75.523478368756543</c:v>
                      </c:pt>
                      <c:pt idx="225">
                        <c:v>75.556334980212711</c:v>
                      </c:pt>
                      <c:pt idx="226">
                        <c:v>75.571558525388667</c:v>
                      </c:pt>
                      <c:pt idx="227">
                        <c:v>75.63742684396513</c:v>
                      </c:pt>
                      <c:pt idx="228">
                        <c:v>75.684066578278092</c:v>
                      </c:pt>
                      <c:pt idx="229">
                        <c:v>75.732497976627073</c:v>
                      </c:pt>
                      <c:pt idx="230">
                        <c:v>75.81610311500819</c:v>
                      </c:pt>
                      <c:pt idx="231">
                        <c:v>75.862335039676438</c:v>
                      </c:pt>
                      <c:pt idx="232">
                        <c:v>75.908093705051101</c:v>
                      </c:pt>
                      <c:pt idx="233">
                        <c:v>75.894925984334407</c:v>
                      </c:pt>
                      <c:pt idx="234">
                        <c:v>75.900037592931568</c:v>
                      </c:pt>
                      <c:pt idx="235">
                        <c:v>75.92475796683128</c:v>
                      </c:pt>
                      <c:pt idx="236">
                        <c:v>75.971601046864876</c:v>
                      </c:pt>
                      <c:pt idx="237">
                        <c:v>76.026242508050387</c:v>
                      </c:pt>
                      <c:pt idx="238">
                        <c:v>76.092044881703799</c:v>
                      </c:pt>
                      <c:pt idx="239">
                        <c:v>76.179402082688071</c:v>
                      </c:pt>
                      <c:pt idx="240">
                        <c:v>76.22242681420451</c:v>
                      </c:pt>
                      <c:pt idx="241">
                        <c:v>76.336239028883455</c:v>
                      </c:pt>
                      <c:pt idx="242">
                        <c:v>76.360043741158094</c:v>
                      </c:pt>
                      <c:pt idx="243">
                        <c:v>76.359795796713925</c:v>
                      </c:pt>
                      <c:pt idx="244">
                        <c:v>76.491264343258408</c:v>
                      </c:pt>
                      <c:pt idx="245">
                        <c:v>76.624427685375991</c:v>
                      </c:pt>
                      <c:pt idx="246">
                        <c:v>76.706628858591017</c:v>
                      </c:pt>
                      <c:pt idx="247">
                        <c:v>76.755552907357895</c:v>
                      </c:pt>
                      <c:pt idx="248">
                        <c:v>76.815763446246564</c:v>
                      </c:pt>
                      <c:pt idx="249">
                        <c:v>76.863229004839397</c:v>
                      </c:pt>
                      <c:pt idx="250">
                        <c:v>76.873946298882203</c:v>
                      </c:pt>
                      <c:pt idx="251">
                        <c:v>76.940145809169394</c:v>
                      </c:pt>
                      <c:pt idx="252">
                        <c:v>76.979723568265541</c:v>
                      </c:pt>
                      <c:pt idx="253">
                        <c:v>77.09371345517124</c:v>
                      </c:pt>
                      <c:pt idx="254">
                        <c:v>77.105053154000743</c:v>
                      </c:pt>
                      <c:pt idx="255">
                        <c:v>77.180511941921438</c:v>
                      </c:pt>
                      <c:pt idx="256">
                        <c:v>77.276275386493325</c:v>
                      </c:pt>
                      <c:pt idx="257">
                        <c:v>77.23656692542086</c:v>
                      </c:pt>
                      <c:pt idx="258">
                        <c:v>77.349547592882374</c:v>
                      </c:pt>
                      <c:pt idx="259">
                        <c:v>77.367213925986761</c:v>
                      </c:pt>
                      <c:pt idx="260">
                        <c:v>77.391555779575583</c:v>
                      </c:pt>
                      <c:pt idx="261">
                        <c:v>77.514847824484633</c:v>
                      </c:pt>
                      <c:pt idx="262">
                        <c:v>77.642730583395149</c:v>
                      </c:pt>
                      <c:pt idx="263">
                        <c:v>77.680605150115895</c:v>
                      </c:pt>
                      <c:pt idx="264">
                        <c:v>77.712689585482806</c:v>
                      </c:pt>
                      <c:pt idx="265">
                        <c:v>77.75410003499276</c:v>
                      </c:pt>
                      <c:pt idx="266">
                        <c:v>77.84477289008025</c:v>
                      </c:pt>
                      <c:pt idx="267">
                        <c:v>77.935810708661961</c:v>
                      </c:pt>
                      <c:pt idx="268">
                        <c:v>78.035433737052912</c:v>
                      </c:pt>
                      <c:pt idx="269">
                        <c:v>78.101698169284461</c:v>
                      </c:pt>
                      <c:pt idx="270">
                        <c:v>78.205678140749569</c:v>
                      </c:pt>
                      <c:pt idx="271">
                        <c:v>78.232400678231357</c:v>
                      </c:pt>
                      <c:pt idx="272">
                        <c:v>78.338165238044752</c:v>
                      </c:pt>
                      <c:pt idx="273">
                        <c:v>78.437702221439764</c:v>
                      </c:pt>
                      <c:pt idx="274">
                        <c:v>78.510101273171543</c:v>
                      </c:pt>
                      <c:pt idx="275">
                        <c:v>78.582834661333237</c:v>
                      </c:pt>
                      <c:pt idx="276">
                        <c:v>78.657249841272716</c:v>
                      </c:pt>
                      <c:pt idx="277">
                        <c:v>78.737099208771042</c:v>
                      </c:pt>
                      <c:pt idx="278">
                        <c:v>78.785493199352587</c:v>
                      </c:pt>
                      <c:pt idx="279">
                        <c:v>78.809923108488206</c:v>
                      </c:pt>
                      <c:pt idx="280">
                        <c:v>78.864254542265343</c:v>
                      </c:pt>
                      <c:pt idx="281">
                        <c:v>78.93301784938771</c:v>
                      </c:pt>
                      <c:pt idx="282">
                        <c:v>79.014743120285772</c:v>
                      </c:pt>
                      <c:pt idx="283">
                        <c:v>79.092951400059775</c:v>
                      </c:pt>
                      <c:pt idx="284">
                        <c:v>79.226949857447494</c:v>
                      </c:pt>
                      <c:pt idx="285">
                        <c:v>79.377590967042167</c:v>
                      </c:pt>
                      <c:pt idx="286">
                        <c:v>79.457690134106201</c:v>
                      </c:pt>
                      <c:pt idx="287">
                        <c:v>79.570207519754732</c:v>
                      </c:pt>
                      <c:pt idx="288">
                        <c:v>79.656955036366568</c:v>
                      </c:pt>
                      <c:pt idx="289">
                        <c:v>79.765184635940969</c:v>
                      </c:pt>
                      <c:pt idx="290">
                        <c:v>79.840085558922411</c:v>
                      </c:pt>
                      <c:pt idx="291">
                        <c:v>79.967725268936107</c:v>
                      </c:pt>
                      <c:pt idx="292">
                        <c:v>80.013905548810982</c:v>
                      </c:pt>
                      <c:pt idx="293">
                        <c:v>80.054442495636408</c:v>
                      </c:pt>
                      <c:pt idx="294">
                        <c:v>80.110235697246225</c:v>
                      </c:pt>
                      <c:pt idx="295">
                        <c:v>80.179390194899213</c:v>
                      </c:pt>
                      <c:pt idx="296">
                        <c:v>80.30755001745068</c:v>
                      </c:pt>
                      <c:pt idx="297">
                        <c:v>80.420823197425406</c:v>
                      </c:pt>
                      <c:pt idx="298">
                        <c:v>80.519148543830042</c:v>
                      </c:pt>
                      <c:pt idx="299">
                        <c:v>80.562039769355636</c:v>
                      </c:pt>
                      <c:pt idx="300">
                        <c:v>80.629702051589433</c:v>
                      </c:pt>
                      <c:pt idx="301">
                        <c:v>80.753401219583552</c:v>
                      </c:pt>
                      <c:pt idx="302">
                        <c:v>80.834086687630631</c:v>
                      </c:pt>
                      <c:pt idx="303">
                        <c:v>80.87523054961369</c:v>
                      </c:pt>
                      <c:pt idx="304">
                        <c:v>80.907118085923784</c:v>
                      </c:pt>
                      <c:pt idx="305">
                        <c:v>80.989680953077809</c:v>
                      </c:pt>
                      <c:pt idx="306">
                        <c:v>81.038741505742266</c:v>
                      </c:pt>
                      <c:pt idx="307">
                        <c:v>81.14205302889674</c:v>
                      </c:pt>
                      <c:pt idx="308">
                        <c:v>81.23337303241199</c:v>
                      </c:pt>
                      <c:pt idx="309">
                        <c:v>81.29486806180897</c:v>
                      </c:pt>
                      <c:pt idx="310">
                        <c:v>81.383197423558329</c:v>
                      </c:pt>
                      <c:pt idx="311">
                        <c:v>81.605179527489341</c:v>
                      </c:pt>
                      <c:pt idx="312">
                        <c:v>81.714013819734603</c:v>
                      </c:pt>
                      <c:pt idx="313">
                        <c:v>81.789751045691105</c:v>
                      </c:pt>
                      <c:pt idx="314">
                        <c:v>81.842194398144628</c:v>
                      </c:pt>
                      <c:pt idx="315">
                        <c:v>81.960741849238346</c:v>
                      </c:pt>
                      <c:pt idx="316">
                        <c:v>82.022851178524405</c:v>
                      </c:pt>
                      <c:pt idx="317">
                        <c:v>82.118460007984112</c:v>
                      </c:pt>
                      <c:pt idx="318">
                        <c:v>82.173339693946687</c:v>
                      </c:pt>
                      <c:pt idx="319">
                        <c:v>82.280984838209889</c:v>
                      </c:pt>
                      <c:pt idx="320">
                        <c:v>82.402802914839697</c:v>
                      </c:pt>
                      <c:pt idx="321">
                        <c:v>82.506284839076088</c:v>
                      </c:pt>
                      <c:pt idx="322">
                        <c:v>82.609805079170016</c:v>
                      </c:pt>
                      <c:pt idx="323">
                        <c:v>82.738086452142838</c:v>
                      </c:pt>
                      <c:pt idx="324">
                        <c:v>82.82320219584804</c:v>
                      </c:pt>
                      <c:pt idx="325">
                        <c:v>82.952513158076187</c:v>
                      </c:pt>
                      <c:pt idx="326">
                        <c:v>83.070442832061715</c:v>
                      </c:pt>
                      <c:pt idx="327">
                        <c:v>83.161276248110894</c:v>
                      </c:pt>
                      <c:pt idx="328">
                        <c:v>83.243845362483725</c:v>
                      </c:pt>
                      <c:pt idx="329">
                        <c:v>83.359420408548402</c:v>
                      </c:pt>
                      <c:pt idx="330">
                        <c:v>83.525324971342542</c:v>
                      </c:pt>
                      <c:pt idx="331">
                        <c:v>83.637691287802312</c:v>
                      </c:pt>
                      <c:pt idx="332">
                        <c:v>83.73383169538495</c:v>
                      </c:pt>
                      <c:pt idx="333">
                        <c:v>83.822628683349791</c:v>
                      </c:pt>
                      <c:pt idx="334">
                        <c:v>83.921611105462972</c:v>
                      </c:pt>
                      <c:pt idx="335">
                        <c:v>84.017367309035947</c:v>
                      </c:pt>
                      <c:pt idx="336">
                        <c:v>84.106055917976192</c:v>
                      </c:pt>
                      <c:pt idx="337">
                        <c:v>84.186906636847169</c:v>
                      </c:pt>
                      <c:pt idx="338">
                        <c:v>84.302674645681961</c:v>
                      </c:pt>
                      <c:pt idx="339">
                        <c:v>84.357929988432176</c:v>
                      </c:pt>
                      <c:pt idx="340">
                        <c:v>84.391686055504991</c:v>
                      </c:pt>
                      <c:pt idx="341">
                        <c:v>84.473893934301756</c:v>
                      </c:pt>
                      <c:pt idx="342">
                        <c:v>84.540458867850731</c:v>
                      </c:pt>
                      <c:pt idx="343">
                        <c:v>84.623862823062936</c:v>
                      </c:pt>
                      <c:pt idx="344">
                        <c:v>84.820208078960746</c:v>
                      </c:pt>
                      <c:pt idx="345">
                        <c:v>85.018529964802383</c:v>
                      </c:pt>
                      <c:pt idx="346">
                        <c:v>85.17363307216236</c:v>
                      </c:pt>
                      <c:pt idx="347">
                        <c:v>85.302213449067793</c:v>
                      </c:pt>
                      <c:pt idx="348">
                        <c:v>85.423412605994628</c:v>
                      </c:pt>
                      <c:pt idx="349">
                        <c:v>85.50891772522327</c:v>
                      </c:pt>
                      <c:pt idx="350">
                        <c:v>85.585929145221968</c:v>
                      </c:pt>
                      <c:pt idx="351">
                        <c:v>85.687233477157861</c:v>
                      </c:pt>
                      <c:pt idx="352">
                        <c:v>85.784503063545074</c:v>
                      </c:pt>
                      <c:pt idx="353">
                        <c:v>85.871364734193065</c:v>
                      </c:pt>
                      <c:pt idx="354">
                        <c:v>86.02914164384849</c:v>
                      </c:pt>
                      <c:pt idx="355">
                        <c:v>86.168722802037593</c:v>
                      </c:pt>
                      <c:pt idx="356">
                        <c:v>86.304539717402776</c:v>
                      </c:pt>
                      <c:pt idx="357">
                        <c:v>86.410078402206835</c:v>
                      </c:pt>
                      <c:pt idx="358">
                        <c:v>86.506884177054388</c:v>
                      </c:pt>
                      <c:pt idx="359">
                        <c:v>86.615475560669296</c:v>
                      </c:pt>
                      <c:pt idx="360">
                        <c:v>86.721318024192811</c:v>
                      </c:pt>
                      <c:pt idx="361">
                        <c:v>86.824295718262178</c:v>
                      </c:pt>
                      <c:pt idx="362">
                        <c:v>86.962266986941913</c:v>
                      </c:pt>
                      <c:pt idx="363">
                        <c:v>87.067059532619169</c:v>
                      </c:pt>
                      <c:pt idx="364">
                        <c:v>87.216159803376641</c:v>
                      </c:pt>
                      <c:pt idx="365">
                        <c:v>87.391839035194309</c:v>
                      </c:pt>
                      <c:pt idx="366">
                        <c:v>87.519002554588468</c:v>
                      </c:pt>
                      <c:pt idx="367">
                        <c:v>87.63617267962033</c:v>
                      </c:pt>
                      <c:pt idx="368">
                        <c:v>87.771930160164871</c:v>
                      </c:pt>
                      <c:pt idx="369">
                        <c:v>87.903284317569586</c:v>
                      </c:pt>
                      <c:pt idx="370">
                        <c:v>87.985682162666919</c:v>
                      </c:pt>
                      <c:pt idx="371">
                        <c:v>88.090400480928935</c:v>
                      </c:pt>
                      <c:pt idx="372">
                        <c:v>88.163475942717326</c:v>
                      </c:pt>
                      <c:pt idx="373">
                        <c:v>88.241643526736055</c:v>
                      </c:pt>
                      <c:pt idx="374">
                        <c:v>88.341441907262009</c:v>
                      </c:pt>
                      <c:pt idx="375">
                        <c:v>88.514369871041779</c:v>
                      </c:pt>
                      <c:pt idx="376">
                        <c:v>88.6835326938739</c:v>
                      </c:pt>
                      <c:pt idx="377">
                        <c:v>88.840278560842847</c:v>
                      </c:pt>
                      <c:pt idx="378">
                        <c:v>88.941782648936481</c:v>
                      </c:pt>
                      <c:pt idx="379">
                        <c:v>89.049671000728694</c:v>
                      </c:pt>
                      <c:pt idx="380">
                        <c:v>89.156468627409282</c:v>
                      </c:pt>
                      <c:pt idx="381">
                        <c:v>89.237480504843631</c:v>
                      </c:pt>
                      <c:pt idx="382">
                        <c:v>89.343714541540606</c:v>
                      </c:pt>
                      <c:pt idx="383">
                        <c:v>89.51125924389774</c:v>
                      </c:pt>
                      <c:pt idx="384">
                        <c:v>89.687737352360173</c:v>
                      </c:pt>
                      <c:pt idx="385">
                        <c:v>89.799203580918899</c:v>
                      </c:pt>
                      <c:pt idx="386">
                        <c:v>89.936106362104255</c:v>
                      </c:pt>
                      <c:pt idx="387">
                        <c:v>90.048287615655042</c:v>
                      </c:pt>
                      <c:pt idx="388">
                        <c:v>90.175591322965516</c:v>
                      </c:pt>
                      <c:pt idx="389">
                        <c:v>90.305386672061985</c:v>
                      </c:pt>
                      <c:pt idx="390">
                        <c:v>90.451610985685107</c:v>
                      </c:pt>
                      <c:pt idx="391">
                        <c:v>90.597025545723767</c:v>
                      </c:pt>
                      <c:pt idx="392">
                        <c:v>90.754642088974563</c:v>
                      </c:pt>
                      <c:pt idx="393">
                        <c:v>90.890717924021075</c:v>
                      </c:pt>
                      <c:pt idx="394">
                        <c:v>91.089240856651145</c:v>
                      </c:pt>
                      <c:pt idx="395">
                        <c:v>91.282246553081521</c:v>
                      </c:pt>
                      <c:pt idx="396">
                        <c:v>91.502716180326161</c:v>
                      </c:pt>
                      <c:pt idx="397">
                        <c:v>91.69487139258311</c:v>
                      </c:pt>
                      <c:pt idx="398">
                        <c:v>91.903508017229171</c:v>
                      </c:pt>
                      <c:pt idx="399">
                        <c:v>92.066800840127897</c:v>
                      </c:pt>
                      <c:pt idx="400">
                        <c:v>92.214989217569197</c:v>
                      </c:pt>
                      <c:pt idx="401">
                        <c:v>92.360587830421679</c:v>
                      </c:pt>
                      <c:pt idx="402">
                        <c:v>92.469196951164321</c:v>
                      </c:pt>
                      <c:pt idx="403">
                        <c:v>92.58696218276711</c:v>
                      </c:pt>
                      <c:pt idx="404">
                        <c:v>92.665893261205639</c:v>
                      </c:pt>
                      <c:pt idx="405">
                        <c:v>92.815009569576461</c:v>
                      </c:pt>
                      <c:pt idx="406">
                        <c:v>92.985746416152153</c:v>
                      </c:pt>
                      <c:pt idx="407">
                        <c:v>93.140449765438177</c:v>
                      </c:pt>
                      <c:pt idx="408">
                        <c:v>93.264832045270708</c:v>
                      </c:pt>
                      <c:pt idx="409">
                        <c:v>93.394009078219781</c:v>
                      </c:pt>
                      <c:pt idx="410">
                        <c:v>93.502969048096929</c:v>
                      </c:pt>
                      <c:pt idx="411">
                        <c:v>93.578961641929709</c:v>
                      </c:pt>
                      <c:pt idx="412">
                        <c:v>93.718333298149929</c:v>
                      </c:pt>
                      <c:pt idx="413">
                        <c:v>93.860810156296765</c:v>
                      </c:pt>
                      <c:pt idx="414">
                        <c:v>94.012939614837904</c:v>
                      </c:pt>
                      <c:pt idx="415">
                        <c:v>94.133609928302391</c:v>
                      </c:pt>
                      <c:pt idx="416">
                        <c:v>94.252672361869799</c:v>
                      </c:pt>
                      <c:pt idx="417">
                        <c:v>94.361562582121593</c:v>
                      </c:pt>
                      <c:pt idx="418">
                        <c:v>94.480628659328318</c:v>
                      </c:pt>
                      <c:pt idx="419">
                        <c:v>94.635271704287078</c:v>
                      </c:pt>
                      <c:pt idx="420">
                        <c:v>94.7860711571265</c:v>
                      </c:pt>
                      <c:pt idx="421">
                        <c:v>94.957940272567754</c:v>
                      </c:pt>
                      <c:pt idx="422">
                        <c:v>95.154702270680431</c:v>
                      </c:pt>
                      <c:pt idx="423">
                        <c:v>95.377473237169667</c:v>
                      </c:pt>
                      <c:pt idx="424">
                        <c:v>95.604782329626346</c:v>
                      </c:pt>
                      <c:pt idx="425">
                        <c:v>95.762700197594043</c:v>
                      </c:pt>
                      <c:pt idx="426">
                        <c:v>95.948608888630048</c:v>
                      </c:pt>
                      <c:pt idx="427">
                        <c:v>96.149518922081342</c:v>
                      </c:pt>
                      <c:pt idx="428">
                        <c:v>96.288762649901173</c:v>
                      </c:pt>
                      <c:pt idx="429">
                        <c:v>96.41338915392663</c:v>
                      </c:pt>
                      <c:pt idx="430">
                        <c:v>96.592215124565229</c:v>
                      </c:pt>
                      <c:pt idx="431">
                        <c:v>96.865320606443291</c:v>
                      </c:pt>
                      <c:pt idx="432">
                        <c:v>97.137405991722062</c:v>
                      </c:pt>
                      <c:pt idx="433">
                        <c:v>97.441200215314439</c:v>
                      </c:pt>
                      <c:pt idx="434">
                        <c:v>97.678019631755177</c:v>
                      </c:pt>
                      <c:pt idx="435">
                        <c:v>97.881378591924502</c:v>
                      </c:pt>
                      <c:pt idx="436">
                        <c:v>98.067995598607041</c:v>
                      </c:pt>
                      <c:pt idx="437">
                        <c:v>98.235088655568049</c:v>
                      </c:pt>
                      <c:pt idx="438">
                        <c:v>98.365954251323146</c:v>
                      </c:pt>
                      <c:pt idx="439">
                        <c:v>98.473428829548382</c:v>
                      </c:pt>
                      <c:pt idx="440">
                        <c:v>98.586216081114074</c:v>
                      </c:pt>
                      <c:pt idx="441">
                        <c:v>98.694538802883869</c:v>
                      </c:pt>
                      <c:pt idx="442">
                        <c:v>98.829882530008646</c:v>
                      </c:pt>
                      <c:pt idx="443">
                        <c:v>98.960723201077343</c:v>
                      </c:pt>
                      <c:pt idx="444">
                        <c:v>99.072141705282462</c:v>
                      </c:pt>
                      <c:pt idx="445">
                        <c:v>99.219046463853459</c:v>
                      </c:pt>
                      <c:pt idx="446">
                        <c:v>99.348775519690435</c:v>
                      </c:pt>
                      <c:pt idx="447">
                        <c:v>99.542554223459263</c:v>
                      </c:pt>
                      <c:pt idx="448">
                        <c:v>99.663012586763756</c:v>
                      </c:pt>
                      <c:pt idx="449">
                        <c:v>99.825440520339129</c:v>
                      </c:pt>
                      <c:pt idx="450">
                        <c:v>100.00340525541499</c:v>
                      </c:pt>
                      <c:pt idx="451">
                        <c:v>100.21145159233967</c:v>
                      </c:pt>
                      <c:pt idx="452">
                        <c:v>100.53149647716596</c:v>
                      </c:pt>
                      <c:pt idx="453">
                        <c:v>100.76116083473474</c:v>
                      </c:pt>
                      <c:pt idx="454">
                        <c:v>100.95957704429321</c:v>
                      </c:pt>
                      <c:pt idx="455">
                        <c:v>101.06179493103278</c:v>
                      </c:pt>
                      <c:pt idx="456">
                        <c:v>101.1777992981069</c:v>
                      </c:pt>
                      <c:pt idx="457">
                        <c:v>101.37246990820567</c:v>
                      </c:pt>
                      <c:pt idx="458">
                        <c:v>101.5667925322396</c:v>
                      </c:pt>
                      <c:pt idx="459">
                        <c:v>101.75509864257685</c:v>
                      </c:pt>
                      <c:pt idx="460">
                        <c:v>101.93956676154708</c:v>
                      </c:pt>
                      <c:pt idx="461">
                        <c:v>102.103702902178</c:v>
                      </c:pt>
                      <c:pt idx="462">
                        <c:v>102.33692575329191</c:v>
                      </c:pt>
                      <c:pt idx="463">
                        <c:v>102.60093240534283</c:v>
                      </c:pt>
                      <c:pt idx="464">
                        <c:v>102.78514923761858</c:v>
                      </c:pt>
                      <c:pt idx="465">
                        <c:v>102.90116365590416</c:v>
                      </c:pt>
                      <c:pt idx="466">
                        <c:v>103.06967014282978</c:v>
                      </c:pt>
                      <c:pt idx="467">
                        <c:v>103.2925725105961</c:v>
                      </c:pt>
                      <c:pt idx="468">
                        <c:v>103.46180912854443</c:v>
                      </c:pt>
                      <c:pt idx="469">
                        <c:v>103.58828034779499</c:v>
                      </c:pt>
                      <c:pt idx="470">
                        <c:v>103.83604163254267</c:v>
                      </c:pt>
                      <c:pt idx="471">
                        <c:v>104.11025294528659</c:v>
                      </c:pt>
                      <c:pt idx="472">
                        <c:v>104.38201936908145</c:v>
                      </c:pt>
                      <c:pt idx="473">
                        <c:v>104.61338074136611</c:v>
                      </c:pt>
                      <c:pt idx="474">
                        <c:v>104.76673011794844</c:v>
                      </c:pt>
                      <c:pt idx="475">
                        <c:v>104.93724261438304</c:v>
                      </c:pt>
                      <c:pt idx="476">
                        <c:v>105.07581658012016</c:v>
                      </c:pt>
                      <c:pt idx="477">
                        <c:v>105.20837242202492</c:v>
                      </c:pt>
                      <c:pt idx="478">
                        <c:v>105.36832975051978</c:v>
                      </c:pt>
                      <c:pt idx="479">
                        <c:v>105.57661337319512</c:v>
                      </c:pt>
                      <c:pt idx="480">
                        <c:v>105.77406937283078</c:v>
                      </c:pt>
                      <c:pt idx="481">
                        <c:v>106.00039216010732</c:v>
                      </c:pt>
                      <c:pt idx="482">
                        <c:v>106.39915743155044</c:v>
                      </c:pt>
                      <c:pt idx="483">
                        <c:v>106.69034733092599</c:v>
                      </c:pt>
                      <c:pt idx="484">
                        <c:v>106.90510240683015</c:v>
                      </c:pt>
                      <c:pt idx="485">
                        <c:v>107.11871355380063</c:v>
                      </c:pt>
                      <c:pt idx="486">
                        <c:v>107.42957827010552</c:v>
                      </c:pt>
                      <c:pt idx="487">
                        <c:v>107.69398173900019</c:v>
                      </c:pt>
                      <c:pt idx="488">
                        <c:v>107.93562281103463</c:v>
                      </c:pt>
                      <c:pt idx="489">
                        <c:v>108.16993792050377</c:v>
                      </c:pt>
                      <c:pt idx="490">
                        <c:v>108.30993674694487</c:v>
                      </c:pt>
                      <c:pt idx="491">
                        <c:v>108.52687690222569</c:v>
                      </c:pt>
                      <c:pt idx="492">
                        <c:v>108.74030443480254</c:v>
                      </c:pt>
                      <c:pt idx="493">
                        <c:v>108.88507590178533</c:v>
                      </c:pt>
                      <c:pt idx="494">
                        <c:v>109.06637441771679</c:v>
                      </c:pt>
                      <c:pt idx="495">
                        <c:v>109.26536619813051</c:v>
                      </c:pt>
                      <c:pt idx="496">
                        <c:v>109.44943497957445</c:v>
                      </c:pt>
                      <c:pt idx="497">
                        <c:v>109.61576123605724</c:v>
                      </c:pt>
                      <c:pt idx="498">
                        <c:v>109.84769298419823</c:v>
                      </c:pt>
                      <c:pt idx="499">
                        <c:v>110.03563899863859</c:v>
                      </c:pt>
                      <c:pt idx="500">
                        <c:v>110.27169809379352</c:v>
                      </c:pt>
                      <c:pt idx="501">
                        <c:v>110.5559929486149</c:v>
                      </c:pt>
                      <c:pt idx="502">
                        <c:v>110.86704911744854</c:v>
                      </c:pt>
                      <c:pt idx="503">
                        <c:v>111.17814275167629</c:v>
                      </c:pt>
                      <c:pt idx="504">
                        <c:v>111.40010950426218</c:v>
                      </c:pt>
                      <c:pt idx="505">
                        <c:v>111.59283017974705</c:v>
                      </c:pt>
                      <c:pt idx="506">
                        <c:v>111.80150665914928</c:v>
                      </c:pt>
                      <c:pt idx="507">
                        <c:v>111.96838337081684</c:v>
                      </c:pt>
                      <c:pt idx="508">
                        <c:v>112.17738734666163</c:v>
                      </c:pt>
                      <c:pt idx="509">
                        <c:v>112.55622739696699</c:v>
                      </c:pt>
                      <c:pt idx="510">
                        <c:v>112.88564442798717</c:v>
                      </c:pt>
                      <c:pt idx="511">
                        <c:v>113.18466527078867</c:v>
                      </c:pt>
                      <c:pt idx="512">
                        <c:v>113.44567727034674</c:v>
                      </c:pt>
                      <c:pt idx="513">
                        <c:v>113.68216089809077</c:v>
                      </c:pt>
                      <c:pt idx="514">
                        <c:v>113.9249757504557</c:v>
                      </c:pt>
                      <c:pt idx="515">
                        <c:v>114.12065559459111</c:v>
                      </c:pt>
                      <c:pt idx="516">
                        <c:v>114.47009957014146</c:v>
                      </c:pt>
                      <c:pt idx="517">
                        <c:v>114.82012938319151</c:v>
                      </c:pt>
                      <c:pt idx="518">
                        <c:v>115.10532026557303</c:v>
                      </c:pt>
                      <c:pt idx="519">
                        <c:v>115.29209701156125</c:v>
                      </c:pt>
                      <c:pt idx="520">
                        <c:v>115.46770444865288</c:v>
                      </c:pt>
                      <c:pt idx="521">
                        <c:v>115.63501094248466</c:v>
                      </c:pt>
                      <c:pt idx="522">
                        <c:v>115.81496270873058</c:v>
                      </c:pt>
                      <c:pt idx="523">
                        <c:v>116.01126426245776</c:v>
                      </c:pt>
                      <c:pt idx="524">
                        <c:v>116.26221926208913</c:v>
                      </c:pt>
                      <c:pt idx="525">
                        <c:v>116.52010297252521</c:v>
                      </c:pt>
                      <c:pt idx="526">
                        <c:v>116.80062313961238</c:v>
                      </c:pt>
                      <c:pt idx="527">
                        <c:v>117.14244558034197</c:v>
                      </c:pt>
                      <c:pt idx="528">
                        <c:v>117.47674658787841</c:v>
                      </c:pt>
                      <c:pt idx="529">
                        <c:v>117.74988353528761</c:v>
                      </c:pt>
                      <c:pt idx="530">
                        <c:v>118.0282383235965</c:v>
                      </c:pt>
                      <c:pt idx="531">
                        <c:v>118.38401609666894</c:v>
                      </c:pt>
                      <c:pt idx="532">
                        <c:v>118.71414767125751</c:v>
                      </c:pt>
                      <c:pt idx="533">
                        <c:v>118.9450074168349</c:v>
                      </c:pt>
                      <c:pt idx="534">
                        <c:v>119.24799305989737</c:v>
                      </c:pt>
                      <c:pt idx="535">
                        <c:v>119.70829672930172</c:v>
                      </c:pt>
                      <c:pt idx="536">
                        <c:v>120.04595853670889</c:v>
                      </c:pt>
                      <c:pt idx="537">
                        <c:v>120.31920956752467</c:v>
                      </c:pt>
                      <c:pt idx="538">
                        <c:v>120.58296550605894</c:v>
                      </c:pt>
                      <c:pt idx="539">
                        <c:v>120.87961404733149</c:v>
                      </c:pt>
                      <c:pt idx="540">
                        <c:v>121.11427403311855</c:v>
                      </c:pt>
                      <c:pt idx="541">
                        <c:v>121.35574407131347</c:v>
                      </c:pt>
                    </c:numCache>
                  </c:numRef>
                </c:yVal>
                <c:smooth val="1"/>
                <c:extLst xmlns:c15="http://schemas.microsoft.com/office/drawing/2012/chart">
                  <c:ext xmlns:c16="http://schemas.microsoft.com/office/drawing/2014/chart" uri="{C3380CC4-5D6E-409C-BE32-E72D297353CC}">
                    <c16:uniqueId val="{00000009-0688-4018-B01C-7E39D0E7DCCC}"/>
                  </c:ext>
                </c:extLst>
              </c15:ser>
            </c15:filteredScatterSeries>
            <c15:filteredScatterSeries>
              <c15:ser>
                <c:idx val="0"/>
                <c:order val="10"/>
                <c:tx>
                  <c:v>2 ampollas</c:v>
                </c:tx>
                <c:spPr>
                  <a:ln w="28575">
                    <a:solidFill>
                      <a:schemeClr val="accent1">
                        <a:alpha val="20000"/>
                      </a:schemeClr>
                    </a:solidFill>
                  </a:ln>
                  <a:effectLst/>
                </c:spPr>
                <c:marker>
                  <c:symbol val="circle"/>
                  <c:size val="4"/>
                  <c:spPr>
                    <a:solidFill>
                      <a:schemeClr val="accent1"/>
                    </a:solidFill>
                    <a:ln w="9525" cap="flat" cmpd="sng" algn="ctr">
                      <a:solidFill>
                        <a:schemeClr val="accent1"/>
                      </a:solidFill>
                      <a:round/>
                    </a:ln>
                    <a:effectLst/>
                  </c:spPr>
                </c:marker>
                <c:xVal>
                  <c:numRef>
                    <c:extLst xmlns:c15="http://schemas.microsoft.com/office/drawing/2012/chart">
                      <c:ext xmlns:c15="http://schemas.microsoft.com/office/drawing/2012/chart" uri="{02D57815-91ED-43cb-92C2-25804820EDAC}">
                        <c15:formulaRef>
                          <c15:sqref>'Graficas (2)'!$BE$5:$BE$546</c15:sqref>
                        </c15:formulaRef>
                      </c:ext>
                    </c:extLst>
                    <c:numCache>
                      <c:formatCode>General</c:formatCode>
                      <c:ptCount val="542"/>
                      <c:pt idx="0">
                        <c:v>3.1449155147012257E-4</c:v>
                      </c:pt>
                      <c:pt idx="1">
                        <c:v>1.1120204028818221E-3</c:v>
                      </c:pt>
                      <c:pt idx="2">
                        <c:v>2.2618271169962375E-3</c:v>
                      </c:pt>
                      <c:pt idx="3">
                        <c:v>3.1321849154253636E-3</c:v>
                      </c:pt>
                      <c:pt idx="4">
                        <c:v>4.0671277026159258E-3</c:v>
                      </c:pt>
                      <c:pt idx="5">
                        <c:v>5.0126440826749573E-3</c:v>
                      </c:pt>
                      <c:pt idx="6">
                        <c:v>6.0625200983696051E-3</c:v>
                      </c:pt>
                      <c:pt idx="7">
                        <c:v>7.0434063341288907E-3</c:v>
                      </c:pt>
                      <c:pt idx="8">
                        <c:v>7.9365723166297808E-3</c:v>
                      </c:pt>
                      <c:pt idx="9">
                        <c:v>8.8248948413888438E-3</c:v>
                      </c:pt>
                      <c:pt idx="10">
                        <c:v>9.7907962216518124E-3</c:v>
                      </c:pt>
                      <c:pt idx="11">
                        <c:v>1.0800178604633009E-2</c:v>
                      </c:pt>
                      <c:pt idx="12">
                        <c:v>1.1765129198442883E-2</c:v>
                      </c:pt>
                      <c:pt idx="13">
                        <c:v>1.26936103098586E-2</c:v>
                      </c:pt>
                      <c:pt idx="14">
                        <c:v>1.3653733394835976E-2</c:v>
                      </c:pt>
                      <c:pt idx="15">
                        <c:v>1.4613941718811058E-2</c:v>
                      </c:pt>
                      <c:pt idx="16">
                        <c:v>1.5619715101551268E-2</c:v>
                      </c:pt>
                      <c:pt idx="17">
                        <c:v>1.654978572930239E-2</c:v>
                      </c:pt>
                      <c:pt idx="18">
                        <c:v>1.7483432351024897E-2</c:v>
                      </c:pt>
                      <c:pt idx="19">
                        <c:v>1.8461294551803058E-2</c:v>
                      </c:pt>
                      <c:pt idx="20">
                        <c:v>1.946396775188397E-2</c:v>
                      </c:pt>
                      <c:pt idx="21">
                        <c:v>2.0356550353876346E-2</c:v>
                      </c:pt>
                      <c:pt idx="22">
                        <c:v>2.1279623165144528E-2</c:v>
                      </c:pt>
                      <c:pt idx="23">
                        <c:v>2.2287195362119226E-2</c:v>
                      </c:pt>
                      <c:pt idx="24">
                        <c:v>2.331947317961007E-2</c:v>
                      </c:pt>
                      <c:pt idx="25">
                        <c:v>2.4242488634025321E-2</c:v>
                      </c:pt>
                      <c:pt idx="26">
                        <c:v>2.5188585731880719E-2</c:v>
                      </c:pt>
                      <c:pt idx="27">
                        <c:v>2.6156394115159159E-2</c:v>
                      </c:pt>
                      <c:pt idx="28">
                        <c:v>2.711648907725071E-2</c:v>
                      </c:pt>
                      <c:pt idx="29">
                        <c:v>2.8092088831970598E-2</c:v>
                      </c:pt>
                      <c:pt idx="30">
                        <c:v>2.9031757237287015E-2</c:v>
                      </c:pt>
                      <c:pt idx="31">
                        <c:v>3.0006380003699741E-2</c:v>
                      </c:pt>
                      <c:pt idx="32">
                        <c:v>3.0975223047811702E-2</c:v>
                      </c:pt>
                      <c:pt idx="33">
                        <c:v>3.1948127079771446E-2</c:v>
                      </c:pt>
                      <c:pt idx="34">
                        <c:v>3.2904880452712483E-2</c:v>
                      </c:pt>
                      <c:pt idx="35">
                        <c:v>3.384648970516331E-2</c:v>
                      </c:pt>
                      <c:pt idx="36">
                        <c:v>3.4837339613411969E-2</c:v>
                      </c:pt>
                      <c:pt idx="37">
                        <c:v>3.5809961709510466E-2</c:v>
                      </c:pt>
                      <c:pt idx="38">
                        <c:v>3.6756416022058154E-2</c:v>
                      </c:pt>
                      <c:pt idx="39">
                        <c:v>3.7777674985110775E-2</c:v>
                      </c:pt>
                      <c:pt idx="40">
                        <c:v>3.8707392522221981E-2</c:v>
                      </c:pt>
                      <c:pt idx="41">
                        <c:v>3.9694715962289476E-2</c:v>
                      </c:pt>
                      <c:pt idx="42">
                        <c:v>4.0632379986608548E-2</c:v>
                      </c:pt>
                      <c:pt idx="43">
                        <c:v>4.1647893821299797E-2</c:v>
                      </c:pt>
                      <c:pt idx="44">
                        <c:v>4.262792649756654E-2</c:v>
                      </c:pt>
                      <c:pt idx="45">
                        <c:v>4.3601556190921507E-2</c:v>
                      </c:pt>
                      <c:pt idx="46">
                        <c:v>4.4520925860615568E-2</c:v>
                      </c:pt>
                      <c:pt idx="47">
                        <c:v>4.5518468517738664E-2</c:v>
                      </c:pt>
                      <c:pt idx="48">
                        <c:v>4.6469477374317683E-2</c:v>
                      </c:pt>
                      <c:pt idx="49">
                        <c:v>4.7449400413275347E-2</c:v>
                      </c:pt>
                      <c:pt idx="50">
                        <c:v>4.8420833761643176E-2</c:v>
                      </c:pt>
                      <c:pt idx="51">
                        <c:v>4.9404675762271817E-2</c:v>
                      </c:pt>
                      <c:pt idx="52">
                        <c:v>5.034410546683292E-2</c:v>
                      </c:pt>
                      <c:pt idx="53">
                        <c:v>5.1319397017627645E-2</c:v>
                      </c:pt>
                      <c:pt idx="54">
                        <c:v>5.2308770125851237E-2</c:v>
                      </c:pt>
                      <c:pt idx="55">
                        <c:v>5.3321165536053775E-2</c:v>
                      </c:pt>
                      <c:pt idx="56">
                        <c:v>5.4255440660364987E-2</c:v>
                      </c:pt>
                      <c:pt idx="57">
                        <c:v>5.5242570868483352E-2</c:v>
                      </c:pt>
                      <c:pt idx="58">
                        <c:v>5.6151137303642254E-2</c:v>
                      </c:pt>
                      <c:pt idx="59">
                        <c:v>5.7207490497199351E-2</c:v>
                      </c:pt>
                      <c:pt idx="60">
                        <c:v>5.8151742661532425E-2</c:v>
                      </c:pt>
                      <c:pt idx="61">
                        <c:v>5.9085359470376887E-2</c:v>
                      </c:pt>
                      <c:pt idx="62">
                        <c:v>6.0142283720726109E-2</c:v>
                      </c:pt>
                      <c:pt idx="63">
                        <c:v>6.1093615058676588E-2</c:v>
                      </c:pt>
                      <c:pt idx="64">
                        <c:v>6.2059198399172642E-2</c:v>
                      </c:pt>
                      <c:pt idx="65">
                        <c:v>6.3020480521946309E-2</c:v>
                      </c:pt>
                      <c:pt idx="66">
                        <c:v>6.4025390579834501E-2</c:v>
                      </c:pt>
                      <c:pt idx="67">
                        <c:v>6.4979749659536179E-2</c:v>
                      </c:pt>
                      <c:pt idx="68">
                        <c:v>6.595855223693374E-2</c:v>
                      </c:pt>
                      <c:pt idx="69">
                        <c:v>6.6940641051974309E-2</c:v>
                      </c:pt>
                      <c:pt idx="70">
                        <c:v>6.7901381967645863E-2</c:v>
                      </c:pt>
                      <c:pt idx="71">
                        <c:v>6.8819869959525423E-2</c:v>
                      </c:pt>
                      <c:pt idx="72">
                        <c:v>6.9857426148908441E-2</c:v>
                      </c:pt>
                      <c:pt idx="73">
                        <c:v>7.0785479624895287E-2</c:v>
                      </c:pt>
                      <c:pt idx="74">
                        <c:v>7.178101349648261E-2</c:v>
                      </c:pt>
                      <c:pt idx="75">
                        <c:v>7.2783933330766784E-2</c:v>
                      </c:pt>
                      <c:pt idx="76">
                        <c:v>7.3712529734145618E-2</c:v>
                      </c:pt>
                      <c:pt idx="77">
                        <c:v>7.4749079928764478E-2</c:v>
                      </c:pt>
                      <c:pt idx="78">
                        <c:v>7.5659646224597185E-2</c:v>
                      </c:pt>
                      <c:pt idx="79">
                        <c:v>7.6631759331301272E-2</c:v>
                      </c:pt>
                      <c:pt idx="80">
                        <c:v>7.7639638027236418E-2</c:v>
                      </c:pt>
                      <c:pt idx="81">
                        <c:v>7.8632532611122852E-2</c:v>
                      </c:pt>
                      <c:pt idx="82">
                        <c:v>7.9618116630472288E-2</c:v>
                      </c:pt>
                      <c:pt idx="83">
                        <c:v>8.0542480013214346E-2</c:v>
                      </c:pt>
                      <c:pt idx="84">
                        <c:v>8.1488797755329939E-2</c:v>
                      </c:pt>
                      <c:pt idx="85">
                        <c:v>8.2472209872960292E-2</c:v>
                      </c:pt>
                      <c:pt idx="86">
                        <c:v>8.3441750461921371E-2</c:v>
                      </c:pt>
                      <c:pt idx="87">
                        <c:v>8.4420426234393942E-2</c:v>
                      </c:pt>
                      <c:pt idx="88">
                        <c:v>8.5373911580533368E-2</c:v>
                      </c:pt>
                      <c:pt idx="89">
                        <c:v>8.631393402729462E-2</c:v>
                      </c:pt>
                      <c:pt idx="90">
                        <c:v>8.7357648003154625E-2</c:v>
                      </c:pt>
                      <c:pt idx="91">
                        <c:v>8.8316922429665462E-2</c:v>
                      </c:pt>
                      <c:pt idx="92">
                        <c:v>8.9299197818930282E-2</c:v>
                      </c:pt>
                      <c:pt idx="93">
                        <c:v>9.0276965045988103E-2</c:v>
                      </c:pt>
                      <c:pt idx="94">
                        <c:v>9.1236148644962461E-2</c:v>
                      </c:pt>
                      <c:pt idx="95">
                        <c:v>9.224105776359473E-2</c:v>
                      </c:pt>
                      <c:pt idx="96">
                        <c:v>9.3232014270047181E-2</c:v>
                      </c:pt>
                      <c:pt idx="97">
                        <c:v>9.4140921393130128E-2</c:v>
                      </c:pt>
                      <c:pt idx="98">
                        <c:v>9.5133966157366995E-2</c:v>
                      </c:pt>
                      <c:pt idx="99">
                        <c:v>9.6071304716854419E-2</c:v>
                      </c:pt>
                      <c:pt idx="100">
                        <c:v>9.7100287667195098E-2</c:v>
                      </c:pt>
                      <c:pt idx="101">
                        <c:v>9.804386818651048E-2</c:v>
                      </c:pt>
                      <c:pt idx="102">
                        <c:v>9.9023657072078802E-2</c:v>
                      </c:pt>
                      <c:pt idx="103">
                        <c:v>0.10001685900828039</c:v>
                      </c:pt>
                      <c:pt idx="104">
                        <c:v>0.10102926263977474</c:v>
                      </c:pt>
                      <c:pt idx="105">
                        <c:v>0.10195966176201003</c:v>
                      </c:pt>
                      <c:pt idx="106">
                        <c:v>0.10295927394995193</c:v>
                      </c:pt>
                      <c:pt idx="107">
                        <c:v>0.10393227109108168</c:v>
                      </c:pt>
                      <c:pt idx="108">
                        <c:v>0.10488011589486143</c:v>
                      </c:pt>
                      <c:pt idx="109">
                        <c:v>0.10583684793634598</c:v>
                      </c:pt>
                      <c:pt idx="110">
                        <c:v>0.10682664162989794</c:v>
                      </c:pt>
                      <c:pt idx="111">
                        <c:v>0.10783038006924291</c:v>
                      </c:pt>
                      <c:pt idx="112">
                        <c:v>0.10885090076594368</c:v>
                      </c:pt>
                      <c:pt idx="113">
                        <c:v>0.10981566823712829</c:v>
                      </c:pt>
                      <c:pt idx="114">
                        <c:v>0.1107692402025852</c:v>
                      </c:pt>
                      <c:pt idx="115">
                        <c:v>0.11170635949150542</c:v>
                      </c:pt>
                      <c:pt idx="116">
                        <c:v>0.11268082551292606</c:v>
                      </c:pt>
                      <c:pt idx="117">
                        <c:v>0.11364043303400721</c:v>
                      </c:pt>
                      <c:pt idx="118">
                        <c:v>0.1146147951872198</c:v>
                      </c:pt>
                      <c:pt idx="119">
                        <c:v>0.11560958504292229</c:v>
                      </c:pt>
                      <c:pt idx="120">
                        <c:v>0.11660084257034642</c:v>
                      </c:pt>
                      <c:pt idx="121">
                        <c:v>0.11750039574084233</c:v>
                      </c:pt>
                      <c:pt idx="122">
                        <c:v>0.11852714892446381</c:v>
                      </c:pt>
                      <c:pt idx="123">
                        <c:v>0.11952466865093159</c:v>
                      </c:pt>
                      <c:pt idx="124">
                        <c:v>0.12047031713493057</c:v>
                      </c:pt>
                      <c:pt idx="125">
                        <c:v>0.12141661114169588</c:v>
                      </c:pt>
                      <c:pt idx="126">
                        <c:v>0.12239380982755513</c:v>
                      </c:pt>
                      <c:pt idx="127">
                        <c:v>0.12339201600772239</c:v>
                      </c:pt>
                      <c:pt idx="128">
                        <c:v>0.1243105864943765</c:v>
                      </c:pt>
                      <c:pt idx="129">
                        <c:v>0.12533752576215007</c:v>
                      </c:pt>
                      <c:pt idx="130">
                        <c:v>0.12628921397117998</c:v>
                      </c:pt>
                      <c:pt idx="131">
                        <c:v>0.12728109032430099</c:v>
                      </c:pt>
                      <c:pt idx="132">
                        <c:v>0.12826217653180269</c:v>
                      </c:pt>
                      <c:pt idx="133">
                        <c:v>0.12920369463781237</c:v>
                      </c:pt>
                      <c:pt idx="134">
                        <c:v>0.13021393467045733</c:v>
                      </c:pt>
                      <c:pt idx="135">
                        <c:v>0.13118847688124308</c:v>
                      </c:pt>
                      <c:pt idx="136">
                        <c:v>0.13217519948533882</c:v>
                      </c:pt>
                      <c:pt idx="137">
                        <c:v>0.13311320126943588</c:v>
                      </c:pt>
                      <c:pt idx="138">
                        <c:v>0.13414282297098662</c:v>
                      </c:pt>
                      <c:pt idx="139">
                        <c:v>0.13504740056255862</c:v>
                      </c:pt>
                      <c:pt idx="140">
                        <c:v>0.13603080433106035</c:v>
                      </c:pt>
                      <c:pt idx="141">
                        <c:v>0.13708972244429263</c:v>
                      </c:pt>
                      <c:pt idx="142">
                        <c:v>0.13796549419675913</c:v>
                      </c:pt>
                      <c:pt idx="143">
                        <c:v>0.13893945430860025</c:v>
                      </c:pt>
                      <c:pt idx="144">
                        <c:v>0.13996017094240892</c:v>
                      </c:pt>
                      <c:pt idx="145">
                        <c:v>0.14091757744200112</c:v>
                      </c:pt>
                      <c:pt idx="146">
                        <c:v>0.1418491526548811</c:v>
                      </c:pt>
                      <c:pt idx="147">
                        <c:v>0.14284163115675294</c:v>
                      </c:pt>
                      <c:pt idx="148">
                        <c:v>0.14379825478704247</c:v>
                      </c:pt>
                      <c:pt idx="149">
                        <c:v>0.1447977988608096</c:v>
                      </c:pt>
                      <c:pt idx="150">
                        <c:v>0.14576039181786177</c:v>
                      </c:pt>
                      <c:pt idx="151">
                        <c:v>0.14676345597126819</c:v>
                      </c:pt>
                      <c:pt idx="152">
                        <c:v>0.14768242615680802</c:v>
                      </c:pt>
                      <c:pt idx="153">
                        <c:v>0.14864474196647959</c:v>
                      </c:pt>
                      <c:pt idx="154">
                        <c:v>0.14962006822037205</c:v>
                      </c:pt>
                      <c:pt idx="155">
                        <c:v>0.15055528905002175</c:v>
                      </c:pt>
                      <c:pt idx="156">
                        <c:v>0.15152194551062606</c:v>
                      </c:pt>
                      <c:pt idx="157">
                        <c:v>0.15254278933983625</c:v>
                      </c:pt>
                      <c:pt idx="158">
                        <c:v>0.15349433491020958</c:v>
                      </c:pt>
                      <c:pt idx="159">
                        <c:v>0.15444559377363126</c:v>
                      </c:pt>
                      <c:pt idx="160">
                        <c:v>0.15540336872016031</c:v>
                      </c:pt>
                      <c:pt idx="161">
                        <c:v>0.15644661641208879</c:v>
                      </c:pt>
                      <c:pt idx="162">
                        <c:v>0.15745936189630844</c:v>
                      </c:pt>
                      <c:pt idx="163">
                        <c:v>0.15833504110061386</c:v>
                      </c:pt>
                      <c:pt idx="164">
                        <c:v>0.15936231740274481</c:v>
                      </c:pt>
                      <c:pt idx="165">
                        <c:v>0.16035562628249919</c:v>
                      </c:pt>
                      <c:pt idx="166">
                        <c:v>0.16133480740144926</c:v>
                      </c:pt>
                      <c:pt idx="167">
                        <c:v>0.16230129111377103</c:v>
                      </c:pt>
                      <c:pt idx="168">
                        <c:v>0.16322590595279313</c:v>
                      </c:pt>
                      <c:pt idx="169">
                        <c:v>0.16422378756323905</c:v>
                      </c:pt>
                      <c:pt idx="170">
                        <c:v>0.16519687591768778</c:v>
                      </c:pt>
                      <c:pt idx="171">
                        <c:v>0.16615991753760356</c:v>
                      </c:pt>
                      <c:pt idx="172">
                        <c:v>0.16715795108210674</c:v>
                      </c:pt>
                      <c:pt idx="173">
                        <c:v>0.16811761222466043</c:v>
                      </c:pt>
                      <c:pt idx="174">
                        <c:v>0.16907112921614176</c:v>
                      </c:pt>
                      <c:pt idx="175">
                        <c:v>0.17005624158381813</c:v>
                      </c:pt>
                      <c:pt idx="176">
                        <c:v>0.17103044307639109</c:v>
                      </c:pt>
                      <c:pt idx="177">
                        <c:v>0.17199272492710391</c:v>
                      </c:pt>
                      <c:pt idx="178">
                        <c:v>0.17294307221322575</c:v>
                      </c:pt>
                      <c:pt idx="179">
                        <c:v>0.17391734399628844</c:v>
                      </c:pt>
                      <c:pt idx="180">
                        <c:v>0.17485590137195994</c:v>
                      </c:pt>
                      <c:pt idx="181">
                        <c:v>0.17586644311819755</c:v>
                      </c:pt>
                      <c:pt idx="182">
                        <c:v>0.17680542145331973</c:v>
                      </c:pt>
                      <c:pt idx="183">
                        <c:v>0.17777921952038755</c:v>
                      </c:pt>
                      <c:pt idx="184">
                        <c:v>0.17876467080482134</c:v>
                      </c:pt>
                      <c:pt idx="185">
                        <c:v>0.1797550602967628</c:v>
                      </c:pt>
                      <c:pt idx="186">
                        <c:v>0.18071067468876706</c:v>
                      </c:pt>
                      <c:pt idx="187">
                        <c:v>0.18167664819873242</c:v>
                      </c:pt>
                      <c:pt idx="188">
                        <c:v>0.18265182108425257</c:v>
                      </c:pt>
                      <c:pt idx="189">
                        <c:v>0.18361776567157445</c:v>
                      </c:pt>
                      <c:pt idx="190">
                        <c:v>0.18457485858419703</c:v>
                      </c:pt>
                      <c:pt idx="191">
                        <c:v>0.1855855273647255</c:v>
                      </c:pt>
                      <c:pt idx="192">
                        <c:v>0.18653387650470271</c:v>
                      </c:pt>
                      <c:pt idx="193">
                        <c:v>0.18749999895400188</c:v>
                      </c:pt>
                      <c:pt idx="194">
                        <c:v>0.18846220795801188</c:v>
                      </c:pt>
                      <c:pt idx="195">
                        <c:v>0.18946732705550309</c:v>
                      </c:pt>
                      <c:pt idx="196">
                        <c:v>0.19048148558108396</c:v>
                      </c:pt>
                      <c:pt idx="197">
                        <c:v>0.19138749535435345</c:v>
                      </c:pt>
                      <c:pt idx="198">
                        <c:v>0.19236615724854558</c:v>
                      </c:pt>
                      <c:pt idx="199">
                        <c:v>0.19338568508659831</c:v>
                      </c:pt>
                      <c:pt idx="200">
                        <c:v>0.19430860917357845</c:v>
                      </c:pt>
                      <c:pt idx="201">
                        <c:v>0.19529318952845162</c:v>
                      </c:pt>
                      <c:pt idx="202">
                        <c:v>0.19628642469623553</c:v>
                      </c:pt>
                      <c:pt idx="203">
                        <c:v>0.19724918987029932</c:v>
                      </c:pt>
                      <c:pt idx="204">
                        <c:v>0.1981902891417088</c:v>
                      </c:pt>
                      <c:pt idx="205">
                        <c:v>0.199195905287821</c:v>
                      </c:pt>
                      <c:pt idx="206">
                        <c:v>0.20021323236866748</c:v>
                      </c:pt>
                      <c:pt idx="207">
                        <c:v>0.20111322579220872</c:v>
                      </c:pt>
                      <c:pt idx="208">
                        <c:v>0.2021106156669607</c:v>
                      </c:pt>
                      <c:pt idx="209">
                        <c:v>0.20302453567718559</c:v>
                      </c:pt>
                      <c:pt idx="210">
                        <c:v>0.2040578886368139</c:v>
                      </c:pt>
                      <c:pt idx="211">
                        <c:v>0.20500800792408999</c:v>
                      </c:pt>
                      <c:pt idx="212">
                        <c:v>0.20596804473575162</c:v>
                      </c:pt>
                      <c:pt idx="213">
                        <c:v>0.20694395783780345</c:v>
                      </c:pt>
                      <c:pt idx="214">
                        <c:v>0.20790785933402031</c:v>
                      </c:pt>
                      <c:pt idx="215">
                        <c:v>0.20887780963135327</c:v>
                      </c:pt>
                      <c:pt idx="216">
                        <c:v>0.20982087228657434</c:v>
                      </c:pt>
                      <c:pt idx="217">
                        <c:v>0.21077568455732668</c:v>
                      </c:pt>
                      <c:pt idx="218">
                        <c:v>0.21178547518465285</c:v>
                      </c:pt>
                      <c:pt idx="219">
                        <c:v>0.21274963633038707</c:v>
                      </c:pt>
                      <c:pt idx="220">
                        <c:v>0.21373630023622989</c:v>
                      </c:pt>
                      <c:pt idx="221">
                        <c:v>0.21472655731026707</c:v>
                      </c:pt>
                      <c:pt idx="222">
                        <c:v>0.21563312886694314</c:v>
                      </c:pt>
                      <c:pt idx="223">
                        <c:v>0.21661118201862295</c:v>
                      </c:pt>
                      <c:pt idx="224">
                        <c:v>0.21758425883492133</c:v>
                      </c:pt>
                      <c:pt idx="225">
                        <c:v>0.21856975957877936</c:v>
                      </c:pt>
                      <c:pt idx="226">
                        <c:v>0.21953275483132551</c:v>
                      </c:pt>
                      <c:pt idx="227">
                        <c:v>0.2204955931571666</c:v>
                      </c:pt>
                      <c:pt idx="228">
                        <c:v>0.22148493227885063</c:v>
                      </c:pt>
                      <c:pt idx="229">
                        <c:v>0.22248475115270966</c:v>
                      </c:pt>
                      <c:pt idx="230">
                        <c:v>0.22339010533702136</c:v>
                      </c:pt>
                      <c:pt idx="231">
                        <c:v>0.22445422691082459</c:v>
                      </c:pt>
                      <c:pt idx="232">
                        <c:v>0.22542399056481952</c:v>
                      </c:pt>
                      <c:pt idx="233">
                        <c:v>0.22640440731187103</c:v>
                      </c:pt>
                      <c:pt idx="234">
                        <c:v>0.22734642338390279</c:v>
                      </c:pt>
                      <c:pt idx="235">
                        <c:v>0.22830822910409662</c:v>
                      </c:pt>
                      <c:pt idx="236">
                        <c:v>0.22924488877408083</c:v>
                      </c:pt>
                      <c:pt idx="237">
                        <c:v>0.23021169917414222</c:v>
                      </c:pt>
                      <c:pt idx="238">
                        <c:v>0.23120184249605913</c:v>
                      </c:pt>
                      <c:pt idx="239">
                        <c:v>0.23219071430348404</c:v>
                      </c:pt>
                      <c:pt idx="240">
                        <c:v>0.23316481994477031</c:v>
                      </c:pt>
                      <c:pt idx="241">
                        <c:v>0.23413644795037633</c:v>
                      </c:pt>
                      <c:pt idx="242">
                        <c:v>0.2351163602740598</c:v>
                      </c:pt>
                      <c:pt idx="243">
                        <c:v>0.23608016757021896</c:v>
                      </c:pt>
                      <c:pt idx="244">
                        <c:v>0.23705013285697851</c:v>
                      </c:pt>
                      <c:pt idx="245">
                        <c:v>0.23803468267319589</c:v>
                      </c:pt>
                      <c:pt idx="246">
                        <c:v>0.23899155742101041</c:v>
                      </c:pt>
                      <c:pt idx="247">
                        <c:v>0.23996662865803295</c:v>
                      </c:pt>
                      <c:pt idx="248">
                        <c:v>0.24091330114342818</c:v>
                      </c:pt>
                      <c:pt idx="249">
                        <c:v>0.24187414997319384</c:v>
                      </c:pt>
                      <c:pt idx="250">
                        <c:v>0.24288625986922066</c:v>
                      </c:pt>
                      <c:pt idx="251">
                        <c:v>0.24380550034187434</c:v>
                      </c:pt>
                      <c:pt idx="252">
                        <c:v>0.24476658610591007</c:v>
                      </c:pt>
                      <c:pt idx="253">
                        <c:v>0.24575980160409605</c:v>
                      </c:pt>
                      <c:pt idx="254">
                        <c:v>0.24674057507899366</c:v>
                      </c:pt>
                      <c:pt idx="255">
                        <c:v>0.24770200711455864</c:v>
                      </c:pt>
                      <c:pt idx="256">
                        <c:v>0.24866832796217014</c:v>
                      </c:pt>
                      <c:pt idx="257">
                        <c:v>0.2496358269212561</c:v>
                      </c:pt>
                      <c:pt idx="258">
                        <c:v>0.25059864024716966</c:v>
                      </c:pt>
                      <c:pt idx="259">
                        <c:v>0.25157236316091536</c:v>
                      </c:pt>
                      <c:pt idx="260">
                        <c:v>0.25251778612696141</c:v>
                      </c:pt>
                      <c:pt idx="261">
                        <c:v>0.25351484771014815</c:v>
                      </c:pt>
                      <c:pt idx="262">
                        <c:v>0.25443438260523454</c:v>
                      </c:pt>
                      <c:pt idx="263">
                        <c:v>0.25545008519862794</c:v>
                      </c:pt>
                      <c:pt idx="264">
                        <c:v>0.25644357899419318</c:v>
                      </c:pt>
                      <c:pt idx="265">
                        <c:v>0.25738787521986967</c:v>
                      </c:pt>
                      <c:pt idx="266">
                        <c:v>0.25832414928425662</c:v>
                      </c:pt>
                      <c:pt idx="267">
                        <c:v>0.25934019999710251</c:v>
                      </c:pt>
                      <c:pt idx="268">
                        <c:v>0.26036957435984359</c:v>
                      </c:pt>
                      <c:pt idx="269">
                        <c:v>0.2612884011082196</c:v>
                      </c:pt>
                      <c:pt idx="270">
                        <c:v>0.26221133299646304</c:v>
                      </c:pt>
                      <c:pt idx="271">
                        <c:v>0.2632146175942302</c:v>
                      </c:pt>
                      <c:pt idx="272">
                        <c:v>0.26418318877525759</c:v>
                      </c:pt>
                      <c:pt idx="273">
                        <c:v>0.26507148365837618</c:v>
                      </c:pt>
                      <c:pt idx="274">
                        <c:v>0.26608363466120732</c:v>
                      </c:pt>
                      <c:pt idx="275">
                        <c:v>0.267030622811956</c:v>
                      </c:pt>
                      <c:pt idx="276">
                        <c:v>0.26808741746767717</c:v>
                      </c:pt>
                      <c:pt idx="277">
                        <c:v>0.26903602931662662</c:v>
                      </c:pt>
                      <c:pt idx="278">
                        <c:v>0.27000602523341533</c:v>
                      </c:pt>
                      <c:pt idx="279">
                        <c:v>0.27096628254016086</c:v>
                      </c:pt>
                      <c:pt idx="280">
                        <c:v>0.27193706687066749</c:v>
                      </c:pt>
                      <c:pt idx="281">
                        <c:v>0.27289238945600108</c:v>
                      </c:pt>
                      <c:pt idx="282">
                        <c:v>0.27387546754077891</c:v>
                      </c:pt>
                      <c:pt idx="283">
                        <c:v>0.27486790322520421</c:v>
                      </c:pt>
                      <c:pt idx="284">
                        <c:v>0.27582432645717292</c:v>
                      </c:pt>
                      <c:pt idx="285">
                        <c:v>0.27678388610915788</c:v>
                      </c:pt>
                      <c:pt idx="286">
                        <c:v>0.27781734010491865</c:v>
                      </c:pt>
                      <c:pt idx="287">
                        <c:v>0.2787279400254678</c:v>
                      </c:pt>
                      <c:pt idx="288">
                        <c:v>0.27970666149684764</c:v>
                      </c:pt>
                      <c:pt idx="289">
                        <c:v>0.28065892432837414</c:v>
                      </c:pt>
                      <c:pt idx="290">
                        <c:v>0.28162865845161567</c:v>
                      </c:pt>
                      <c:pt idx="291">
                        <c:v>0.28259121597502607</c:v>
                      </c:pt>
                      <c:pt idx="292">
                        <c:v>0.28355129741227447</c:v>
                      </c:pt>
                      <c:pt idx="293">
                        <c:v>0.28457793361195988</c:v>
                      </c:pt>
                      <c:pt idx="294">
                        <c:v>0.28552960957716322</c:v>
                      </c:pt>
                      <c:pt idx="295">
                        <c:v>0.28647892892204357</c:v>
                      </c:pt>
                      <c:pt idx="296">
                        <c:v>0.2874525290246267</c:v>
                      </c:pt>
                      <c:pt idx="297">
                        <c:v>0.28844863110218183</c:v>
                      </c:pt>
                      <c:pt idx="298">
                        <c:v>0.28936867009854733</c:v>
                      </c:pt>
                      <c:pt idx="299">
                        <c:v>0.29030071143671171</c:v>
                      </c:pt>
                      <c:pt idx="300">
                        <c:v>0.29132834814360165</c:v>
                      </c:pt>
                      <c:pt idx="301">
                        <c:v>0.2923215293038422</c:v>
                      </c:pt>
                      <c:pt idx="302">
                        <c:v>0.29327966729483113</c:v>
                      </c:pt>
                      <c:pt idx="303">
                        <c:v>0.29423880489406523</c:v>
                      </c:pt>
                      <c:pt idx="304">
                        <c:v>0.29517885023789925</c:v>
                      </c:pt>
                      <c:pt idx="305">
                        <c:v>0.29617675520429509</c:v>
                      </c:pt>
                      <c:pt idx="306">
                        <c:v>0.29709258185073872</c:v>
                      </c:pt>
                      <c:pt idx="307">
                        <c:v>0.29810602774978551</c:v>
                      </c:pt>
                      <c:pt idx="308">
                        <c:v>0.29907849835145262</c:v>
                      </c:pt>
                      <c:pt idx="309">
                        <c:v>0.30007206477731707</c:v>
                      </c:pt>
                      <c:pt idx="310">
                        <c:v>0.3010156892334801</c:v>
                      </c:pt>
                      <c:pt idx="311">
                        <c:v>0.30196150120396215</c:v>
                      </c:pt>
                      <c:pt idx="312">
                        <c:v>0.30293945998264749</c:v>
                      </c:pt>
                      <c:pt idx="313">
                        <c:v>0.30394049052908284</c:v>
                      </c:pt>
                      <c:pt idx="314">
                        <c:v>0.3048971336555496</c:v>
                      </c:pt>
                      <c:pt idx="315">
                        <c:v>0.30588151349639198</c:v>
                      </c:pt>
                      <c:pt idx="316">
                        <c:v>0.30679542411011634</c:v>
                      </c:pt>
                      <c:pt idx="317">
                        <c:v>0.30784960338603617</c:v>
                      </c:pt>
                      <c:pt idx="318">
                        <c:v>0.30876269650694627</c:v>
                      </c:pt>
                      <c:pt idx="319">
                        <c:v>0.30970746755869394</c:v>
                      </c:pt>
                      <c:pt idx="320">
                        <c:v>0.31073111041772783</c:v>
                      </c:pt>
                      <c:pt idx="321">
                        <c:v>0.31173770844177456</c:v>
                      </c:pt>
                      <c:pt idx="322">
                        <c:v>0.31265847877515923</c:v>
                      </c:pt>
                      <c:pt idx="323">
                        <c:v>0.31362321832285484</c:v>
                      </c:pt>
                      <c:pt idx="324">
                        <c:v>0.31454163802918922</c:v>
                      </c:pt>
                      <c:pt idx="325">
                        <c:v>0.31552648136463601</c:v>
                      </c:pt>
                      <c:pt idx="326">
                        <c:v>0.31644446077803728</c:v>
                      </c:pt>
                      <c:pt idx="327">
                        <c:v>0.31746835552300151</c:v>
                      </c:pt>
                      <c:pt idx="328">
                        <c:v>0.31845249829107314</c:v>
                      </c:pt>
                      <c:pt idx="329">
                        <c:v>0.31942063685207484</c:v>
                      </c:pt>
                      <c:pt idx="330">
                        <c:v>0.32039959816883828</c:v>
                      </c:pt>
                      <c:pt idx="331">
                        <c:v>0.32134046985587233</c:v>
                      </c:pt>
                      <c:pt idx="332">
                        <c:v>0.32234513790768593</c:v>
                      </c:pt>
                      <c:pt idx="333">
                        <c:v>0.32333493281042031</c:v>
                      </c:pt>
                      <c:pt idx="334">
                        <c:v>0.32427145227830723</c:v>
                      </c:pt>
                      <c:pt idx="335">
                        <c:v>0.325221108345223</c:v>
                      </c:pt>
                      <c:pt idx="336">
                        <c:v>0.3261871706700904</c:v>
                      </c:pt>
                      <c:pt idx="337">
                        <c:v>0.32718555831864993</c:v>
                      </c:pt>
                      <c:pt idx="338">
                        <c:v>0.32815633741305988</c:v>
                      </c:pt>
                      <c:pt idx="339">
                        <c:v>0.32914382319505331</c:v>
                      </c:pt>
                      <c:pt idx="340">
                        <c:v>0.33009676376975355</c:v>
                      </c:pt>
                      <c:pt idx="341">
                        <c:v>0.33106528993910789</c:v>
                      </c:pt>
                      <c:pt idx="342">
                        <c:v>0.33205750509148413</c:v>
                      </c:pt>
                      <c:pt idx="343">
                        <c:v>0.33297703778055887</c:v>
                      </c:pt>
                      <c:pt idx="344">
                        <c:v>0.3339510866006653</c:v>
                      </c:pt>
                      <c:pt idx="345">
                        <c:v>0.33493321520829039</c:v>
                      </c:pt>
                      <c:pt idx="346">
                        <c:v>0.3359046397310696</c:v>
                      </c:pt>
                      <c:pt idx="347">
                        <c:v>0.3369105673531122</c:v>
                      </c:pt>
                      <c:pt idx="348">
                        <c:v>0.33783595605521005</c:v>
                      </c:pt>
                      <c:pt idx="349">
                        <c:v>0.33878585101412506</c:v>
                      </c:pt>
                      <c:pt idx="350">
                        <c:v>0.3397540739018311</c:v>
                      </c:pt>
                      <c:pt idx="351">
                        <c:v>0.34073590866481773</c:v>
                      </c:pt>
                      <c:pt idx="352">
                        <c:v>0.34168251265329697</c:v>
                      </c:pt>
                      <c:pt idx="353">
                        <c:v>0.3426832222811918</c:v>
                      </c:pt>
                      <c:pt idx="354">
                        <c:v>0.34367900345053426</c:v>
                      </c:pt>
                      <c:pt idx="355">
                        <c:v>0.34468060284058621</c:v>
                      </c:pt>
                      <c:pt idx="356">
                        <c:v>0.34559393571031644</c:v>
                      </c:pt>
                      <c:pt idx="357">
                        <c:v>0.34653201958496394</c:v>
                      </c:pt>
                      <c:pt idx="358">
                        <c:v>0.34750405101544102</c:v>
                      </c:pt>
                      <c:pt idx="359">
                        <c:v>0.34852156666557893</c:v>
                      </c:pt>
                      <c:pt idx="360">
                        <c:v>0.34944966786687159</c:v>
                      </c:pt>
                      <c:pt idx="361">
                        <c:v>0.35041286054790416</c:v>
                      </c:pt>
                      <c:pt idx="362">
                        <c:v>0.35140559148355471</c:v>
                      </c:pt>
                      <c:pt idx="363">
                        <c:v>0.35234163392957846</c:v>
                      </c:pt>
                      <c:pt idx="364">
                        <c:v>0.35337395337731936</c:v>
                      </c:pt>
                      <c:pt idx="365">
                        <c:v>0.3543372802457867</c:v>
                      </c:pt>
                      <c:pt idx="366">
                        <c:v>0.35531641608642428</c:v>
                      </c:pt>
                      <c:pt idx="367">
                        <c:v>0.35627039398812532</c:v>
                      </c:pt>
                      <c:pt idx="368">
                        <c:v>0.35720097069187473</c:v>
                      </c:pt>
                      <c:pt idx="369">
                        <c:v>0.35813850461195951</c:v>
                      </c:pt>
                      <c:pt idx="370">
                        <c:v>0.35917402276305016</c:v>
                      </c:pt>
                      <c:pt idx="371">
                        <c:v>0.36011888894557698</c:v>
                      </c:pt>
                      <c:pt idx="372">
                        <c:v>0.36111220678856004</c:v>
                      </c:pt>
                      <c:pt idx="373">
                        <c:v>0.36208028770313627</c:v>
                      </c:pt>
                      <c:pt idx="374">
                        <c:v>0.36302776975954887</c:v>
                      </c:pt>
                      <c:pt idx="375">
                        <c:v>0.36399708605182585</c:v>
                      </c:pt>
                      <c:pt idx="376">
                        <c:v>0.36497767654507485</c:v>
                      </c:pt>
                      <c:pt idx="377">
                        <c:v>0.36592443329903657</c:v>
                      </c:pt>
                      <c:pt idx="378">
                        <c:v>0.36685268013075545</c:v>
                      </c:pt>
                      <c:pt idx="379">
                        <c:v>0.36786019184861746</c:v>
                      </c:pt>
                      <c:pt idx="380">
                        <c:v>0.3688779999452162</c:v>
                      </c:pt>
                      <c:pt idx="381">
                        <c:v>0.36982916412498523</c:v>
                      </c:pt>
                      <c:pt idx="382">
                        <c:v>0.37079025561396023</c:v>
                      </c:pt>
                      <c:pt idx="383">
                        <c:v>0.37170623424772953</c:v>
                      </c:pt>
                      <c:pt idx="384">
                        <c:v>0.3726772575698068</c:v>
                      </c:pt>
                      <c:pt idx="385">
                        <c:v>0.37365673179894038</c:v>
                      </c:pt>
                      <c:pt idx="386">
                        <c:v>0.37465461057772653</c:v>
                      </c:pt>
                      <c:pt idx="387">
                        <c:v>0.37560704142820961</c:v>
                      </c:pt>
                      <c:pt idx="388">
                        <c:v>0.37655917302557651</c:v>
                      </c:pt>
                      <c:pt idx="389">
                        <c:v>0.37756379510624299</c:v>
                      </c:pt>
                      <c:pt idx="390">
                        <c:v>0.37856274808966417</c:v>
                      </c:pt>
                      <c:pt idx="391">
                        <c:v>0.37950343991798741</c:v>
                      </c:pt>
                      <c:pt idx="392">
                        <c:v>0.38045883435617894</c:v>
                      </c:pt>
                      <c:pt idx="393">
                        <c:v>0.3814338903986691</c:v>
                      </c:pt>
                      <c:pt idx="394">
                        <c:v>0.38239327791727434</c:v>
                      </c:pt>
                      <c:pt idx="395">
                        <c:v>0.38338708783975639</c:v>
                      </c:pt>
                      <c:pt idx="396">
                        <c:v>0.38437717300129937</c:v>
                      </c:pt>
                      <c:pt idx="397">
                        <c:v>0.38532278891569433</c:v>
                      </c:pt>
                      <c:pt idx="398">
                        <c:v>0.3862676966988301</c:v>
                      </c:pt>
                      <c:pt idx="399">
                        <c:v>0.38724649998212196</c:v>
                      </c:pt>
                      <c:pt idx="400">
                        <c:v>0.38823846894672454</c:v>
                      </c:pt>
                      <c:pt idx="401">
                        <c:v>0.38919197798435168</c:v>
                      </c:pt>
                      <c:pt idx="402">
                        <c:v>0.390208527629614</c:v>
                      </c:pt>
                      <c:pt idx="403">
                        <c:v>0.39115383539158166</c:v>
                      </c:pt>
                      <c:pt idx="404">
                        <c:v>0.39204785947628518</c:v>
                      </c:pt>
                      <c:pt idx="405">
                        <c:v>0.39305107178396437</c:v>
                      </c:pt>
                      <c:pt idx="406">
                        <c:v>0.39406767847648133</c:v>
                      </c:pt>
                      <c:pt idx="407">
                        <c:v>0.39501852319681041</c:v>
                      </c:pt>
                      <c:pt idx="408">
                        <c:v>0.39598830640736038</c:v>
                      </c:pt>
                      <c:pt idx="409">
                        <c:v>0.39693963637909857</c:v>
                      </c:pt>
                      <c:pt idx="410">
                        <c:v>0.39792929863677345</c:v>
                      </c:pt>
                      <c:pt idx="411">
                        <c:v>0.39889099368070946</c:v>
                      </c:pt>
                      <c:pt idx="412">
                        <c:v>0.39989640017268846</c:v>
                      </c:pt>
                      <c:pt idx="413">
                        <c:v>0.40086012803012305</c:v>
                      </c:pt>
                      <c:pt idx="414">
                        <c:v>0.40184404489223902</c:v>
                      </c:pt>
                      <c:pt idx="415">
                        <c:v>0.40278730705704924</c:v>
                      </c:pt>
                      <c:pt idx="416">
                        <c:v>0.40379789282248096</c:v>
                      </c:pt>
                      <c:pt idx="417">
                        <c:v>0.40474139687452393</c:v>
                      </c:pt>
                      <c:pt idx="418">
                        <c:v>0.40569305157984747</c:v>
                      </c:pt>
                      <c:pt idx="419">
                        <c:v>0.40669374408178705</c:v>
                      </c:pt>
                      <c:pt idx="420">
                        <c:v>0.40760094267004093</c:v>
                      </c:pt>
                      <c:pt idx="421">
                        <c:v>0.40857763410458964</c:v>
                      </c:pt>
                      <c:pt idx="422">
                        <c:v>0.40958446991036962</c:v>
                      </c:pt>
                      <c:pt idx="423">
                        <c:v>0.41053367286677833</c:v>
                      </c:pt>
                      <c:pt idx="424">
                        <c:v>0.41148114154593685</c:v>
                      </c:pt>
                      <c:pt idx="425">
                        <c:v>0.41252112836688343</c:v>
                      </c:pt>
                      <c:pt idx="426">
                        <c:v>0.41348953072829353</c:v>
                      </c:pt>
                      <c:pt idx="427">
                        <c:v>0.4144738676331346</c:v>
                      </c:pt>
                      <c:pt idx="428">
                        <c:v>0.41544432022246924</c:v>
                      </c:pt>
                      <c:pt idx="429">
                        <c:v>0.41634743596526952</c:v>
                      </c:pt>
                      <c:pt idx="430">
                        <c:v>0.41731377310345252</c:v>
                      </c:pt>
                      <c:pt idx="431">
                        <c:v>0.41830884246577166</c:v>
                      </c:pt>
                      <c:pt idx="432">
                        <c:v>0.41925584447760011</c:v>
                      </c:pt>
                      <c:pt idx="433">
                        <c:v>0.42030120405196775</c:v>
                      </c:pt>
                      <c:pt idx="434">
                        <c:v>0.42124792158667396</c:v>
                      </c:pt>
                      <c:pt idx="435">
                        <c:v>0.42220185767550361</c:v>
                      </c:pt>
                      <c:pt idx="436">
                        <c:v>0.42320086844688987</c:v>
                      </c:pt>
                      <c:pt idx="437">
                        <c:v>0.42412985319342794</c:v>
                      </c:pt>
                      <c:pt idx="438">
                        <c:v>0.4250941310037416</c:v>
                      </c:pt>
                      <c:pt idx="439">
                        <c:v>0.42602887598701289</c:v>
                      </c:pt>
                      <c:pt idx="440">
                        <c:v>0.42704663786650005</c:v>
                      </c:pt>
                      <c:pt idx="441">
                        <c:v>0.42801186866780422</c:v>
                      </c:pt>
                      <c:pt idx="442">
                        <c:v>0.42894716337398392</c:v>
                      </c:pt>
                      <c:pt idx="443">
                        <c:v>0.42994777214231633</c:v>
                      </c:pt>
                      <c:pt idx="444">
                        <c:v>0.43096452849862921</c:v>
                      </c:pt>
                      <c:pt idx="445">
                        <c:v>0.43190195810700927</c:v>
                      </c:pt>
                      <c:pt idx="446">
                        <c:v>0.43285560132020162</c:v>
                      </c:pt>
                      <c:pt idx="447">
                        <c:v>0.43382886008411531</c:v>
                      </c:pt>
                      <c:pt idx="448">
                        <c:v>0.43479617536381854</c:v>
                      </c:pt>
                      <c:pt idx="449">
                        <c:v>0.43576016217004732</c:v>
                      </c:pt>
                      <c:pt idx="450">
                        <c:v>0.43671964229175081</c:v>
                      </c:pt>
                      <c:pt idx="451">
                        <c:v>0.43775130505991838</c:v>
                      </c:pt>
                      <c:pt idx="452">
                        <c:v>0.43870763048056566</c:v>
                      </c:pt>
                      <c:pt idx="453">
                        <c:v>0.43960475490033069</c:v>
                      </c:pt>
                      <c:pt idx="454">
                        <c:v>0.44062350100463898</c:v>
                      </c:pt>
                      <c:pt idx="455">
                        <c:v>0.44154944562575726</c:v>
                      </c:pt>
                      <c:pt idx="456">
                        <c:v>0.44252943566446856</c:v>
                      </c:pt>
                      <c:pt idx="457">
                        <c:v>0.44355200273926421</c:v>
                      </c:pt>
                      <c:pt idx="458">
                        <c:v>0.44454507098628027</c:v>
                      </c:pt>
                      <c:pt idx="459">
                        <c:v>0.44545415627554696</c:v>
                      </c:pt>
                      <c:pt idx="460">
                        <c:v>0.44647997068491713</c:v>
                      </c:pt>
                      <c:pt idx="461">
                        <c:v>0.44745343424113992</c:v>
                      </c:pt>
                      <c:pt idx="462">
                        <c:v>0.44839667867667699</c:v>
                      </c:pt>
                      <c:pt idx="463">
                        <c:v>0.44935885437792755</c:v>
                      </c:pt>
                      <c:pt idx="464">
                        <c:v>0.45034512951554717</c:v>
                      </c:pt>
                      <c:pt idx="465">
                        <c:v>0.45130857340900121</c:v>
                      </c:pt>
                      <c:pt idx="466">
                        <c:v>0.45228204263242555</c:v>
                      </c:pt>
                      <c:pt idx="467">
                        <c:v>0.4532261213512821</c:v>
                      </c:pt>
                      <c:pt idx="468">
                        <c:v>0.45419883012079304</c:v>
                      </c:pt>
                      <c:pt idx="469">
                        <c:v>0.45518919358657478</c:v>
                      </c:pt>
                      <c:pt idx="470">
                        <c:v>0.45616538441915966</c:v>
                      </c:pt>
                      <c:pt idx="471">
                        <c:v>0.45713929008115362</c:v>
                      </c:pt>
                      <c:pt idx="472">
                        <c:v>0.45811521092574703</c:v>
                      </c:pt>
                      <c:pt idx="473">
                        <c:v>0.45905948475313829</c:v>
                      </c:pt>
                      <c:pt idx="474">
                        <c:v>0.46001792362533295</c:v>
                      </c:pt>
                      <c:pt idx="475">
                        <c:v>0.46102388858632787</c:v>
                      </c:pt>
                      <c:pt idx="476">
                        <c:v>0.46194470975904389</c:v>
                      </c:pt>
                      <c:pt idx="477">
                        <c:v>0.46293207187182467</c:v>
                      </c:pt>
                      <c:pt idx="478">
                        <c:v>0.46394025884133844</c:v>
                      </c:pt>
                      <c:pt idx="479">
                        <c:v>0.46494028525264613</c:v>
                      </c:pt>
                      <c:pt idx="480">
                        <c:v>0.46589577517237968</c:v>
                      </c:pt>
                      <c:pt idx="481">
                        <c:v>0.4668225376434455</c:v>
                      </c:pt>
                      <c:pt idx="482">
                        <c:v>0.46783830396185416</c:v>
                      </c:pt>
                      <c:pt idx="483">
                        <c:v>0.46880664190103866</c:v>
                      </c:pt>
                      <c:pt idx="484">
                        <c:v>0.46971390734059992</c:v>
                      </c:pt>
                      <c:pt idx="485">
                        <c:v>0.47068656321497276</c:v>
                      </c:pt>
                      <c:pt idx="486">
                        <c:v>0.47165240577011253</c:v>
                      </c:pt>
                      <c:pt idx="487">
                        <c:v>0.47261571804958341</c:v>
                      </c:pt>
                      <c:pt idx="488">
                        <c:v>0.47356963703269861</c:v>
                      </c:pt>
                      <c:pt idx="489">
                        <c:v>0.47452755523570989</c:v>
                      </c:pt>
                      <c:pt idx="490">
                        <c:v>0.47558449207434894</c:v>
                      </c:pt>
                      <c:pt idx="491">
                        <c:v>0.47652870676285142</c:v>
                      </c:pt>
                      <c:pt idx="492">
                        <c:v>0.47751170127280523</c:v>
                      </c:pt>
                      <c:pt idx="493">
                        <c:v>0.47841061468103974</c:v>
                      </c:pt>
                      <c:pt idx="494">
                        <c:v>0.479464837111162</c:v>
                      </c:pt>
                      <c:pt idx="495">
                        <c:v>0.48040836384260499</c:v>
                      </c:pt>
                      <c:pt idx="496">
                        <c:v>0.48135695634499864</c:v>
                      </c:pt>
                      <c:pt idx="497">
                        <c:v>0.48233054708700429</c:v>
                      </c:pt>
                      <c:pt idx="498">
                        <c:v>0.48331930061308109</c:v>
                      </c:pt>
                      <c:pt idx="499">
                        <c:v>0.48426684182928481</c:v>
                      </c:pt>
                      <c:pt idx="500">
                        <c:v>0.48523900406218773</c:v>
                      </c:pt>
                      <c:pt idx="501">
                        <c:v>0.48621231897966233</c:v>
                      </c:pt>
                      <c:pt idx="502">
                        <c:v>0.48713276781101567</c:v>
                      </c:pt>
                      <c:pt idx="503">
                        <c:v>0.48813283403715324</c:v>
                      </c:pt>
                      <c:pt idx="504">
                        <c:v>0.48909450586974967</c:v>
                      </c:pt>
                      <c:pt idx="505">
                        <c:v>0.49010008776853076</c:v>
                      </c:pt>
                      <c:pt idx="506">
                        <c:v>0.4911019912664461</c:v>
                      </c:pt>
                      <c:pt idx="507">
                        <c:v>0.49206701326230506</c:v>
                      </c:pt>
                      <c:pt idx="508">
                        <c:v>0.49307062771297405</c:v>
                      </c:pt>
                      <c:pt idx="509">
                        <c:v>0.49399171331462571</c:v>
                      </c:pt>
                      <c:pt idx="510">
                        <c:v>0.49493543890136549</c:v>
                      </c:pt>
                      <c:pt idx="511">
                        <c:v>0.49591623478919961</c:v>
                      </c:pt>
                      <c:pt idx="512">
                        <c:v>0.49691435088254493</c:v>
                      </c:pt>
                      <c:pt idx="513">
                        <c:v>0.49790914443196144</c:v>
                      </c:pt>
                      <c:pt idx="514">
                        <c:v>0.49885773200140465</c:v>
                      </c:pt>
                      <c:pt idx="515">
                        <c:v>0.49981223269475716</c:v>
                      </c:pt>
                      <c:pt idx="516">
                        <c:v>0.50077752126617336</c:v>
                      </c:pt>
                      <c:pt idx="517">
                        <c:v>0.50170701359743253</c:v>
                      </c:pt>
                      <c:pt idx="518">
                        <c:v>0.50272585408583548</c:v>
                      </c:pt>
                      <c:pt idx="519">
                        <c:v>0.50370527300619372</c:v>
                      </c:pt>
                      <c:pt idx="520">
                        <c:v>0.50465916995293569</c:v>
                      </c:pt>
                      <c:pt idx="521">
                        <c:v>0.50564938931019476</c:v>
                      </c:pt>
                      <c:pt idx="522">
                        <c:v>0.50662650228608808</c:v>
                      </c:pt>
                      <c:pt idx="523">
                        <c:v>0.5075961414142357</c:v>
                      </c:pt>
                      <c:pt idx="524">
                        <c:v>0.50856001093118108</c:v>
                      </c:pt>
                      <c:pt idx="525">
                        <c:v>0.50954181253987718</c:v>
                      </c:pt>
                      <c:pt idx="526">
                        <c:v>0.510507446956738</c:v>
                      </c:pt>
                      <c:pt idx="527">
                        <c:v>0.51144508963562951</c:v>
                      </c:pt>
                      <c:pt idx="528">
                        <c:v>0.5124482491968404</c:v>
                      </c:pt>
                      <c:pt idx="529">
                        <c:v>0.51344297744716205</c:v>
                      </c:pt>
                      <c:pt idx="530">
                        <c:v>0.51437139023706202</c:v>
                      </c:pt>
                      <c:pt idx="531">
                        <c:v>0.51532961597807869</c:v>
                      </c:pt>
                      <c:pt idx="532">
                        <c:v>0.51627912797078035</c:v>
                      </c:pt>
                      <c:pt idx="533">
                        <c:v>0.5172594040449412</c:v>
                      </c:pt>
                      <c:pt idx="534">
                        <c:v>0.51817690821036855</c:v>
                      </c:pt>
                      <c:pt idx="535">
                        <c:v>0.51922207357945294</c:v>
                      </c:pt>
                      <c:pt idx="536">
                        <c:v>0.52015934696794497</c:v>
                      </c:pt>
                      <c:pt idx="537">
                        <c:v>0.52116406287383821</c:v>
                      </c:pt>
                      <c:pt idx="538">
                        <c:v>0.52209238123339241</c:v>
                      </c:pt>
                      <c:pt idx="539">
                        <c:v>0.5230816941437928</c:v>
                      </c:pt>
                      <c:pt idx="540">
                        <c:v>0.52403301926033485</c:v>
                      </c:pt>
                      <c:pt idx="541">
                        <c:v>0.52502971899741835</c:v>
                      </c:pt>
                    </c:numCache>
                  </c:numRef>
                </c:xVal>
                <c:yVal>
                  <c:numRef>
                    <c:extLst xmlns:c15="http://schemas.microsoft.com/office/drawing/2012/chart">
                      <c:ext xmlns:c15="http://schemas.microsoft.com/office/drawing/2012/chart" uri="{02D57815-91ED-43cb-92C2-25804820EDAC}">
                        <c15:formulaRef>
                          <c15:sqref>'Graficas (2)'!$BF$5:$BF$546</c15:sqref>
                        </c15:formulaRef>
                      </c:ext>
                    </c:extLst>
                    <c:numCache>
                      <c:formatCode>General</c:formatCode>
                      <c:ptCount val="542"/>
                      <c:pt idx="0">
                        <c:v>0.13244165976091904</c:v>
                      </c:pt>
                      <c:pt idx="1">
                        <c:v>0.55476033572049943</c:v>
                      </c:pt>
                      <c:pt idx="2">
                        <c:v>1.3171317888502565</c:v>
                      </c:pt>
                      <c:pt idx="3">
                        <c:v>1.9353295711788441</c:v>
                      </c:pt>
                      <c:pt idx="4">
                        <c:v>2.7139846370634539</c:v>
                      </c:pt>
                      <c:pt idx="5">
                        <c:v>3.4729927070276383</c:v>
                      </c:pt>
                      <c:pt idx="6">
                        <c:v>4.4994777331230758</c:v>
                      </c:pt>
                      <c:pt idx="7">
                        <c:v>5.4364227255937472</c:v>
                      </c:pt>
                      <c:pt idx="8">
                        <c:v>6.378697244182745</c:v>
                      </c:pt>
                      <c:pt idx="9">
                        <c:v>7.2322975396723184</c:v>
                      </c:pt>
                      <c:pt idx="10">
                        <c:v>8.2700147498492367</c:v>
                      </c:pt>
                      <c:pt idx="11">
                        <c:v>9.3942316627585019</c:v>
                      </c:pt>
                      <c:pt idx="12">
                        <c:v>10.406062420021032</c:v>
                      </c:pt>
                      <c:pt idx="13">
                        <c:v>11.519703543704857</c:v>
                      </c:pt>
                      <c:pt idx="14">
                        <c:v>12.625336692584264</c:v>
                      </c:pt>
                      <c:pt idx="15">
                        <c:v>13.850443313427849</c:v>
                      </c:pt>
                      <c:pt idx="16">
                        <c:v>15.011017800133752</c:v>
                      </c:pt>
                      <c:pt idx="17">
                        <c:v>16.16772906789955</c:v>
                      </c:pt>
                      <c:pt idx="18">
                        <c:v>17.321263012281513</c:v>
                      </c:pt>
                      <c:pt idx="19">
                        <c:v>18.569859645854919</c:v>
                      </c:pt>
                      <c:pt idx="20">
                        <c:v>19.800863023971566</c:v>
                      </c:pt>
                      <c:pt idx="21">
                        <c:v>20.831901716097057</c:v>
                      </c:pt>
                      <c:pt idx="22">
                        <c:v>22.152825836440719</c:v>
                      </c:pt>
                      <c:pt idx="23">
                        <c:v>23.341815878940054</c:v>
                      </c:pt>
                      <c:pt idx="24">
                        <c:v>24.74196047545863</c:v>
                      </c:pt>
                      <c:pt idx="25">
                        <c:v>25.85061256846252</c:v>
                      </c:pt>
                      <c:pt idx="26">
                        <c:v>26.893293564933515</c:v>
                      </c:pt>
                      <c:pt idx="27">
                        <c:v>28.176748867673655</c:v>
                      </c:pt>
                      <c:pt idx="28">
                        <c:v>29.337741074799801</c:v>
                      </c:pt>
                      <c:pt idx="29">
                        <c:v>30.484952329493506</c:v>
                      </c:pt>
                      <c:pt idx="30">
                        <c:v>31.587349850168614</c:v>
                      </c:pt>
                      <c:pt idx="31">
                        <c:v>32.746303895320715</c:v>
                      </c:pt>
                      <c:pt idx="32">
                        <c:v>33.844657117710845</c:v>
                      </c:pt>
                      <c:pt idx="33">
                        <c:v>34.916199894569544</c:v>
                      </c:pt>
                      <c:pt idx="34">
                        <c:v>35.983103075271927</c:v>
                      </c:pt>
                      <c:pt idx="35">
                        <c:v>37.048340260752617</c:v>
                      </c:pt>
                      <c:pt idx="36">
                        <c:v>38.080008949113989</c:v>
                      </c:pt>
                      <c:pt idx="37">
                        <c:v>39.115479051506057</c:v>
                      </c:pt>
                      <c:pt idx="38">
                        <c:v>40.04728345347398</c:v>
                      </c:pt>
                      <c:pt idx="39">
                        <c:v>41.043238181747562</c:v>
                      </c:pt>
                      <c:pt idx="40">
                        <c:v>41.954696895986828</c:v>
                      </c:pt>
                      <c:pt idx="41">
                        <c:v>42.796023648567555</c:v>
                      </c:pt>
                      <c:pt idx="42">
                        <c:v>43.660565213296707</c:v>
                      </c:pt>
                      <c:pt idx="43">
                        <c:v>44.619714108443731</c:v>
                      </c:pt>
                      <c:pt idx="44">
                        <c:v>45.435923477381301</c:v>
                      </c:pt>
                      <c:pt idx="45">
                        <c:v>46.149745411881703</c:v>
                      </c:pt>
                      <c:pt idx="46">
                        <c:v>46.686033011213439</c:v>
                      </c:pt>
                      <c:pt idx="47">
                        <c:v>47.444575696056738</c:v>
                      </c:pt>
                      <c:pt idx="48">
                        <c:v>48.084578746664995</c:v>
                      </c:pt>
                      <c:pt idx="49">
                        <c:v>48.730878918307056</c:v>
                      </c:pt>
                      <c:pt idx="50">
                        <c:v>49.182014437142222</c:v>
                      </c:pt>
                      <c:pt idx="51">
                        <c:v>49.857261587996739</c:v>
                      </c:pt>
                      <c:pt idx="52">
                        <c:v>50.275189336567294</c:v>
                      </c:pt>
                      <c:pt idx="53">
                        <c:v>50.855320376689171</c:v>
                      </c:pt>
                      <c:pt idx="54">
                        <c:v>51.262042399443907</c:v>
                      </c:pt>
                      <c:pt idx="55">
                        <c:v>51.774284695845054</c:v>
                      </c:pt>
                      <c:pt idx="56">
                        <c:v>52.232579548603624</c:v>
                      </c:pt>
                      <c:pt idx="57">
                        <c:v>52.577526991439903</c:v>
                      </c:pt>
                      <c:pt idx="58">
                        <c:v>52.867424760253847</c:v>
                      </c:pt>
                      <c:pt idx="59">
                        <c:v>53.426611120538169</c:v>
                      </c:pt>
                      <c:pt idx="60">
                        <c:v>53.770816221718931</c:v>
                      </c:pt>
                      <c:pt idx="61">
                        <c:v>53.971832706213128</c:v>
                      </c:pt>
                      <c:pt idx="62">
                        <c:v>54.450677853346406</c:v>
                      </c:pt>
                      <c:pt idx="63">
                        <c:v>54.750993746582935</c:v>
                      </c:pt>
                      <c:pt idx="64">
                        <c:v>54.999273179229831</c:v>
                      </c:pt>
                      <c:pt idx="65">
                        <c:v>55.308147524065042</c:v>
                      </c:pt>
                      <c:pt idx="66">
                        <c:v>55.590688254339</c:v>
                      </c:pt>
                      <c:pt idx="67">
                        <c:v>55.883612283645014</c:v>
                      </c:pt>
                      <c:pt idx="68">
                        <c:v>56.18571566803157</c:v>
                      </c:pt>
                      <c:pt idx="69">
                        <c:v>56.42865085020825</c:v>
                      </c:pt>
                      <c:pt idx="70">
                        <c:v>56.613404816571595</c:v>
                      </c:pt>
                      <c:pt idx="71">
                        <c:v>56.876775335162883</c:v>
                      </c:pt>
                      <c:pt idx="72">
                        <c:v>57.227147462875926</c:v>
                      </c:pt>
                      <c:pt idx="73">
                        <c:v>57.446820959129198</c:v>
                      </c:pt>
                      <c:pt idx="74">
                        <c:v>57.725638412311241</c:v>
                      </c:pt>
                      <c:pt idx="75">
                        <c:v>57.948068050372079</c:v>
                      </c:pt>
                      <c:pt idx="76">
                        <c:v>58.273326113617692</c:v>
                      </c:pt>
                      <c:pt idx="77">
                        <c:v>58.507409546628956</c:v>
                      </c:pt>
                      <c:pt idx="78">
                        <c:v>58.719993645762976</c:v>
                      </c:pt>
                      <c:pt idx="79">
                        <c:v>59.003272107630664</c:v>
                      </c:pt>
                      <c:pt idx="80">
                        <c:v>59.187923997392417</c:v>
                      </c:pt>
                      <c:pt idx="81">
                        <c:v>59.572088121873719</c:v>
                      </c:pt>
                      <c:pt idx="82">
                        <c:v>59.767574806580591</c:v>
                      </c:pt>
                      <c:pt idx="83">
                        <c:v>59.891176665509626</c:v>
                      </c:pt>
                      <c:pt idx="84">
                        <c:v>60.007052742830297</c:v>
                      </c:pt>
                      <c:pt idx="85">
                        <c:v>60.267281185587684</c:v>
                      </c:pt>
                      <c:pt idx="86">
                        <c:v>60.505699785315755</c:v>
                      </c:pt>
                      <c:pt idx="87">
                        <c:v>60.634721823568256</c:v>
                      </c:pt>
                      <c:pt idx="88">
                        <c:v>60.721847544080582</c:v>
                      </c:pt>
                      <c:pt idx="89">
                        <c:v>60.917372731226479</c:v>
                      </c:pt>
                      <c:pt idx="90">
                        <c:v>61.144530861256023</c:v>
                      </c:pt>
                      <c:pt idx="91">
                        <c:v>61.279437523483594</c:v>
                      </c:pt>
                      <c:pt idx="92">
                        <c:v>61.405238416981227</c:v>
                      </c:pt>
                      <c:pt idx="93">
                        <c:v>61.521107185583574</c:v>
                      </c:pt>
                      <c:pt idx="94">
                        <c:v>61.65617757204366</c:v>
                      </c:pt>
                      <c:pt idx="95">
                        <c:v>61.820007832460078</c:v>
                      </c:pt>
                      <c:pt idx="96">
                        <c:v>61.955474474534981</c:v>
                      </c:pt>
                      <c:pt idx="97">
                        <c:v>61.872964876679042</c:v>
                      </c:pt>
                      <c:pt idx="98">
                        <c:v>62.143236262517895</c:v>
                      </c:pt>
                      <c:pt idx="99">
                        <c:v>62.123525508191662</c:v>
                      </c:pt>
                      <c:pt idx="100">
                        <c:v>62.278107245410887</c:v>
                      </c:pt>
                      <c:pt idx="101">
                        <c:v>62.293113869934288</c:v>
                      </c:pt>
                      <c:pt idx="102">
                        <c:v>62.366509928304026</c:v>
                      </c:pt>
                      <c:pt idx="103">
                        <c:v>62.450606294322981</c:v>
                      </c:pt>
                      <c:pt idx="104">
                        <c:v>62.584301033513682</c:v>
                      </c:pt>
                      <c:pt idx="105">
                        <c:v>62.591167175753938</c:v>
                      </c:pt>
                      <c:pt idx="106">
                        <c:v>62.69419672820834</c:v>
                      </c:pt>
                      <c:pt idx="107">
                        <c:v>62.696249035612325</c:v>
                      </c:pt>
                      <c:pt idx="108">
                        <c:v>62.639222908783246</c:v>
                      </c:pt>
                      <c:pt idx="109">
                        <c:v>62.657469213879118</c:v>
                      </c:pt>
                      <c:pt idx="110">
                        <c:v>62.744656309062769</c:v>
                      </c:pt>
                      <c:pt idx="111">
                        <c:v>62.895526165427796</c:v>
                      </c:pt>
                      <c:pt idx="112">
                        <c:v>62.934872512539677</c:v>
                      </c:pt>
                      <c:pt idx="113">
                        <c:v>62.934828346703299</c:v>
                      </c:pt>
                      <c:pt idx="114">
                        <c:v>62.846518303020005</c:v>
                      </c:pt>
                      <c:pt idx="115">
                        <c:v>62.867968610728681</c:v>
                      </c:pt>
                      <c:pt idx="116">
                        <c:v>62.947530728239755</c:v>
                      </c:pt>
                      <c:pt idx="117">
                        <c:v>62.85850013360816</c:v>
                      </c:pt>
                      <c:pt idx="118">
                        <c:v>62.882506737458662</c:v>
                      </c:pt>
                      <c:pt idx="119">
                        <c:v>62.914455203838862</c:v>
                      </c:pt>
                      <c:pt idx="120">
                        <c:v>62.990474696114937</c:v>
                      </c:pt>
                      <c:pt idx="121">
                        <c:v>62.888423875949243</c:v>
                      </c:pt>
                      <c:pt idx="122">
                        <c:v>63.026079939186943</c:v>
                      </c:pt>
                      <c:pt idx="123">
                        <c:v>63.0862009542059</c:v>
                      </c:pt>
                      <c:pt idx="124">
                        <c:v>63.069663138032226</c:v>
                      </c:pt>
                      <c:pt idx="125">
                        <c:v>62.929317356380693</c:v>
                      </c:pt>
                      <c:pt idx="126">
                        <c:v>62.97007970478878</c:v>
                      </c:pt>
                      <c:pt idx="127">
                        <c:v>63.050447396402618</c:v>
                      </c:pt>
                      <c:pt idx="128">
                        <c:v>62.929866770557396</c:v>
                      </c:pt>
                      <c:pt idx="129">
                        <c:v>63.039916837350006</c:v>
                      </c:pt>
                      <c:pt idx="130">
                        <c:v>63.103880371581134</c:v>
                      </c:pt>
                      <c:pt idx="131">
                        <c:v>63.069226641837396</c:v>
                      </c:pt>
                      <c:pt idx="132">
                        <c:v>63.067394340611159</c:v>
                      </c:pt>
                      <c:pt idx="133">
                        <c:v>63.059706998874468</c:v>
                      </c:pt>
                      <c:pt idx="134">
                        <c:v>63.05835527442256</c:v>
                      </c:pt>
                      <c:pt idx="135">
                        <c:v>63.177995803116389</c:v>
                      </c:pt>
                      <c:pt idx="136">
                        <c:v>63.172289944344925</c:v>
                      </c:pt>
                      <c:pt idx="137">
                        <c:v>63.072521619087652</c:v>
                      </c:pt>
                      <c:pt idx="138">
                        <c:v>63.24934760673608</c:v>
                      </c:pt>
                      <c:pt idx="139">
                        <c:v>63.16055358081455</c:v>
                      </c:pt>
                      <c:pt idx="140">
                        <c:v>63.193861543090158</c:v>
                      </c:pt>
                      <c:pt idx="141">
                        <c:v>63.354745139290536</c:v>
                      </c:pt>
                      <c:pt idx="142">
                        <c:v>63.255195889947856</c:v>
                      </c:pt>
                      <c:pt idx="143">
                        <c:v>63.257146030680545</c:v>
                      </c:pt>
                      <c:pt idx="144">
                        <c:v>63.307560272040838</c:v>
                      </c:pt>
                      <c:pt idx="145">
                        <c:v>63.311277657466931</c:v>
                      </c:pt>
                      <c:pt idx="146">
                        <c:v>63.254093389358921</c:v>
                      </c:pt>
                      <c:pt idx="147">
                        <c:v>63.299515659792561</c:v>
                      </c:pt>
                      <c:pt idx="148">
                        <c:v>63.416071186661767</c:v>
                      </c:pt>
                      <c:pt idx="149">
                        <c:v>63.437704849009378</c:v>
                      </c:pt>
                      <c:pt idx="150">
                        <c:v>63.432028688524575</c:v>
                      </c:pt>
                      <c:pt idx="151">
                        <c:v>63.522832800421497</c:v>
                      </c:pt>
                      <c:pt idx="152">
                        <c:v>63.482101576978337</c:v>
                      </c:pt>
                      <c:pt idx="153">
                        <c:v>63.490760672312106</c:v>
                      </c:pt>
                      <c:pt idx="154">
                        <c:v>63.502214567967485</c:v>
                      </c:pt>
                      <c:pt idx="155">
                        <c:v>63.460405433682034</c:v>
                      </c:pt>
                      <c:pt idx="156">
                        <c:v>63.541328991496471</c:v>
                      </c:pt>
                      <c:pt idx="157">
                        <c:v>63.612835533681562</c:v>
                      </c:pt>
                      <c:pt idx="158">
                        <c:v>63.639851227692226</c:v>
                      </c:pt>
                      <c:pt idx="159">
                        <c:v>63.494257137798719</c:v>
                      </c:pt>
                      <c:pt idx="160">
                        <c:v>63.650480589893007</c:v>
                      </c:pt>
                      <c:pt idx="161">
                        <c:v>63.863501796459119</c:v>
                      </c:pt>
                      <c:pt idx="162">
                        <c:v>63.824379743123153</c:v>
                      </c:pt>
                      <c:pt idx="163">
                        <c:v>63.756429636419647</c:v>
                      </c:pt>
                      <c:pt idx="164">
                        <c:v>63.792979293118734</c:v>
                      </c:pt>
                      <c:pt idx="165">
                        <c:v>63.906788644302154</c:v>
                      </c:pt>
                      <c:pt idx="166">
                        <c:v>63.883194830409003</c:v>
                      </c:pt>
                      <c:pt idx="167">
                        <c:v>63.781581493768464</c:v>
                      </c:pt>
                      <c:pt idx="168">
                        <c:v>63.771259288884792</c:v>
                      </c:pt>
                      <c:pt idx="169">
                        <c:v>63.84798437020693</c:v>
                      </c:pt>
                      <c:pt idx="170">
                        <c:v>63.813141897449078</c:v>
                      </c:pt>
                      <c:pt idx="171">
                        <c:v>63.871809629144217</c:v>
                      </c:pt>
                      <c:pt idx="172">
                        <c:v>63.930463355327014</c:v>
                      </c:pt>
                      <c:pt idx="173">
                        <c:v>63.910514735560255</c:v>
                      </c:pt>
                      <c:pt idx="174">
                        <c:v>63.833996545975857</c:v>
                      </c:pt>
                      <c:pt idx="175">
                        <c:v>63.905177292580291</c:v>
                      </c:pt>
                      <c:pt idx="176">
                        <c:v>63.948256604445717</c:v>
                      </c:pt>
                      <c:pt idx="177">
                        <c:v>63.921737556764285</c:v>
                      </c:pt>
                      <c:pt idx="178">
                        <c:v>63.943677969395857</c:v>
                      </c:pt>
                      <c:pt idx="179">
                        <c:v>63.963421228611743</c:v>
                      </c:pt>
                      <c:pt idx="180">
                        <c:v>63.874891907560141</c:v>
                      </c:pt>
                      <c:pt idx="181">
                        <c:v>63.915610887009038</c:v>
                      </c:pt>
                      <c:pt idx="182">
                        <c:v>63.899310463237427</c:v>
                      </c:pt>
                      <c:pt idx="183">
                        <c:v>63.867326327835755</c:v>
                      </c:pt>
                      <c:pt idx="184">
                        <c:v>63.999186509242051</c:v>
                      </c:pt>
                      <c:pt idx="185">
                        <c:v>64.024205424920495</c:v>
                      </c:pt>
                      <c:pt idx="186">
                        <c:v>63.931436460658787</c:v>
                      </c:pt>
                      <c:pt idx="187">
                        <c:v>64.009634675729018</c:v>
                      </c:pt>
                      <c:pt idx="188">
                        <c:v>64.025714759858332</c:v>
                      </c:pt>
                      <c:pt idx="189">
                        <c:v>63.9913990696895</c:v>
                      </c:pt>
                      <c:pt idx="190">
                        <c:v>63.978129661546106</c:v>
                      </c:pt>
                      <c:pt idx="191">
                        <c:v>64.041599455746422</c:v>
                      </c:pt>
                      <c:pt idx="192">
                        <c:v>64.036296967417485</c:v>
                      </c:pt>
                      <c:pt idx="193">
                        <c:v>63.996560945975411</c:v>
                      </c:pt>
                      <c:pt idx="194">
                        <c:v>64.090292913998638</c:v>
                      </c:pt>
                      <c:pt idx="195">
                        <c:v>64.122721914524746</c:v>
                      </c:pt>
                      <c:pt idx="196">
                        <c:v>64.120273740662626</c:v>
                      </c:pt>
                      <c:pt idx="197">
                        <c:v>64.125811663234714</c:v>
                      </c:pt>
                      <c:pt idx="198">
                        <c:v>64.116912901064254</c:v>
                      </c:pt>
                      <c:pt idx="199">
                        <c:v>64.194615060415671</c:v>
                      </c:pt>
                      <c:pt idx="200">
                        <c:v>64.137698613868153</c:v>
                      </c:pt>
                      <c:pt idx="201">
                        <c:v>64.150433769128512</c:v>
                      </c:pt>
                      <c:pt idx="202">
                        <c:v>64.291916612050528</c:v>
                      </c:pt>
                      <c:pt idx="203">
                        <c:v>64.184202182731809</c:v>
                      </c:pt>
                      <c:pt idx="204">
                        <c:v>64.247215920461429</c:v>
                      </c:pt>
                      <c:pt idx="205">
                        <c:v>64.259451115373437</c:v>
                      </c:pt>
                      <c:pt idx="206">
                        <c:v>64.333516934254817</c:v>
                      </c:pt>
                      <c:pt idx="207">
                        <c:v>64.211582942074514</c:v>
                      </c:pt>
                      <c:pt idx="208">
                        <c:v>64.255066360067218</c:v>
                      </c:pt>
                      <c:pt idx="209">
                        <c:v>64.175342352722666</c:v>
                      </c:pt>
                      <c:pt idx="210">
                        <c:v>64.250660003819419</c:v>
                      </c:pt>
                      <c:pt idx="211">
                        <c:v>64.241179805247043</c:v>
                      </c:pt>
                      <c:pt idx="212">
                        <c:v>64.236654796801872</c:v>
                      </c:pt>
                      <c:pt idx="213">
                        <c:v>64.308754223881053</c:v>
                      </c:pt>
                      <c:pt idx="214">
                        <c:v>64.255121743376989</c:v>
                      </c:pt>
                      <c:pt idx="215">
                        <c:v>64.367556665640009</c:v>
                      </c:pt>
                      <c:pt idx="216">
                        <c:v>64.238695185425399</c:v>
                      </c:pt>
                      <c:pt idx="217">
                        <c:v>64.289549787731829</c:v>
                      </c:pt>
                      <c:pt idx="218">
                        <c:v>64.2567803906894</c:v>
                      </c:pt>
                      <c:pt idx="219">
                        <c:v>64.390361257570831</c:v>
                      </c:pt>
                      <c:pt idx="220">
                        <c:v>64.402214880310424</c:v>
                      </c:pt>
                      <c:pt idx="221">
                        <c:v>64.482710083966055</c:v>
                      </c:pt>
                      <c:pt idx="222">
                        <c:v>64.331161137644216</c:v>
                      </c:pt>
                      <c:pt idx="223">
                        <c:v>64.419739901523215</c:v>
                      </c:pt>
                      <c:pt idx="224">
                        <c:v>64.497337799908422</c:v>
                      </c:pt>
                      <c:pt idx="225">
                        <c:v>64.528283954272752</c:v>
                      </c:pt>
                      <c:pt idx="226">
                        <c:v>64.503008246804299</c:v>
                      </c:pt>
                      <c:pt idx="227">
                        <c:v>64.531498452425154</c:v>
                      </c:pt>
                      <c:pt idx="228">
                        <c:v>64.588834601616412</c:v>
                      </c:pt>
                      <c:pt idx="229">
                        <c:v>64.610920456371019</c:v>
                      </c:pt>
                      <c:pt idx="230">
                        <c:v>64.551949462362614</c:v>
                      </c:pt>
                      <c:pt idx="231">
                        <c:v>64.681888770912764</c:v>
                      </c:pt>
                      <c:pt idx="232">
                        <c:v>64.673853432417644</c:v>
                      </c:pt>
                      <c:pt idx="233">
                        <c:v>64.692520998158585</c:v>
                      </c:pt>
                      <c:pt idx="234">
                        <c:v>64.683435158921981</c:v>
                      </c:pt>
                      <c:pt idx="235">
                        <c:v>64.656124415452226</c:v>
                      </c:pt>
                      <c:pt idx="236">
                        <c:v>64.545829605598172</c:v>
                      </c:pt>
                      <c:pt idx="237">
                        <c:v>64.634078487752191</c:v>
                      </c:pt>
                      <c:pt idx="238">
                        <c:v>64.678716230854803</c:v>
                      </c:pt>
                      <c:pt idx="239">
                        <c:v>64.693313580893943</c:v>
                      </c:pt>
                      <c:pt idx="240">
                        <c:v>64.671185365137006</c:v>
                      </c:pt>
                      <c:pt idx="241">
                        <c:v>64.721674141674725</c:v>
                      </c:pt>
                      <c:pt idx="242">
                        <c:v>64.699162317892515</c:v>
                      </c:pt>
                      <c:pt idx="243">
                        <c:v>64.735357055521035</c:v>
                      </c:pt>
                      <c:pt idx="244">
                        <c:v>64.696861144842401</c:v>
                      </c:pt>
                      <c:pt idx="245">
                        <c:v>64.827242855004584</c:v>
                      </c:pt>
                      <c:pt idx="246">
                        <c:v>64.78950450159202</c:v>
                      </c:pt>
                      <c:pt idx="247">
                        <c:v>64.824850901207668</c:v>
                      </c:pt>
                      <c:pt idx="248">
                        <c:v>64.838191782154922</c:v>
                      </c:pt>
                      <c:pt idx="249">
                        <c:v>64.880835333510291</c:v>
                      </c:pt>
                      <c:pt idx="250">
                        <c:v>64.980560462384858</c:v>
                      </c:pt>
                      <c:pt idx="251">
                        <c:v>64.934569535149393</c:v>
                      </c:pt>
                      <c:pt idx="252">
                        <c:v>64.930977634850649</c:v>
                      </c:pt>
                      <c:pt idx="253">
                        <c:v>64.974899679773728</c:v>
                      </c:pt>
                      <c:pt idx="254">
                        <c:v>65.081012675363525</c:v>
                      </c:pt>
                      <c:pt idx="255">
                        <c:v>65.097906208860053</c:v>
                      </c:pt>
                      <c:pt idx="256">
                        <c:v>65.123604736350146</c:v>
                      </c:pt>
                      <c:pt idx="257">
                        <c:v>65.091773263095135</c:v>
                      </c:pt>
                      <c:pt idx="258">
                        <c:v>65.159250204188766</c:v>
                      </c:pt>
                      <c:pt idx="259">
                        <c:v>65.166957189395504</c:v>
                      </c:pt>
                      <c:pt idx="260">
                        <c:v>65.243817063288276</c:v>
                      </c:pt>
                      <c:pt idx="261">
                        <c:v>65.213494919470733</c:v>
                      </c:pt>
                      <c:pt idx="262">
                        <c:v>65.171337705920095</c:v>
                      </c:pt>
                      <c:pt idx="263">
                        <c:v>65.384707911701071</c:v>
                      </c:pt>
                      <c:pt idx="264">
                        <c:v>65.461789118066662</c:v>
                      </c:pt>
                      <c:pt idx="265">
                        <c:v>65.396248092863217</c:v>
                      </c:pt>
                      <c:pt idx="266">
                        <c:v>65.421268057751917</c:v>
                      </c:pt>
                      <c:pt idx="267">
                        <c:v>65.448079520178368</c:v>
                      </c:pt>
                      <c:pt idx="268">
                        <c:v>65.648571658094113</c:v>
                      </c:pt>
                      <c:pt idx="269">
                        <c:v>65.647519234258922</c:v>
                      </c:pt>
                      <c:pt idx="270">
                        <c:v>65.595924912634885</c:v>
                      </c:pt>
                      <c:pt idx="271">
                        <c:v>65.659440837018693</c:v>
                      </c:pt>
                      <c:pt idx="272">
                        <c:v>65.807890491355579</c:v>
                      </c:pt>
                      <c:pt idx="273">
                        <c:v>65.671174805104556</c:v>
                      </c:pt>
                      <c:pt idx="274">
                        <c:v>65.821692709202438</c:v>
                      </c:pt>
                      <c:pt idx="275">
                        <c:v>65.807606746689771</c:v>
                      </c:pt>
                      <c:pt idx="276">
                        <c:v>66.005390436483324</c:v>
                      </c:pt>
                      <c:pt idx="277">
                        <c:v>65.995960505117651</c:v>
                      </c:pt>
                      <c:pt idx="278">
                        <c:v>65.954599796808296</c:v>
                      </c:pt>
                      <c:pt idx="279">
                        <c:v>66.112353733745266</c:v>
                      </c:pt>
                      <c:pt idx="280">
                        <c:v>66.000916346360256</c:v>
                      </c:pt>
                      <c:pt idx="281">
                        <c:v>66.146566003828497</c:v>
                      </c:pt>
                      <c:pt idx="282">
                        <c:v>66.177577396927859</c:v>
                      </c:pt>
                      <c:pt idx="283">
                        <c:v>66.22019963267735</c:v>
                      </c:pt>
                      <c:pt idx="284">
                        <c:v>66.248634830393854</c:v>
                      </c:pt>
                      <c:pt idx="285">
                        <c:v>66.347105485463743</c:v>
                      </c:pt>
                      <c:pt idx="286">
                        <c:v>66.430901395084703</c:v>
                      </c:pt>
                      <c:pt idx="287">
                        <c:v>66.34317390508177</c:v>
                      </c:pt>
                      <c:pt idx="288">
                        <c:v>66.478192574967281</c:v>
                      </c:pt>
                      <c:pt idx="289">
                        <c:v>66.451346334591747</c:v>
                      </c:pt>
                      <c:pt idx="290">
                        <c:v>66.507107267245402</c:v>
                      </c:pt>
                      <c:pt idx="291">
                        <c:v>66.609625615063266</c:v>
                      </c:pt>
                      <c:pt idx="292">
                        <c:v>66.734178269512313</c:v>
                      </c:pt>
                      <c:pt idx="293">
                        <c:v>66.739335169956831</c:v>
                      </c:pt>
                      <c:pt idx="294">
                        <c:v>66.790154466958811</c:v>
                      </c:pt>
                      <c:pt idx="295">
                        <c:v>66.75120537448035</c:v>
                      </c:pt>
                      <c:pt idx="296">
                        <c:v>66.825377785142322</c:v>
                      </c:pt>
                      <c:pt idx="297">
                        <c:v>66.918366525938239</c:v>
                      </c:pt>
                      <c:pt idx="298">
                        <c:v>66.929606252077434</c:v>
                      </c:pt>
                      <c:pt idx="299">
                        <c:v>66.906219351923809</c:v>
                      </c:pt>
                      <c:pt idx="300">
                        <c:v>66.978858003602355</c:v>
                      </c:pt>
                      <c:pt idx="301">
                        <c:v>67.079373132752465</c:v>
                      </c:pt>
                      <c:pt idx="302">
                        <c:v>67.25390064600748</c:v>
                      </c:pt>
                      <c:pt idx="303">
                        <c:v>67.128405938310635</c:v>
                      </c:pt>
                      <c:pt idx="304">
                        <c:v>67.235502936304584</c:v>
                      </c:pt>
                      <c:pt idx="305">
                        <c:v>67.381117919644666</c:v>
                      </c:pt>
                      <c:pt idx="306">
                        <c:v>67.361097486734025</c:v>
                      </c:pt>
                      <c:pt idx="307">
                        <c:v>67.476322491998047</c:v>
                      </c:pt>
                      <c:pt idx="308">
                        <c:v>67.545587098193295</c:v>
                      </c:pt>
                      <c:pt idx="309">
                        <c:v>67.630321902430666</c:v>
                      </c:pt>
                      <c:pt idx="310">
                        <c:v>67.521582294363924</c:v>
                      </c:pt>
                      <c:pt idx="311">
                        <c:v>67.755817844977656</c:v>
                      </c:pt>
                      <c:pt idx="312">
                        <c:v>67.801159837767571</c:v>
                      </c:pt>
                      <c:pt idx="313">
                        <c:v>67.842347634723509</c:v>
                      </c:pt>
                      <c:pt idx="314">
                        <c:v>67.880072950702385</c:v>
                      </c:pt>
                      <c:pt idx="315">
                        <c:v>67.806963994333756</c:v>
                      </c:pt>
                      <c:pt idx="316">
                        <c:v>67.869790306406315</c:v>
                      </c:pt>
                      <c:pt idx="317">
                        <c:v>68.085351589672271</c:v>
                      </c:pt>
                      <c:pt idx="318">
                        <c:v>68.083322857870215</c:v>
                      </c:pt>
                      <c:pt idx="319">
                        <c:v>68.130487502040324</c:v>
                      </c:pt>
                      <c:pt idx="320">
                        <c:v>68.261647548093194</c:v>
                      </c:pt>
                      <c:pt idx="321">
                        <c:v>68.342772407128834</c:v>
                      </c:pt>
                      <c:pt idx="322">
                        <c:v>68.245733944607679</c:v>
                      </c:pt>
                      <c:pt idx="323">
                        <c:v>68.379688578527677</c:v>
                      </c:pt>
                      <c:pt idx="324">
                        <c:v>68.331845417134815</c:v>
                      </c:pt>
                      <c:pt idx="325">
                        <c:v>68.458705115673339</c:v>
                      </c:pt>
                      <c:pt idx="326">
                        <c:v>68.508170004005535</c:v>
                      </c:pt>
                      <c:pt idx="327">
                        <c:v>68.665675510519208</c:v>
                      </c:pt>
                      <c:pt idx="328">
                        <c:v>68.770950626507883</c:v>
                      </c:pt>
                      <c:pt idx="329">
                        <c:v>68.73861192475195</c:v>
                      </c:pt>
                      <c:pt idx="330">
                        <c:v>68.886492852156351</c:v>
                      </c:pt>
                      <c:pt idx="331">
                        <c:v>68.928930117510617</c:v>
                      </c:pt>
                      <c:pt idx="332">
                        <c:v>69.185199303013633</c:v>
                      </c:pt>
                      <c:pt idx="333">
                        <c:v>69.245235633155716</c:v>
                      </c:pt>
                      <c:pt idx="334">
                        <c:v>69.158807779062471</c:v>
                      </c:pt>
                      <c:pt idx="335">
                        <c:v>69.193523919624184</c:v>
                      </c:pt>
                      <c:pt idx="336">
                        <c:v>69.187421623723097</c:v>
                      </c:pt>
                      <c:pt idx="337">
                        <c:v>69.391557497459388</c:v>
                      </c:pt>
                      <c:pt idx="338">
                        <c:v>69.513489320401007</c:v>
                      </c:pt>
                      <c:pt idx="339">
                        <c:v>69.566078971224016</c:v>
                      </c:pt>
                      <c:pt idx="340">
                        <c:v>69.61276674867095</c:v>
                      </c:pt>
                      <c:pt idx="341">
                        <c:v>69.720893507284686</c:v>
                      </c:pt>
                      <c:pt idx="342">
                        <c:v>69.867976237373028</c:v>
                      </c:pt>
                      <c:pt idx="343">
                        <c:v>69.754422477506907</c:v>
                      </c:pt>
                      <c:pt idx="344">
                        <c:v>69.910916808722362</c:v>
                      </c:pt>
                      <c:pt idx="345">
                        <c:v>70.016367239072281</c:v>
                      </c:pt>
                      <c:pt idx="346">
                        <c:v>70.078259871639574</c:v>
                      </c:pt>
                      <c:pt idx="347">
                        <c:v>70.167498700805666</c:v>
                      </c:pt>
                      <c:pt idx="348">
                        <c:v>70.190341311136052</c:v>
                      </c:pt>
                      <c:pt idx="349">
                        <c:v>70.141159331401965</c:v>
                      </c:pt>
                      <c:pt idx="350">
                        <c:v>70.266421354391554</c:v>
                      </c:pt>
                      <c:pt idx="351">
                        <c:v>70.349840856759556</c:v>
                      </c:pt>
                      <c:pt idx="352">
                        <c:v>70.442687976867916</c:v>
                      </c:pt>
                      <c:pt idx="353">
                        <c:v>70.614676522450765</c:v>
                      </c:pt>
                      <c:pt idx="354">
                        <c:v>70.875280926924731</c:v>
                      </c:pt>
                      <c:pt idx="355">
                        <c:v>70.827095066391237</c:v>
                      </c:pt>
                      <c:pt idx="356">
                        <c:v>70.804203389326233</c:v>
                      </c:pt>
                      <c:pt idx="357">
                        <c:v>70.742444672008133</c:v>
                      </c:pt>
                      <c:pt idx="358">
                        <c:v>70.968025986932901</c:v>
                      </c:pt>
                      <c:pt idx="359">
                        <c:v>71.019869455413456</c:v>
                      </c:pt>
                      <c:pt idx="360">
                        <c:v>71.041244833975043</c:v>
                      </c:pt>
                      <c:pt idx="361">
                        <c:v>71.176184907978424</c:v>
                      </c:pt>
                      <c:pt idx="362">
                        <c:v>71.214820452308146</c:v>
                      </c:pt>
                      <c:pt idx="363">
                        <c:v>71.363124124791042</c:v>
                      </c:pt>
                      <c:pt idx="364">
                        <c:v>71.467914953266614</c:v>
                      </c:pt>
                      <c:pt idx="365">
                        <c:v>71.60937541487128</c:v>
                      </c:pt>
                      <c:pt idx="366">
                        <c:v>71.639417742029337</c:v>
                      </c:pt>
                      <c:pt idx="367">
                        <c:v>71.685906011400618</c:v>
                      </c:pt>
                      <c:pt idx="368">
                        <c:v>71.677241200415239</c:v>
                      </c:pt>
                      <c:pt idx="369">
                        <c:v>71.876431828831642</c:v>
                      </c:pt>
                      <c:pt idx="370">
                        <c:v>72.061532135631367</c:v>
                      </c:pt>
                      <c:pt idx="371">
                        <c:v>72.157462543487412</c:v>
                      </c:pt>
                      <c:pt idx="372">
                        <c:v>72.196029909781103</c:v>
                      </c:pt>
                      <c:pt idx="373">
                        <c:v>72.258656825161935</c:v>
                      </c:pt>
                      <c:pt idx="374">
                        <c:v>72.238575639817952</c:v>
                      </c:pt>
                      <c:pt idx="375">
                        <c:v>72.370671731943318</c:v>
                      </c:pt>
                      <c:pt idx="376">
                        <c:v>72.408207508718604</c:v>
                      </c:pt>
                      <c:pt idx="377">
                        <c:v>72.554297499630721</c:v>
                      </c:pt>
                      <c:pt idx="378">
                        <c:v>72.639069040663742</c:v>
                      </c:pt>
                      <c:pt idx="379">
                        <c:v>72.796007151353052</c:v>
                      </c:pt>
                      <c:pt idx="380">
                        <c:v>72.96262234910273</c:v>
                      </c:pt>
                      <c:pt idx="381">
                        <c:v>72.98317008645725</c:v>
                      </c:pt>
                      <c:pt idx="382">
                        <c:v>73.014224122456852</c:v>
                      </c:pt>
                      <c:pt idx="383">
                        <c:v>73.001735664979122</c:v>
                      </c:pt>
                      <c:pt idx="384">
                        <c:v>73.170565854093269</c:v>
                      </c:pt>
                      <c:pt idx="385">
                        <c:v>73.288874006843926</c:v>
                      </c:pt>
                      <c:pt idx="386">
                        <c:v>73.390241031420516</c:v>
                      </c:pt>
                      <c:pt idx="387">
                        <c:v>73.44115897755816</c:v>
                      </c:pt>
                      <c:pt idx="388">
                        <c:v>73.538602500534125</c:v>
                      </c:pt>
                      <c:pt idx="389">
                        <c:v>73.620108599652667</c:v>
                      </c:pt>
                      <c:pt idx="390">
                        <c:v>73.808980762114217</c:v>
                      </c:pt>
                      <c:pt idx="391">
                        <c:v>73.886311793266458</c:v>
                      </c:pt>
                      <c:pt idx="392">
                        <c:v>73.925726301225566</c:v>
                      </c:pt>
                      <c:pt idx="393">
                        <c:v>74.056968017222843</c:v>
                      </c:pt>
                      <c:pt idx="394">
                        <c:v>74.116951357437074</c:v>
                      </c:pt>
                      <c:pt idx="395">
                        <c:v>74.243423101222305</c:v>
                      </c:pt>
                      <c:pt idx="396">
                        <c:v>74.240917789408059</c:v>
                      </c:pt>
                      <c:pt idx="397">
                        <c:v>74.451558328406293</c:v>
                      </c:pt>
                      <c:pt idx="398">
                        <c:v>74.540777747871246</c:v>
                      </c:pt>
                      <c:pt idx="399">
                        <c:v>74.71520566866397</c:v>
                      </c:pt>
                      <c:pt idx="400">
                        <c:v>74.770990403125523</c:v>
                      </c:pt>
                      <c:pt idx="401">
                        <c:v>74.834887126868949</c:v>
                      </c:pt>
                      <c:pt idx="402">
                        <c:v>74.9089154292665</c:v>
                      </c:pt>
                      <c:pt idx="403">
                        <c:v>75.02097633559562</c:v>
                      </c:pt>
                      <c:pt idx="404">
                        <c:v>75.032329155043413</c:v>
                      </c:pt>
                      <c:pt idx="405">
                        <c:v>75.175624745791467</c:v>
                      </c:pt>
                      <c:pt idx="406">
                        <c:v>75.356079530734931</c:v>
                      </c:pt>
                      <c:pt idx="407">
                        <c:v>75.449826293584508</c:v>
                      </c:pt>
                      <c:pt idx="408">
                        <c:v>75.553497541896689</c:v>
                      </c:pt>
                      <c:pt idx="409">
                        <c:v>75.64648475975639</c:v>
                      </c:pt>
                      <c:pt idx="410">
                        <c:v>75.781831099499769</c:v>
                      </c:pt>
                      <c:pt idx="411">
                        <c:v>75.85525915740547</c:v>
                      </c:pt>
                      <c:pt idx="412">
                        <c:v>76.024236840308987</c:v>
                      </c:pt>
                      <c:pt idx="413">
                        <c:v>76.174425357722356</c:v>
                      </c:pt>
                      <c:pt idx="414">
                        <c:v>76.368829059487524</c:v>
                      </c:pt>
                      <c:pt idx="415">
                        <c:v>76.402760702282947</c:v>
                      </c:pt>
                      <c:pt idx="416">
                        <c:v>76.534670092059983</c:v>
                      </c:pt>
                      <c:pt idx="417">
                        <c:v>76.506785887835932</c:v>
                      </c:pt>
                      <c:pt idx="418">
                        <c:v>76.589008591332558</c:v>
                      </c:pt>
                      <c:pt idx="419">
                        <c:v>76.713814344021515</c:v>
                      </c:pt>
                      <c:pt idx="420">
                        <c:v>76.658126112833912</c:v>
                      </c:pt>
                      <c:pt idx="421">
                        <c:v>76.824535697012166</c:v>
                      </c:pt>
                      <c:pt idx="422">
                        <c:v>77.016911636429114</c:v>
                      </c:pt>
                      <c:pt idx="423">
                        <c:v>77.128865516442303</c:v>
                      </c:pt>
                      <c:pt idx="424">
                        <c:v>77.159693687600964</c:v>
                      </c:pt>
                      <c:pt idx="425">
                        <c:v>77.417028409316487</c:v>
                      </c:pt>
                      <c:pt idx="426">
                        <c:v>77.575399248847873</c:v>
                      </c:pt>
                      <c:pt idx="427">
                        <c:v>77.722151358776244</c:v>
                      </c:pt>
                      <c:pt idx="428">
                        <c:v>77.714883393781832</c:v>
                      </c:pt>
                      <c:pt idx="429">
                        <c:v>77.756395018533524</c:v>
                      </c:pt>
                      <c:pt idx="430">
                        <c:v>77.865271892996688</c:v>
                      </c:pt>
                      <c:pt idx="431">
                        <c:v>78.033021624561698</c:v>
                      </c:pt>
                      <c:pt idx="432">
                        <c:v>78.081033395271078</c:v>
                      </c:pt>
                      <c:pt idx="433">
                        <c:v>78.258167364616241</c:v>
                      </c:pt>
                      <c:pt idx="434">
                        <c:v>78.315120327941543</c:v>
                      </c:pt>
                      <c:pt idx="435">
                        <c:v>78.553860128314881</c:v>
                      </c:pt>
                      <c:pt idx="436">
                        <c:v>78.690065793900715</c:v>
                      </c:pt>
                      <c:pt idx="437">
                        <c:v>78.6900952192277</c:v>
                      </c:pt>
                      <c:pt idx="438">
                        <c:v>78.709010193684136</c:v>
                      </c:pt>
                      <c:pt idx="439">
                        <c:v>78.881222758708034</c:v>
                      </c:pt>
                      <c:pt idx="440">
                        <c:v>79.120254044250757</c:v>
                      </c:pt>
                      <c:pt idx="441">
                        <c:v>79.194382361957295</c:v>
                      </c:pt>
                      <c:pt idx="442">
                        <c:v>79.272404395658697</c:v>
                      </c:pt>
                      <c:pt idx="443">
                        <c:v>79.432254956410745</c:v>
                      </c:pt>
                      <c:pt idx="444">
                        <c:v>79.515733699276851</c:v>
                      </c:pt>
                      <c:pt idx="445">
                        <c:v>79.602293399764022</c:v>
                      </c:pt>
                      <c:pt idx="446">
                        <c:v>79.735999464374231</c:v>
                      </c:pt>
                      <c:pt idx="447">
                        <c:v>79.82860238734041</c:v>
                      </c:pt>
                      <c:pt idx="448">
                        <c:v>79.887184858674658</c:v>
                      </c:pt>
                      <c:pt idx="449">
                        <c:v>80.05411322985502</c:v>
                      </c:pt>
                      <c:pt idx="450">
                        <c:v>80.16005213355804</c:v>
                      </c:pt>
                      <c:pt idx="451">
                        <c:v>80.377635493773113</c:v>
                      </c:pt>
                      <c:pt idx="452">
                        <c:v>80.451496669912061</c:v>
                      </c:pt>
                      <c:pt idx="453">
                        <c:v>80.474246881676905</c:v>
                      </c:pt>
                      <c:pt idx="454">
                        <c:v>80.695089229032206</c:v>
                      </c:pt>
                      <c:pt idx="455">
                        <c:v>80.818988090078705</c:v>
                      </c:pt>
                      <c:pt idx="456">
                        <c:v>81.036226183132101</c:v>
                      </c:pt>
                      <c:pt idx="457">
                        <c:v>81.21564235929975</c:v>
                      </c:pt>
                      <c:pt idx="458">
                        <c:v>81.276841785701492</c:v>
                      </c:pt>
                      <c:pt idx="459">
                        <c:v>81.253798338937401</c:v>
                      </c:pt>
                      <c:pt idx="460">
                        <c:v>81.593583561022172</c:v>
                      </c:pt>
                      <c:pt idx="461">
                        <c:v>81.48289329174311</c:v>
                      </c:pt>
                      <c:pt idx="462">
                        <c:v>81.628010915070973</c:v>
                      </c:pt>
                      <c:pt idx="463">
                        <c:v>81.702460679567622</c:v>
                      </c:pt>
                      <c:pt idx="464">
                        <c:v>82.025090097233672</c:v>
                      </c:pt>
                      <c:pt idx="465">
                        <c:v>82.054653147785643</c:v>
                      </c:pt>
                      <c:pt idx="466">
                        <c:v>82.228498688162318</c:v>
                      </c:pt>
                      <c:pt idx="467">
                        <c:v>82.341188921907332</c:v>
                      </c:pt>
                      <c:pt idx="468">
                        <c:v>82.396179767965009</c:v>
                      </c:pt>
                      <c:pt idx="469">
                        <c:v>82.517433911814507</c:v>
                      </c:pt>
                      <c:pt idx="470">
                        <c:v>82.700893799781994</c:v>
                      </c:pt>
                      <c:pt idx="471">
                        <c:v>82.786445391470011</c:v>
                      </c:pt>
                      <c:pt idx="472">
                        <c:v>82.916483624865606</c:v>
                      </c:pt>
                      <c:pt idx="473">
                        <c:v>83.099116830078813</c:v>
                      </c:pt>
                      <c:pt idx="474">
                        <c:v>83.104557083282344</c:v>
                      </c:pt>
                      <c:pt idx="475">
                        <c:v>83.232433472004345</c:v>
                      </c:pt>
                      <c:pt idx="476">
                        <c:v>83.283898670643168</c:v>
                      </c:pt>
                      <c:pt idx="477">
                        <c:v>83.450413885398888</c:v>
                      </c:pt>
                      <c:pt idx="478">
                        <c:v>83.608106490293025</c:v>
                      </c:pt>
                      <c:pt idx="479">
                        <c:v>83.736844431850884</c:v>
                      </c:pt>
                      <c:pt idx="480">
                        <c:v>83.845497887796711</c:v>
                      </c:pt>
                      <c:pt idx="481">
                        <c:v>83.918506610213569</c:v>
                      </c:pt>
                      <c:pt idx="482">
                        <c:v>84.105043982957653</c:v>
                      </c:pt>
                      <c:pt idx="483">
                        <c:v>84.249886183795326</c:v>
                      </c:pt>
                      <c:pt idx="484">
                        <c:v>84.290541142858089</c:v>
                      </c:pt>
                      <c:pt idx="485">
                        <c:v>84.453243166783125</c:v>
                      </c:pt>
                      <c:pt idx="486">
                        <c:v>84.622205185102189</c:v>
                      </c:pt>
                      <c:pt idx="487">
                        <c:v>84.720283805462429</c:v>
                      </c:pt>
                      <c:pt idx="488">
                        <c:v>84.854812173783941</c:v>
                      </c:pt>
                      <c:pt idx="489">
                        <c:v>84.942931758313748</c:v>
                      </c:pt>
                      <c:pt idx="490">
                        <c:v>85.221313327912981</c:v>
                      </c:pt>
                      <c:pt idx="491">
                        <c:v>85.351514579421291</c:v>
                      </c:pt>
                      <c:pt idx="492">
                        <c:v>85.494723247298467</c:v>
                      </c:pt>
                      <c:pt idx="493">
                        <c:v>85.551142206635987</c:v>
                      </c:pt>
                      <c:pt idx="494">
                        <c:v>85.700565028872191</c:v>
                      </c:pt>
                      <c:pt idx="495">
                        <c:v>85.832190682921535</c:v>
                      </c:pt>
                      <c:pt idx="496">
                        <c:v>85.86286424065014</c:v>
                      </c:pt>
                      <c:pt idx="497">
                        <c:v>86.076478968099465</c:v>
                      </c:pt>
                      <c:pt idx="498">
                        <c:v>86.228569313759778</c:v>
                      </c:pt>
                      <c:pt idx="499">
                        <c:v>86.279468063338584</c:v>
                      </c:pt>
                      <c:pt idx="500">
                        <c:v>86.41573295154609</c:v>
                      </c:pt>
                      <c:pt idx="501">
                        <c:v>86.663622759366731</c:v>
                      </c:pt>
                      <c:pt idx="502">
                        <c:v>86.733309013988674</c:v>
                      </c:pt>
                      <c:pt idx="503">
                        <c:v>86.866503242786237</c:v>
                      </c:pt>
                      <c:pt idx="504">
                        <c:v>86.985519710741698</c:v>
                      </c:pt>
                      <c:pt idx="505">
                        <c:v>87.193278835947524</c:v>
                      </c:pt>
                      <c:pt idx="506">
                        <c:v>87.375556002061785</c:v>
                      </c:pt>
                      <c:pt idx="507">
                        <c:v>87.561142663167516</c:v>
                      </c:pt>
                      <c:pt idx="508">
                        <c:v>87.720028136176353</c:v>
                      </c:pt>
                      <c:pt idx="509">
                        <c:v>87.717825599198292</c:v>
                      </c:pt>
                      <c:pt idx="510">
                        <c:v>87.742073223682951</c:v>
                      </c:pt>
                      <c:pt idx="511">
                        <c:v>87.869102748511906</c:v>
                      </c:pt>
                      <c:pt idx="512">
                        <c:v>88.169810638642318</c:v>
                      </c:pt>
                      <c:pt idx="513">
                        <c:v>88.539680450567047</c:v>
                      </c:pt>
                      <c:pt idx="514">
                        <c:v>88.516518335104251</c:v>
                      </c:pt>
                      <c:pt idx="515">
                        <c:v>88.622165267535735</c:v>
                      </c:pt>
                      <c:pt idx="516">
                        <c:v>88.759072477964366</c:v>
                      </c:pt>
                      <c:pt idx="517">
                        <c:v>88.833478705738145</c:v>
                      </c:pt>
                      <c:pt idx="518">
                        <c:v>88.853663657695876</c:v>
                      </c:pt>
                      <c:pt idx="519">
                        <c:v>89.076149121164875</c:v>
                      </c:pt>
                      <c:pt idx="520">
                        <c:v>89.206872182170727</c:v>
                      </c:pt>
                      <c:pt idx="521">
                        <c:v>89.36408741636339</c:v>
                      </c:pt>
                      <c:pt idx="522">
                        <c:v>89.489484960045189</c:v>
                      </c:pt>
                      <c:pt idx="523">
                        <c:v>89.611744098065898</c:v>
                      </c:pt>
                      <c:pt idx="524">
                        <c:v>89.851340427992128</c:v>
                      </c:pt>
                      <c:pt idx="525">
                        <c:v>89.934814423972753</c:v>
                      </c:pt>
                      <c:pt idx="526">
                        <c:v>90.124424008627784</c:v>
                      </c:pt>
                      <c:pt idx="527">
                        <c:v>90.286905091299076</c:v>
                      </c:pt>
                      <c:pt idx="528">
                        <c:v>90.342782221575916</c:v>
                      </c:pt>
                      <c:pt idx="529">
                        <c:v>90.436674046330026</c:v>
                      </c:pt>
                      <c:pt idx="530">
                        <c:v>90.533447667157631</c:v>
                      </c:pt>
                      <c:pt idx="531">
                        <c:v>90.682088851172438</c:v>
                      </c:pt>
                      <c:pt idx="532">
                        <c:v>90.938423904524115</c:v>
                      </c:pt>
                      <c:pt idx="533">
                        <c:v>91.235092811176116</c:v>
                      </c:pt>
                      <c:pt idx="534">
                        <c:v>91.407623752365652</c:v>
                      </c:pt>
                      <c:pt idx="535">
                        <c:v>91.636457699351936</c:v>
                      </c:pt>
                      <c:pt idx="536">
                        <c:v>91.838170042602243</c:v>
                      </c:pt>
                      <c:pt idx="537">
                        <c:v>92.011052907869058</c:v>
                      </c:pt>
                      <c:pt idx="538">
                        <c:v>92.186024180658819</c:v>
                      </c:pt>
                      <c:pt idx="539">
                        <c:v>92.368805979750775</c:v>
                      </c:pt>
                      <c:pt idx="540">
                        <c:v>92.582606836814634</c:v>
                      </c:pt>
                      <c:pt idx="541">
                        <c:v>92.821421863359006</c:v>
                      </c:pt>
                    </c:numCache>
                  </c:numRef>
                </c:yVal>
                <c:smooth val="1"/>
                <c:extLst xmlns:c15="http://schemas.microsoft.com/office/drawing/2012/chart">
                  <c:ext xmlns:c16="http://schemas.microsoft.com/office/drawing/2014/chart" uri="{C3380CC4-5D6E-409C-BE32-E72D297353CC}">
                    <c16:uniqueId val="{0000000A-0688-4018-B01C-7E39D0E7DCCC}"/>
                  </c:ext>
                </c:extLst>
              </c15:ser>
            </c15:filteredScatterSeries>
            <c15:filteredScatterSeries>
              <c15:ser>
                <c:idx val="1"/>
                <c:order val="11"/>
                <c:tx>
                  <c:v>3 ampollas</c:v>
                </c:tx>
                <c:spPr>
                  <a:ln w="28575">
                    <a:solidFill>
                      <a:schemeClr val="accent2">
                        <a:alpha val="20000"/>
                      </a:schemeClr>
                    </a:solidFill>
                  </a:ln>
                  <a:effectLst/>
                </c:spPr>
                <c:marker>
                  <c:symbol val="circle"/>
                  <c:size val="4"/>
                  <c:spPr>
                    <a:solidFill>
                      <a:schemeClr val="accent2"/>
                    </a:solidFill>
                    <a:ln w="9525" cap="flat" cmpd="sng" algn="ctr">
                      <a:solidFill>
                        <a:schemeClr val="accent2"/>
                      </a:solidFill>
                      <a:round/>
                    </a:ln>
                    <a:effectLst/>
                  </c:spPr>
                </c:marker>
                <c:xVal>
                  <c:numRef>
                    <c:extLst xmlns:c15="http://schemas.microsoft.com/office/drawing/2012/chart">
                      <c:ext xmlns:c15="http://schemas.microsoft.com/office/drawing/2012/chart" uri="{02D57815-91ED-43cb-92C2-25804820EDAC}">
                        <c15:formulaRef>
                          <c15:sqref>'Graficas (2)'!$CI$5:$CI$545</c15:sqref>
                        </c15:formulaRef>
                      </c:ext>
                    </c:extLst>
                    <c:numCache>
                      <c:formatCode>General</c:formatCode>
                      <c:ptCount val="541"/>
                      <c:pt idx="0">
                        <c:v>5.3277128467506675E-4</c:v>
                      </c:pt>
                      <c:pt idx="1">
                        <c:v>1.3527120649450956E-3</c:v>
                      </c:pt>
                      <c:pt idx="2">
                        <c:v>2.4114137224648352E-3</c:v>
                      </c:pt>
                      <c:pt idx="3">
                        <c:v>3.4775292912443039E-3</c:v>
                      </c:pt>
                      <c:pt idx="4">
                        <c:v>4.5034274069035802E-3</c:v>
                      </c:pt>
                      <c:pt idx="5">
                        <c:v>5.4599355817092207E-3</c:v>
                      </c:pt>
                      <c:pt idx="6">
                        <c:v>6.3791367665401878E-3</c:v>
                      </c:pt>
                      <c:pt idx="7">
                        <c:v>7.3807221683529056E-3</c:v>
                      </c:pt>
                      <c:pt idx="8">
                        <c:v>8.2534319885446614E-3</c:v>
                      </c:pt>
                      <c:pt idx="9">
                        <c:v>9.2471463999901533E-3</c:v>
                      </c:pt>
                      <c:pt idx="10">
                        <c:v>1.0260123390742143E-2</c:v>
                      </c:pt>
                      <c:pt idx="11">
                        <c:v>1.1224550944290961E-2</c:v>
                      </c:pt>
                      <c:pt idx="12">
                        <c:v>1.2173759151681019E-2</c:v>
                      </c:pt>
                      <c:pt idx="13">
                        <c:v>1.3199678809359563E-2</c:v>
                      </c:pt>
                      <c:pt idx="14">
                        <c:v>1.4199333132224032E-2</c:v>
                      </c:pt>
                      <c:pt idx="15">
                        <c:v>1.5140457681801495E-2</c:v>
                      </c:pt>
                      <c:pt idx="16">
                        <c:v>1.6186133656556349E-2</c:v>
                      </c:pt>
                      <c:pt idx="17">
                        <c:v>1.7160550183346467E-2</c:v>
                      </c:pt>
                      <c:pt idx="18">
                        <c:v>1.8124197489766215E-2</c:v>
                      </c:pt>
                      <c:pt idx="19">
                        <c:v>1.9106697826252506E-2</c:v>
                      </c:pt>
                      <c:pt idx="20">
                        <c:v>2.0000709350362255E-2</c:v>
                      </c:pt>
                      <c:pt idx="21">
                        <c:v>2.0926029948720809E-2</c:v>
                      </c:pt>
                      <c:pt idx="22">
                        <c:v>2.1908845551340223E-2</c:v>
                      </c:pt>
                      <c:pt idx="23">
                        <c:v>2.2849843677875282E-2</c:v>
                      </c:pt>
                      <c:pt idx="24">
                        <c:v>2.3917623815298664E-2</c:v>
                      </c:pt>
                      <c:pt idx="25">
                        <c:v>2.4941931907930426E-2</c:v>
                      </c:pt>
                      <c:pt idx="26">
                        <c:v>2.590194959232171E-2</c:v>
                      </c:pt>
                      <c:pt idx="27">
                        <c:v>2.6871562916084717E-2</c:v>
                      </c:pt>
                      <c:pt idx="28">
                        <c:v>2.7799716836795319E-2</c:v>
                      </c:pt>
                      <c:pt idx="29">
                        <c:v>2.882312026467445E-2</c:v>
                      </c:pt>
                      <c:pt idx="30">
                        <c:v>2.974899898791733E-2</c:v>
                      </c:pt>
                      <c:pt idx="31">
                        <c:v>3.0644691577552303E-2</c:v>
                      </c:pt>
                      <c:pt idx="32">
                        <c:v>3.1655717022965622E-2</c:v>
                      </c:pt>
                      <c:pt idx="33">
                        <c:v>3.2689720966967824E-2</c:v>
                      </c:pt>
                      <c:pt idx="34">
                        <c:v>3.361175871499171E-2</c:v>
                      </c:pt>
                      <c:pt idx="35">
                        <c:v>3.4638214785386222E-2</c:v>
                      </c:pt>
                      <c:pt idx="36">
                        <c:v>3.5615226192782609E-2</c:v>
                      </c:pt>
                      <c:pt idx="37">
                        <c:v>3.661632393356614E-2</c:v>
                      </c:pt>
                      <c:pt idx="38">
                        <c:v>3.7517111676711533E-2</c:v>
                      </c:pt>
                      <c:pt idx="39">
                        <c:v>3.8530930114932804E-2</c:v>
                      </c:pt>
                      <c:pt idx="40">
                        <c:v>3.9524263097128351E-2</c:v>
                      </c:pt>
                      <c:pt idx="41">
                        <c:v>4.0464614001860202E-2</c:v>
                      </c:pt>
                      <c:pt idx="42">
                        <c:v>4.1368531004053591E-2</c:v>
                      </c:pt>
                      <c:pt idx="43">
                        <c:v>4.2440429831854219E-2</c:v>
                      </c:pt>
                      <c:pt idx="44">
                        <c:v>4.3352817140803031E-2</c:v>
                      </c:pt>
                      <c:pt idx="45">
                        <c:v>4.4361127994575374E-2</c:v>
                      </c:pt>
                      <c:pt idx="46">
                        <c:v>4.5484775866296984E-2</c:v>
                      </c:pt>
                      <c:pt idx="47">
                        <c:v>4.649570808734723E-2</c:v>
                      </c:pt>
                      <c:pt idx="48">
                        <c:v>4.7450977681515301E-2</c:v>
                      </c:pt>
                      <c:pt idx="49">
                        <c:v>4.8364769024287324E-2</c:v>
                      </c:pt>
                      <c:pt idx="50">
                        <c:v>4.9367349149096157E-2</c:v>
                      </c:pt>
                      <c:pt idx="51">
                        <c:v>5.0315341449320497E-2</c:v>
                      </c:pt>
                      <c:pt idx="52">
                        <c:v>5.1249560980795208E-2</c:v>
                      </c:pt>
                      <c:pt idx="53">
                        <c:v>5.2231484636717632E-2</c:v>
                      </c:pt>
                      <c:pt idx="54">
                        <c:v>5.3225413812307609E-2</c:v>
                      </c:pt>
                      <c:pt idx="55">
                        <c:v>5.4177590552385947E-2</c:v>
                      </c:pt>
                      <c:pt idx="56">
                        <c:v>5.5228145116687402E-2</c:v>
                      </c:pt>
                      <c:pt idx="57">
                        <c:v>5.6230996662343956E-2</c:v>
                      </c:pt>
                      <c:pt idx="58">
                        <c:v>5.7130398404045768E-2</c:v>
                      </c:pt>
                      <c:pt idx="59">
                        <c:v>5.8105052321144102E-2</c:v>
                      </c:pt>
                      <c:pt idx="60">
                        <c:v>5.9126781028629692E-2</c:v>
                      </c:pt>
                      <c:pt idx="61">
                        <c:v>6.0012946924903644E-2</c:v>
                      </c:pt>
                      <c:pt idx="62">
                        <c:v>6.1120932860232624E-2</c:v>
                      </c:pt>
                      <c:pt idx="63">
                        <c:v>6.2046638350582842E-2</c:v>
                      </c:pt>
                      <c:pt idx="64">
                        <c:v>6.3044185035702166E-2</c:v>
                      </c:pt>
                      <c:pt idx="65">
                        <c:v>6.4034544107657687E-2</c:v>
                      </c:pt>
                      <c:pt idx="66">
                        <c:v>6.4966288822002879E-2</c:v>
                      </c:pt>
                      <c:pt idx="67">
                        <c:v>6.5959529489154095E-2</c:v>
                      </c:pt>
                      <c:pt idx="68">
                        <c:v>6.6954320130531875E-2</c:v>
                      </c:pt>
                      <c:pt idx="69">
                        <c:v>6.8009737843785695E-2</c:v>
                      </c:pt>
                      <c:pt idx="70">
                        <c:v>6.8887866634561451E-2</c:v>
                      </c:pt>
                      <c:pt idx="71">
                        <c:v>6.9896080236235697E-2</c:v>
                      </c:pt>
                      <c:pt idx="72">
                        <c:v>7.0814347091942606E-2</c:v>
                      </c:pt>
                      <c:pt idx="73">
                        <c:v>7.1869329417662442E-2</c:v>
                      </c:pt>
                      <c:pt idx="74">
                        <c:v>7.2843340243346044E-2</c:v>
                      </c:pt>
                      <c:pt idx="75">
                        <c:v>7.3831319874214069E-2</c:v>
                      </c:pt>
                      <c:pt idx="76">
                        <c:v>7.4847643776578404E-2</c:v>
                      </c:pt>
                      <c:pt idx="77">
                        <c:v>7.5776958940213482E-2</c:v>
                      </c:pt>
                      <c:pt idx="78">
                        <c:v>7.6810164085940019E-2</c:v>
                      </c:pt>
                      <c:pt idx="79">
                        <c:v>7.7787213540413708E-2</c:v>
                      </c:pt>
                      <c:pt idx="80">
                        <c:v>7.8748270015479266E-2</c:v>
                      </c:pt>
                      <c:pt idx="81">
                        <c:v>7.9727972351609513E-2</c:v>
                      </c:pt>
                      <c:pt idx="82">
                        <c:v>8.0785018831083813E-2</c:v>
                      </c:pt>
                      <c:pt idx="83">
                        <c:v>8.1734700243634051E-2</c:v>
                      </c:pt>
                      <c:pt idx="84">
                        <c:v>8.273580837019652E-2</c:v>
                      </c:pt>
                      <c:pt idx="85">
                        <c:v>8.3709792922510684E-2</c:v>
                      </c:pt>
                      <c:pt idx="86">
                        <c:v>8.4692031121842898E-2</c:v>
                      </c:pt>
                      <c:pt idx="87">
                        <c:v>8.5592079522701606E-2</c:v>
                      </c:pt>
                      <c:pt idx="88">
                        <c:v>8.6587449261863209E-2</c:v>
                      </c:pt>
                      <c:pt idx="89">
                        <c:v>8.7690253996528689E-2</c:v>
                      </c:pt>
                      <c:pt idx="90">
                        <c:v>8.8583812286358699E-2</c:v>
                      </c:pt>
                      <c:pt idx="91">
                        <c:v>8.9560446417374623E-2</c:v>
                      </c:pt>
                      <c:pt idx="92">
                        <c:v>9.0527232347568626E-2</c:v>
                      </c:pt>
                      <c:pt idx="93">
                        <c:v>9.1479853383641466E-2</c:v>
                      </c:pt>
                      <c:pt idx="94">
                        <c:v>9.2560980091628053E-2</c:v>
                      </c:pt>
                      <c:pt idx="95">
                        <c:v>9.3537087777276082E-2</c:v>
                      </c:pt>
                      <c:pt idx="96">
                        <c:v>9.4552111757261192E-2</c:v>
                      </c:pt>
                      <c:pt idx="97">
                        <c:v>9.5512614591066303E-2</c:v>
                      </c:pt>
                      <c:pt idx="98">
                        <c:v>9.6437214211379713E-2</c:v>
                      </c:pt>
                      <c:pt idx="99">
                        <c:v>9.740915120622072E-2</c:v>
                      </c:pt>
                      <c:pt idx="100">
                        <c:v>9.8420201368149801E-2</c:v>
                      </c:pt>
                      <c:pt idx="101">
                        <c:v>9.9371708370540518E-2</c:v>
                      </c:pt>
                      <c:pt idx="102">
                        <c:v>0.10041894205643391</c:v>
                      </c:pt>
                      <c:pt idx="103">
                        <c:v>0.10131965590419237</c:v>
                      </c:pt>
                      <c:pt idx="104">
                        <c:v>0.10229313321617761</c:v>
                      </c:pt>
                      <c:pt idx="105">
                        <c:v>0.1032925465865232</c:v>
                      </c:pt>
                      <c:pt idx="106">
                        <c:v>0.10439424692279949</c:v>
                      </c:pt>
                      <c:pt idx="107">
                        <c:v>0.10535177149535266</c:v>
                      </c:pt>
                      <c:pt idx="108">
                        <c:v>0.10629144991943196</c:v>
                      </c:pt>
                      <c:pt idx="109">
                        <c:v>0.1072407536940099</c:v>
                      </c:pt>
                      <c:pt idx="110">
                        <c:v>0.10821902117894111</c:v>
                      </c:pt>
                      <c:pt idx="111">
                        <c:v>0.10929298343491282</c:v>
                      </c:pt>
                      <c:pt idx="112">
                        <c:v>0.1101808388265673</c:v>
                      </c:pt>
                      <c:pt idx="113">
                        <c:v>0.11121526600361135</c:v>
                      </c:pt>
                      <c:pt idx="114">
                        <c:v>0.11216428884701687</c:v>
                      </c:pt>
                      <c:pt idx="115">
                        <c:v>0.11313387361662915</c:v>
                      </c:pt>
                      <c:pt idx="116">
                        <c:v>0.11411683553862717</c:v>
                      </c:pt>
                      <c:pt idx="117">
                        <c:v>0.11512196710689242</c:v>
                      </c:pt>
                      <c:pt idx="118">
                        <c:v>0.11602313441929427</c:v>
                      </c:pt>
                      <c:pt idx="119">
                        <c:v>0.11703508458717216</c:v>
                      </c:pt>
                      <c:pt idx="120">
                        <c:v>0.11804508061383412</c:v>
                      </c:pt>
                      <c:pt idx="121">
                        <c:v>0.11901777416495865</c:v>
                      </c:pt>
                      <c:pt idx="122">
                        <c:v>0.11997890467399119</c:v>
                      </c:pt>
                      <c:pt idx="123">
                        <c:v>0.12098322522669647</c:v>
                      </c:pt>
                      <c:pt idx="124">
                        <c:v>0.12196873882099268</c:v>
                      </c:pt>
                      <c:pt idx="125">
                        <c:v>0.12291946202390058</c:v>
                      </c:pt>
                      <c:pt idx="126">
                        <c:v>0.1239224852395884</c:v>
                      </c:pt>
                      <c:pt idx="127">
                        <c:v>0.12489414756945341</c:v>
                      </c:pt>
                      <c:pt idx="128">
                        <c:v>0.12587980435530924</c:v>
                      </c:pt>
                      <c:pt idx="129">
                        <c:v>0.12680228425040446</c:v>
                      </c:pt>
                      <c:pt idx="130">
                        <c:v>0.12790127948459584</c:v>
                      </c:pt>
                      <c:pt idx="131">
                        <c:v>0.1288011013012002</c:v>
                      </c:pt>
                      <c:pt idx="132">
                        <c:v>0.12984679384352693</c:v>
                      </c:pt>
                      <c:pt idx="133">
                        <c:v>0.13079425843029804</c:v>
                      </c:pt>
                      <c:pt idx="134">
                        <c:v>0.13172834672453373</c:v>
                      </c:pt>
                      <c:pt idx="135">
                        <c:v>0.13278536183743822</c:v>
                      </c:pt>
                      <c:pt idx="136">
                        <c:v>0.13373707829894135</c:v>
                      </c:pt>
                      <c:pt idx="137">
                        <c:v>0.13469368563383322</c:v>
                      </c:pt>
                      <c:pt idx="138">
                        <c:v>0.13559522985810837</c:v>
                      </c:pt>
                      <c:pt idx="139">
                        <c:v>0.136656144537285</c:v>
                      </c:pt>
                      <c:pt idx="140">
                        <c:v>0.13763773412078817</c:v>
                      </c:pt>
                      <c:pt idx="141">
                        <c:v>0.13864166234699921</c:v>
                      </c:pt>
                      <c:pt idx="142">
                        <c:v>0.13956224907957976</c:v>
                      </c:pt>
                      <c:pt idx="143">
                        <c:v>0.14054824795248116</c:v>
                      </c:pt>
                      <c:pt idx="144">
                        <c:v>0.14155582190654523</c:v>
                      </c:pt>
                      <c:pt idx="145">
                        <c:v>0.14246465056250887</c:v>
                      </c:pt>
                      <c:pt idx="146">
                        <c:v>0.14350452649901194</c:v>
                      </c:pt>
                      <c:pt idx="147">
                        <c:v>0.14443420247684488</c:v>
                      </c:pt>
                      <c:pt idx="148">
                        <c:v>0.14541496621232333</c:v>
                      </c:pt>
                      <c:pt idx="149">
                        <c:v>0.14645077231382569</c:v>
                      </c:pt>
                      <c:pt idx="150">
                        <c:v>0.14740427736069653</c:v>
                      </c:pt>
                      <c:pt idx="151">
                        <c:v>0.14842144712262098</c:v>
                      </c:pt>
                      <c:pt idx="152">
                        <c:v>0.14933065466489465</c:v>
                      </c:pt>
                      <c:pt idx="153">
                        <c:v>0.15034244635130303</c:v>
                      </c:pt>
                      <c:pt idx="154">
                        <c:v>0.15137043052033797</c:v>
                      </c:pt>
                      <c:pt idx="155">
                        <c:v>0.15228685708140416</c:v>
                      </c:pt>
                      <c:pt idx="156">
                        <c:v>0.15327597102628238</c:v>
                      </c:pt>
                      <c:pt idx="157">
                        <c:v>0.15425314238244434</c:v>
                      </c:pt>
                      <c:pt idx="158">
                        <c:v>0.1551846272484565</c:v>
                      </c:pt>
                      <c:pt idx="159">
                        <c:v>0.15624647268002737</c:v>
                      </c:pt>
                      <c:pt idx="160">
                        <c:v>0.15717945796430827</c:v>
                      </c:pt>
                      <c:pt idx="161">
                        <c:v>0.15821113103403953</c:v>
                      </c:pt>
                      <c:pt idx="162">
                        <c:v>0.15913283221032146</c:v>
                      </c:pt>
                      <c:pt idx="163">
                        <c:v>0.16008780377273985</c:v>
                      </c:pt>
                      <c:pt idx="164">
                        <c:v>0.16112194704434651</c:v>
                      </c:pt>
                      <c:pt idx="165">
                        <c:v>0.16208539795552507</c:v>
                      </c:pt>
                      <c:pt idx="166">
                        <c:v>0.16307230199086281</c:v>
                      </c:pt>
                      <c:pt idx="167">
                        <c:v>0.16401231058605209</c:v>
                      </c:pt>
                      <c:pt idx="168">
                        <c:v>0.16499974639692827</c:v>
                      </c:pt>
                      <c:pt idx="169">
                        <c:v>0.16596732876622106</c:v>
                      </c:pt>
                      <c:pt idx="170">
                        <c:v>0.16698248775233071</c:v>
                      </c:pt>
                      <c:pt idx="171">
                        <c:v>0.16799110323979641</c:v>
                      </c:pt>
                      <c:pt idx="172">
                        <c:v>0.16891335926285098</c:v>
                      </c:pt>
                      <c:pt idx="173">
                        <c:v>0.16992370214832608</c:v>
                      </c:pt>
                      <c:pt idx="174">
                        <c:v>0.17090496035639707</c:v>
                      </c:pt>
                      <c:pt idx="175">
                        <c:v>0.17185737177506061</c:v>
                      </c:pt>
                      <c:pt idx="176">
                        <c:v>0.17291039670296499</c:v>
                      </c:pt>
                      <c:pt idx="177">
                        <c:v>0.17387042301552474</c:v>
                      </c:pt>
                      <c:pt idx="178">
                        <c:v>0.17484276084773334</c:v>
                      </c:pt>
                      <c:pt idx="179">
                        <c:v>0.17579470177306869</c:v>
                      </c:pt>
                      <c:pt idx="180">
                        <c:v>0.17678157056471694</c:v>
                      </c:pt>
                      <c:pt idx="181">
                        <c:v>0.17775999528555556</c:v>
                      </c:pt>
                      <c:pt idx="182">
                        <c:v>0.17869751608266063</c:v>
                      </c:pt>
                      <c:pt idx="183">
                        <c:v>0.17975275586880723</c:v>
                      </c:pt>
                      <c:pt idx="184">
                        <c:v>0.18067161381383365</c:v>
                      </c:pt>
                      <c:pt idx="185">
                        <c:v>0.18166110769191943</c:v>
                      </c:pt>
                      <c:pt idx="186">
                        <c:v>0.18260996843145044</c:v>
                      </c:pt>
                      <c:pt idx="187">
                        <c:v>0.18359225516099836</c:v>
                      </c:pt>
                      <c:pt idx="188">
                        <c:v>0.18460297094206207</c:v>
                      </c:pt>
                      <c:pt idx="189">
                        <c:v>0.18555776147068509</c:v>
                      </c:pt>
                      <c:pt idx="190">
                        <c:v>0.18657061816845705</c:v>
                      </c:pt>
                      <c:pt idx="191">
                        <c:v>0.18753461574497837</c:v>
                      </c:pt>
                      <c:pt idx="192">
                        <c:v>0.18847941667983159</c:v>
                      </c:pt>
                      <c:pt idx="193">
                        <c:v>0.18956313540493666</c:v>
                      </c:pt>
                      <c:pt idx="194">
                        <c:v>0.19046036720499085</c:v>
                      </c:pt>
                      <c:pt idx="195">
                        <c:v>0.19147583463210388</c:v>
                      </c:pt>
                      <c:pt idx="196">
                        <c:v>0.19248417953357103</c:v>
                      </c:pt>
                      <c:pt idx="197">
                        <c:v>0.19347039452514517</c:v>
                      </c:pt>
                      <c:pt idx="198">
                        <c:v>0.19440904364573669</c:v>
                      </c:pt>
                      <c:pt idx="199">
                        <c:v>0.19535616870506828</c:v>
                      </c:pt>
                      <c:pt idx="200">
                        <c:v>0.19630794700512283</c:v>
                      </c:pt>
                      <c:pt idx="201">
                        <c:v>0.19728005140815488</c:v>
                      </c:pt>
                      <c:pt idx="202">
                        <c:v>0.19827114440545399</c:v>
                      </c:pt>
                      <c:pt idx="203">
                        <c:v>0.19932409359265707</c:v>
                      </c:pt>
                      <c:pt idx="204">
                        <c:v>0.20018381462427687</c:v>
                      </c:pt>
                      <c:pt idx="205">
                        <c:v>0.20123765141529923</c:v>
                      </c:pt>
                      <c:pt idx="206">
                        <c:v>0.20221201207796685</c:v>
                      </c:pt>
                      <c:pt idx="207">
                        <c:v>0.20325622460702403</c:v>
                      </c:pt>
                      <c:pt idx="208">
                        <c:v>0.20420015899567795</c:v>
                      </c:pt>
                      <c:pt idx="209">
                        <c:v>0.20515045331181908</c:v>
                      </c:pt>
                      <c:pt idx="210">
                        <c:v>0.20611180900721388</c:v>
                      </c:pt>
                      <c:pt idx="211">
                        <c:v>0.20704412586717741</c:v>
                      </c:pt>
                      <c:pt idx="212">
                        <c:v>0.20809089789760021</c:v>
                      </c:pt>
                      <c:pt idx="213">
                        <c:v>0.20911040916711271</c:v>
                      </c:pt>
                      <c:pt idx="214">
                        <c:v>0.21009190517681478</c:v>
                      </c:pt>
                      <c:pt idx="215">
                        <c:v>0.21099438874342633</c:v>
                      </c:pt>
                      <c:pt idx="216">
                        <c:v>0.21198635392330184</c:v>
                      </c:pt>
                      <c:pt idx="217">
                        <c:v>0.21300475519488735</c:v>
                      </c:pt>
                      <c:pt idx="218">
                        <c:v>0.21397435890520633</c:v>
                      </c:pt>
                      <c:pt idx="219">
                        <c:v>0.21492258144799664</c:v>
                      </c:pt>
                      <c:pt idx="220">
                        <c:v>0.2159182736237554</c:v>
                      </c:pt>
                      <c:pt idx="221">
                        <c:v>0.2168911969271671</c:v>
                      </c:pt>
                      <c:pt idx="222">
                        <c:v>0.21788278843852443</c:v>
                      </c:pt>
                      <c:pt idx="223">
                        <c:v>0.21886683550549518</c:v>
                      </c:pt>
                      <c:pt idx="224">
                        <c:v>0.21980832674347006</c:v>
                      </c:pt>
                      <c:pt idx="225">
                        <c:v>0.220764904878332</c:v>
                      </c:pt>
                      <c:pt idx="226">
                        <c:v>0.22175792458140622</c:v>
                      </c:pt>
                      <c:pt idx="227">
                        <c:v>0.2227717080688596</c:v>
                      </c:pt>
                      <c:pt idx="228">
                        <c:v>0.22374832587480578</c:v>
                      </c:pt>
                      <c:pt idx="229">
                        <c:v>0.22469883364742899</c:v>
                      </c:pt>
                      <c:pt idx="230">
                        <c:v>0.22564133671862269</c:v>
                      </c:pt>
                      <c:pt idx="231">
                        <c:v>0.22664482800257768</c:v>
                      </c:pt>
                      <c:pt idx="232">
                        <c:v>0.22761616870682308</c:v>
                      </c:pt>
                      <c:pt idx="233">
                        <c:v>0.22859902261215231</c:v>
                      </c:pt>
                      <c:pt idx="234">
                        <c:v>0.22957477180610003</c:v>
                      </c:pt>
                      <c:pt idx="235">
                        <c:v>0.23056499084806506</c:v>
                      </c:pt>
                      <c:pt idx="236">
                        <c:v>0.23151639531995558</c:v>
                      </c:pt>
                      <c:pt idx="237">
                        <c:v>0.23258856905249803</c:v>
                      </c:pt>
                      <c:pt idx="238">
                        <c:v>0.23352995962433026</c:v>
                      </c:pt>
                      <c:pt idx="239">
                        <c:v>0.23444517760215447</c:v>
                      </c:pt>
                      <c:pt idx="240">
                        <c:v>0.23541592567009087</c:v>
                      </c:pt>
                      <c:pt idx="241">
                        <c:v>0.23640895910841256</c:v>
                      </c:pt>
                      <c:pt idx="242">
                        <c:v>0.2374333311603849</c:v>
                      </c:pt>
                      <c:pt idx="243">
                        <c:v>0.23838357587173462</c:v>
                      </c:pt>
                      <c:pt idx="244">
                        <c:v>0.23930493575317224</c:v>
                      </c:pt>
                      <c:pt idx="245">
                        <c:v>0.24032609630319013</c:v>
                      </c:pt>
                      <c:pt idx="246">
                        <c:v>0.24133614292075167</c:v>
                      </c:pt>
                      <c:pt idx="247">
                        <c:v>0.24232998940656797</c:v>
                      </c:pt>
                      <c:pt idx="248">
                        <c:v>0.24332106499296025</c:v>
                      </c:pt>
                      <c:pt idx="249">
                        <c:v>0.24423899376757693</c:v>
                      </c:pt>
                      <c:pt idx="250">
                        <c:v>0.24527986219938067</c:v>
                      </c:pt>
                      <c:pt idx="251">
                        <c:v>0.24626618517138027</c:v>
                      </c:pt>
                      <c:pt idx="252">
                        <c:v>0.24723099259248776</c:v>
                      </c:pt>
                      <c:pt idx="253">
                        <c:v>0.24821250982484799</c:v>
                      </c:pt>
                      <c:pt idx="254">
                        <c:v>0.24914329868251986</c:v>
                      </c:pt>
                      <c:pt idx="255">
                        <c:v>0.25012287737541083</c:v>
                      </c:pt>
                      <c:pt idx="256">
                        <c:v>0.25112426654419584</c:v>
                      </c:pt>
                      <c:pt idx="257">
                        <c:v>0.25208120887430779</c:v>
                      </c:pt>
                      <c:pt idx="258">
                        <c:v>0.25307278798960209</c:v>
                      </c:pt>
                      <c:pt idx="259">
                        <c:v>0.25400020412909291</c:v>
                      </c:pt>
                      <c:pt idx="260">
                        <c:v>0.2550751545803191</c:v>
                      </c:pt>
                      <c:pt idx="261">
                        <c:v>0.25596213382597094</c:v>
                      </c:pt>
                      <c:pt idx="262">
                        <c:v>0.25695839190097891</c:v>
                      </c:pt>
                      <c:pt idx="263">
                        <c:v>0.25791072785334462</c:v>
                      </c:pt>
                      <c:pt idx="264">
                        <c:v>0.25893937959592694</c:v>
                      </c:pt>
                      <c:pt idx="265">
                        <c:v>0.25986692034097275</c:v>
                      </c:pt>
                      <c:pt idx="266">
                        <c:v>0.26091042906363143</c:v>
                      </c:pt>
                      <c:pt idx="267">
                        <c:v>0.26183100224293537</c:v>
                      </c:pt>
                      <c:pt idx="268">
                        <c:v>0.26278243081198033</c:v>
                      </c:pt>
                      <c:pt idx="269">
                        <c:v>0.26383335334698038</c:v>
                      </c:pt>
                      <c:pt idx="270">
                        <c:v>0.26476431365169117</c:v>
                      </c:pt>
                      <c:pt idx="271">
                        <c:v>0.26579198524174047</c:v>
                      </c:pt>
                      <c:pt idx="272">
                        <c:v>0.2667563517645008</c:v>
                      </c:pt>
                      <c:pt idx="273">
                        <c:v>0.26775041640734831</c:v>
                      </c:pt>
                      <c:pt idx="274">
                        <c:v>0.26869100266461965</c:v>
                      </c:pt>
                      <c:pt idx="275">
                        <c:v>0.26971287657892529</c:v>
                      </c:pt>
                      <c:pt idx="276">
                        <c:v>0.27068415732329221</c:v>
                      </c:pt>
                      <c:pt idx="277">
                        <c:v>0.27165569050792826</c:v>
                      </c:pt>
                      <c:pt idx="278">
                        <c:v>0.27261427364637486</c:v>
                      </c:pt>
                      <c:pt idx="279">
                        <c:v>0.27360267192145954</c:v>
                      </c:pt>
                      <c:pt idx="280">
                        <c:v>0.27463323906486525</c:v>
                      </c:pt>
                      <c:pt idx="281">
                        <c:v>0.27565498327097793</c:v>
                      </c:pt>
                      <c:pt idx="282">
                        <c:v>0.27652195108674993</c:v>
                      </c:pt>
                      <c:pt idx="283">
                        <c:v>0.27754597629402583</c:v>
                      </c:pt>
                      <c:pt idx="284">
                        <c:v>0.27851862420624396</c:v>
                      </c:pt>
                      <c:pt idx="285">
                        <c:v>0.27952108588236851</c:v>
                      </c:pt>
                      <c:pt idx="286">
                        <c:v>0.28043366522757646</c:v>
                      </c:pt>
                      <c:pt idx="287">
                        <c:v>0.28149980069207559</c:v>
                      </c:pt>
                      <c:pt idx="288">
                        <c:v>0.28245919530479596</c:v>
                      </c:pt>
                      <c:pt idx="289">
                        <c:v>0.28337560640183257</c:v>
                      </c:pt>
                      <c:pt idx="290">
                        <c:v>0.28442085221779001</c:v>
                      </c:pt>
                      <c:pt idx="291">
                        <c:v>0.28536247199734538</c:v>
                      </c:pt>
                      <c:pt idx="292">
                        <c:v>0.28631910677370581</c:v>
                      </c:pt>
                      <c:pt idx="293">
                        <c:v>0.28724695994396016</c:v>
                      </c:pt>
                      <c:pt idx="294">
                        <c:v>0.2882988600612989</c:v>
                      </c:pt>
                      <c:pt idx="295">
                        <c:v>0.28932097160704201</c:v>
                      </c:pt>
                      <c:pt idx="296">
                        <c:v>0.29025722872816068</c:v>
                      </c:pt>
                      <c:pt idx="297">
                        <c:v>0.29124963234341272</c:v>
                      </c:pt>
                      <c:pt idx="298">
                        <c:v>0.29222383843351329</c:v>
                      </c:pt>
                      <c:pt idx="299">
                        <c:v>0.29317474336574256</c:v>
                      </c:pt>
                      <c:pt idx="300">
                        <c:v>0.29416723675791473</c:v>
                      </c:pt>
                      <c:pt idx="301">
                        <c:v>0.29519475510934801</c:v>
                      </c:pt>
                      <c:pt idx="302">
                        <c:v>0.29614338793489703</c:v>
                      </c:pt>
                      <c:pt idx="303">
                        <c:v>0.29710442084285871</c:v>
                      </c:pt>
                      <c:pt idx="304">
                        <c:v>0.29806534012553293</c:v>
                      </c:pt>
                      <c:pt idx="305">
                        <c:v>0.29907441805912438</c:v>
                      </c:pt>
                      <c:pt idx="306">
                        <c:v>0.30005133194788047</c:v>
                      </c:pt>
                      <c:pt idx="307">
                        <c:v>0.30106298383066166</c:v>
                      </c:pt>
                      <c:pt idx="308">
                        <c:v>0.30202761077122153</c:v>
                      </c:pt>
                      <c:pt idx="309">
                        <c:v>0.30297909447214855</c:v>
                      </c:pt>
                      <c:pt idx="310">
                        <c:v>0.30390876542399464</c:v>
                      </c:pt>
                      <c:pt idx="311">
                        <c:v>0.30488791884098482</c:v>
                      </c:pt>
                      <c:pt idx="312">
                        <c:v>0.30589142308725703</c:v>
                      </c:pt>
                      <c:pt idx="313">
                        <c:v>0.30690969853028832</c:v>
                      </c:pt>
                      <c:pt idx="314">
                        <c:v>0.30788455596470932</c:v>
                      </c:pt>
                      <c:pt idx="315">
                        <c:v>0.30884550509123115</c:v>
                      </c:pt>
                      <c:pt idx="316">
                        <c:v>0.3098367310773526</c:v>
                      </c:pt>
                      <c:pt idx="317">
                        <c:v>0.31077287668577397</c:v>
                      </c:pt>
                      <c:pt idx="318">
                        <c:v>0.3117176022848695</c:v>
                      </c:pt>
                      <c:pt idx="319">
                        <c:v>0.31276750333660636</c:v>
                      </c:pt>
                      <c:pt idx="320">
                        <c:v>0.31368611857071532</c:v>
                      </c:pt>
                      <c:pt idx="321">
                        <c:v>0.31468138459906392</c:v>
                      </c:pt>
                      <c:pt idx="322">
                        <c:v>0.31570271454539006</c:v>
                      </c:pt>
                      <c:pt idx="323">
                        <c:v>0.31662162131712301</c:v>
                      </c:pt>
                      <c:pt idx="324">
                        <c:v>0.31760028700578191</c:v>
                      </c:pt>
                      <c:pt idx="325">
                        <c:v>0.31864687573215505</c:v>
                      </c:pt>
                      <c:pt idx="326">
                        <c:v>0.31958850495008345</c:v>
                      </c:pt>
                      <c:pt idx="327">
                        <c:v>0.32053758314794767</c:v>
                      </c:pt>
                      <c:pt idx="328">
                        <c:v>0.32149847075905563</c:v>
                      </c:pt>
                      <c:pt idx="329">
                        <c:v>0.32250071472536357</c:v>
                      </c:pt>
                      <c:pt idx="330">
                        <c:v>0.32349529356260931</c:v>
                      </c:pt>
                      <c:pt idx="331">
                        <c:v>0.32443752681442956</c:v>
                      </c:pt>
                      <c:pt idx="332">
                        <c:v>0.3253853719816357</c:v>
                      </c:pt>
                      <c:pt idx="333">
                        <c:v>0.32645067534757721</c:v>
                      </c:pt>
                      <c:pt idx="334">
                        <c:v>0.32738236461538817</c:v>
                      </c:pt>
                      <c:pt idx="335">
                        <c:v>0.32838238284636539</c:v>
                      </c:pt>
                      <c:pt idx="336">
                        <c:v>0.3293531362508168</c:v>
                      </c:pt>
                      <c:pt idx="337">
                        <c:v>0.33034391919507144</c:v>
                      </c:pt>
                      <c:pt idx="338">
                        <c:v>0.33132936981406352</c:v>
                      </c:pt>
                      <c:pt idx="339">
                        <c:v>0.33225463714314318</c:v>
                      </c:pt>
                      <c:pt idx="340">
                        <c:v>0.33330214957945375</c:v>
                      </c:pt>
                      <c:pt idx="341">
                        <c:v>0.33421815410872774</c:v>
                      </c:pt>
                      <c:pt idx="342">
                        <c:v>0.33526490297798112</c:v>
                      </c:pt>
                      <c:pt idx="343">
                        <c:v>0.33624028941222178</c:v>
                      </c:pt>
                      <c:pt idx="344">
                        <c:v>0.33713510863800672</c:v>
                      </c:pt>
                      <c:pt idx="345">
                        <c:v>0.33817037421164642</c:v>
                      </c:pt>
                      <c:pt idx="346">
                        <c:v>0.33910267691413021</c:v>
                      </c:pt>
                      <c:pt idx="347">
                        <c:v>0.34011249494343876</c:v>
                      </c:pt>
                      <c:pt idx="348">
                        <c:v>0.34110059055272401</c:v>
                      </c:pt>
                      <c:pt idx="349">
                        <c:v>0.34209346405967844</c:v>
                      </c:pt>
                      <c:pt idx="350">
                        <c:v>0.34306976127421318</c:v>
                      </c:pt>
                      <c:pt idx="351">
                        <c:v>0.34399704152857574</c:v>
                      </c:pt>
                      <c:pt idx="352">
                        <c:v>0.34504180261100725</c:v>
                      </c:pt>
                      <c:pt idx="353">
                        <c:v>0.34601509560368948</c:v>
                      </c:pt>
                      <c:pt idx="354">
                        <c:v>0.34693220707596961</c:v>
                      </c:pt>
                      <c:pt idx="355">
                        <c:v>0.34794791443887563</c:v>
                      </c:pt>
                      <c:pt idx="356">
                        <c:v>0.3489084449214187</c:v>
                      </c:pt>
                      <c:pt idx="357">
                        <c:v>0.34990644312846719</c:v>
                      </c:pt>
                      <c:pt idx="358">
                        <c:v>0.3508789230317807</c:v>
                      </c:pt>
                      <c:pt idx="359">
                        <c:v>0.35185760914954806</c:v>
                      </c:pt>
                      <c:pt idx="360">
                        <c:v>0.35281189912638922</c:v>
                      </c:pt>
                      <c:pt idx="361">
                        <c:v>0.35382185926145954</c:v>
                      </c:pt>
                      <c:pt idx="362">
                        <c:v>0.3548048291962802</c:v>
                      </c:pt>
                      <c:pt idx="363">
                        <c:v>0.35580432686566577</c:v>
                      </c:pt>
                      <c:pt idx="364">
                        <c:v>0.3567542588797033</c:v>
                      </c:pt>
                      <c:pt idx="365">
                        <c:v>0.35776194342316814</c:v>
                      </c:pt>
                      <c:pt idx="366">
                        <c:v>0.35871317108287437</c:v>
                      </c:pt>
                      <c:pt idx="367">
                        <c:v>0.35968726079350011</c:v>
                      </c:pt>
                      <c:pt idx="368">
                        <c:v>0.36062438264729646</c:v>
                      </c:pt>
                      <c:pt idx="369">
                        <c:v>0.36160166981485442</c:v>
                      </c:pt>
                      <c:pt idx="370">
                        <c:v>0.3625971978013901</c:v>
                      </c:pt>
                      <c:pt idx="371">
                        <c:v>0.36356653545523354</c:v>
                      </c:pt>
                      <c:pt idx="372">
                        <c:v>0.36455733747680169</c:v>
                      </c:pt>
                      <c:pt idx="373">
                        <c:v>0.3655733246794915</c:v>
                      </c:pt>
                      <c:pt idx="374">
                        <c:v>0.36654845817485715</c:v>
                      </c:pt>
                      <c:pt idx="375">
                        <c:v>0.36752052287383269</c:v>
                      </c:pt>
                      <c:pt idx="376">
                        <c:v>0.36844176703372977</c:v>
                      </c:pt>
                      <c:pt idx="377">
                        <c:v>0.36944843417389989</c:v>
                      </c:pt>
                      <c:pt idx="378">
                        <c:v>0.37047862849864543</c:v>
                      </c:pt>
                      <c:pt idx="379">
                        <c:v>0.37148978755926043</c:v>
                      </c:pt>
                      <c:pt idx="380">
                        <c:v>0.37242276830838794</c:v>
                      </c:pt>
                      <c:pt idx="381">
                        <c:v>0.37339697370835545</c:v>
                      </c:pt>
                      <c:pt idx="382">
                        <c:v>0.37443210690701206</c:v>
                      </c:pt>
                      <c:pt idx="383">
                        <c:v>0.37534568043589633</c:v>
                      </c:pt>
                      <c:pt idx="384">
                        <c:v>0.37626966747004642</c:v>
                      </c:pt>
                      <c:pt idx="385">
                        <c:v>0.37731840053643179</c:v>
                      </c:pt>
                      <c:pt idx="386">
                        <c:v>0.37827143214874048</c:v>
                      </c:pt>
                      <c:pt idx="387">
                        <c:v>0.37922266768351254</c:v>
                      </c:pt>
                      <c:pt idx="388">
                        <c:v>0.38022198342395958</c:v>
                      </c:pt>
                      <c:pt idx="389">
                        <c:v>0.38119682706666624</c:v>
                      </c:pt>
                      <c:pt idx="390">
                        <c:v>0.38225090205712547</c:v>
                      </c:pt>
                      <c:pt idx="391">
                        <c:v>0.38319468267318568</c:v>
                      </c:pt>
                      <c:pt idx="392">
                        <c:v>0.38413358334421721</c:v>
                      </c:pt>
                      <c:pt idx="393">
                        <c:v>0.3851037809630154</c:v>
                      </c:pt>
                      <c:pt idx="394">
                        <c:v>0.38605532561183242</c:v>
                      </c:pt>
                      <c:pt idx="395">
                        <c:v>0.38707054298115012</c:v>
                      </c:pt>
                      <c:pt idx="396">
                        <c:v>0.38805352621391703</c:v>
                      </c:pt>
                      <c:pt idx="397">
                        <c:v>0.38899912565826772</c:v>
                      </c:pt>
                      <c:pt idx="398">
                        <c:v>0.38998125278597062</c:v>
                      </c:pt>
                      <c:pt idx="399">
                        <c:v>0.39100171919073717</c:v>
                      </c:pt>
                      <c:pt idx="400">
                        <c:v>0.39202156416815248</c:v>
                      </c:pt>
                      <c:pt idx="401">
                        <c:v>0.39291331996824391</c:v>
                      </c:pt>
                      <c:pt idx="402">
                        <c:v>0.39396151593689044</c:v>
                      </c:pt>
                      <c:pt idx="403">
                        <c:v>0.3949420709655671</c:v>
                      </c:pt>
                      <c:pt idx="404">
                        <c:v>0.39583938637409177</c:v>
                      </c:pt>
                      <c:pt idx="405">
                        <c:v>0.39681131709908868</c:v>
                      </c:pt>
                      <c:pt idx="406">
                        <c:v>0.39781007693960041</c:v>
                      </c:pt>
                      <c:pt idx="407">
                        <c:v>0.39877951290796371</c:v>
                      </c:pt>
                      <c:pt idx="408">
                        <c:v>0.39975330363891831</c:v>
                      </c:pt>
                      <c:pt idx="409">
                        <c:v>0.4007106548124395</c:v>
                      </c:pt>
                      <c:pt idx="410">
                        <c:v>0.40176821766145576</c:v>
                      </c:pt>
                      <c:pt idx="411">
                        <c:v>0.40268330184152246</c:v>
                      </c:pt>
                      <c:pt idx="412">
                        <c:v>0.40372998738104721</c:v>
                      </c:pt>
                      <c:pt idx="413">
                        <c:v>0.40466763768728331</c:v>
                      </c:pt>
                      <c:pt idx="414">
                        <c:v>0.40560181190608258</c:v>
                      </c:pt>
                      <c:pt idx="415">
                        <c:v>0.40664586115081452</c:v>
                      </c:pt>
                      <c:pt idx="416">
                        <c:v>0.40754247969923724</c:v>
                      </c:pt>
                      <c:pt idx="417">
                        <c:v>0.40855047305633124</c:v>
                      </c:pt>
                      <c:pt idx="418">
                        <c:v>0.40955856377149774</c:v>
                      </c:pt>
                      <c:pt idx="419">
                        <c:v>0.41054087793045946</c:v>
                      </c:pt>
                      <c:pt idx="420">
                        <c:v>0.41144107423982385</c:v>
                      </c:pt>
                      <c:pt idx="421">
                        <c:v>0.41245956221318514</c:v>
                      </c:pt>
                      <c:pt idx="422">
                        <c:v>0.41343794765695863</c:v>
                      </c:pt>
                      <c:pt idx="423">
                        <c:v>0.41440735102728671</c:v>
                      </c:pt>
                      <c:pt idx="424">
                        <c:v>0.41547746090048382</c:v>
                      </c:pt>
                      <c:pt idx="425">
                        <c:v>0.41638329881689129</c:v>
                      </c:pt>
                      <c:pt idx="426">
                        <c:v>0.41737549973315363</c:v>
                      </c:pt>
                      <c:pt idx="427">
                        <c:v>0.41832796153643831</c:v>
                      </c:pt>
                      <c:pt idx="428">
                        <c:v>0.41930071785535911</c:v>
                      </c:pt>
                      <c:pt idx="429">
                        <c:v>0.42025744262213544</c:v>
                      </c:pt>
                      <c:pt idx="430">
                        <c:v>0.42127106630558869</c:v>
                      </c:pt>
                      <c:pt idx="431">
                        <c:v>0.42225532722169279</c:v>
                      </c:pt>
                      <c:pt idx="432">
                        <c:v>0.42320945450861736</c:v>
                      </c:pt>
                      <c:pt idx="433">
                        <c:v>0.42420500520117715</c:v>
                      </c:pt>
                      <c:pt idx="434">
                        <c:v>0.425155515644001</c:v>
                      </c:pt>
                      <c:pt idx="435">
                        <c:v>0.42616756708519904</c:v>
                      </c:pt>
                      <c:pt idx="436">
                        <c:v>0.42711710273516273</c:v>
                      </c:pt>
                      <c:pt idx="437">
                        <c:v>0.4281366598681407</c:v>
                      </c:pt>
                      <c:pt idx="438">
                        <c:v>0.42905965155866505</c:v>
                      </c:pt>
                      <c:pt idx="439">
                        <c:v>0.43012063992586913</c:v>
                      </c:pt>
                      <c:pt idx="440">
                        <c:v>0.43105956026275483</c:v>
                      </c:pt>
                      <c:pt idx="441">
                        <c:v>0.43199963111912493</c:v>
                      </c:pt>
                      <c:pt idx="442">
                        <c:v>0.43296227507516294</c:v>
                      </c:pt>
                      <c:pt idx="443">
                        <c:v>0.43400297212202582</c:v>
                      </c:pt>
                      <c:pt idx="444">
                        <c:v>0.43494160999817738</c:v>
                      </c:pt>
                      <c:pt idx="445">
                        <c:v>0.43591390208873693</c:v>
                      </c:pt>
                      <c:pt idx="446">
                        <c:v>0.43691234775158466</c:v>
                      </c:pt>
                      <c:pt idx="447">
                        <c:v>0.43791802807732205</c:v>
                      </c:pt>
                      <c:pt idx="448">
                        <c:v>0.43890605910794572</c:v>
                      </c:pt>
                      <c:pt idx="449">
                        <c:v>0.43975007787750464</c:v>
                      </c:pt>
                      <c:pt idx="450">
                        <c:v>0.4408685819969983</c:v>
                      </c:pt>
                      <c:pt idx="451">
                        <c:v>0.44182454837874185</c:v>
                      </c:pt>
                      <c:pt idx="452">
                        <c:v>0.44277951581884156</c:v>
                      </c:pt>
                      <c:pt idx="453">
                        <c:v>0.44377780541774686</c:v>
                      </c:pt>
                      <c:pt idx="454">
                        <c:v>0.44471463629795338</c:v>
                      </c:pt>
                      <c:pt idx="455">
                        <c:v>0.44575156890886464</c:v>
                      </c:pt>
                      <c:pt idx="456">
                        <c:v>0.44672106078196039</c:v>
                      </c:pt>
                      <c:pt idx="457">
                        <c:v>0.44767345548722587</c:v>
                      </c:pt>
                      <c:pt idx="458">
                        <c:v>0.44863348621645366</c:v>
                      </c:pt>
                      <c:pt idx="459">
                        <c:v>0.44970245378212981</c:v>
                      </c:pt>
                      <c:pt idx="460">
                        <c:v>0.45062421678320341</c:v>
                      </c:pt>
                      <c:pt idx="461">
                        <c:v>0.4515736719929479</c:v>
                      </c:pt>
                      <c:pt idx="462">
                        <c:v>0.45259843263639332</c:v>
                      </c:pt>
                      <c:pt idx="463">
                        <c:v>0.45357887552172016</c:v>
                      </c:pt>
                      <c:pt idx="464">
                        <c:v>0.45450520649744214</c:v>
                      </c:pt>
                      <c:pt idx="465">
                        <c:v>0.45553019663681382</c:v>
                      </c:pt>
                      <c:pt idx="466">
                        <c:v>0.45653075288271994</c:v>
                      </c:pt>
                      <c:pt idx="467">
                        <c:v>0.45747046324432245</c:v>
                      </c:pt>
                      <c:pt idx="468">
                        <c:v>0.45846523526834942</c:v>
                      </c:pt>
                      <c:pt idx="469">
                        <c:v>0.45942802134735972</c:v>
                      </c:pt>
                      <c:pt idx="470">
                        <c:v>0.46045198505254537</c:v>
                      </c:pt>
                      <c:pt idx="471">
                        <c:v>0.46140355663288418</c:v>
                      </c:pt>
                      <c:pt idx="472">
                        <c:v>0.46236045718735141</c:v>
                      </c:pt>
                      <c:pt idx="473">
                        <c:v>0.46337338445767939</c:v>
                      </c:pt>
                      <c:pt idx="474">
                        <c:v>0.46429811405043725</c:v>
                      </c:pt>
                      <c:pt idx="475">
                        <c:v>0.46526059179515211</c:v>
                      </c:pt>
                      <c:pt idx="476">
                        <c:v>0.4662111527426685</c:v>
                      </c:pt>
                      <c:pt idx="477">
                        <c:v>0.46725653104781129</c:v>
                      </c:pt>
                      <c:pt idx="478">
                        <c:v>0.468194239351861</c:v>
                      </c:pt>
                      <c:pt idx="479">
                        <c:v>0.4692002213169218</c:v>
                      </c:pt>
                      <c:pt idx="480">
                        <c:v>0.470185439135407</c:v>
                      </c:pt>
                      <c:pt idx="481">
                        <c:v>0.47115626564121016</c:v>
                      </c:pt>
                      <c:pt idx="482">
                        <c:v>0.47214733200795916</c:v>
                      </c:pt>
                      <c:pt idx="483">
                        <c:v>0.47313234514786295</c:v>
                      </c:pt>
                      <c:pt idx="484">
                        <c:v>0.47408859144393906</c:v>
                      </c:pt>
                      <c:pt idx="485">
                        <c:v>0.47509198925279028</c:v>
                      </c:pt>
                      <c:pt idx="486">
                        <c:v>0.47605900675743856</c:v>
                      </c:pt>
                      <c:pt idx="487">
                        <c:v>0.47708958926585837</c:v>
                      </c:pt>
                      <c:pt idx="488">
                        <c:v>0.47803510619197748</c:v>
                      </c:pt>
                      <c:pt idx="489">
                        <c:v>0.47897868806053906</c:v>
                      </c:pt>
                      <c:pt idx="490">
                        <c:v>0.47993763476572493</c:v>
                      </c:pt>
                      <c:pt idx="491">
                        <c:v>0.48095920484087851</c:v>
                      </c:pt>
                      <c:pt idx="492">
                        <c:v>0.48193452802556963</c:v>
                      </c:pt>
                      <c:pt idx="493">
                        <c:v>0.4828742969284</c:v>
                      </c:pt>
                      <c:pt idx="494">
                        <c:v>0.48378247001831209</c:v>
                      </c:pt>
                      <c:pt idx="495">
                        <c:v>0.4848005392875005</c:v>
                      </c:pt>
                      <c:pt idx="496">
                        <c:v>0.4857803777973585</c:v>
                      </c:pt>
                      <c:pt idx="497">
                        <c:v>0.48676754140575335</c:v>
                      </c:pt>
                      <c:pt idx="498">
                        <c:v>0.4877744078500017</c:v>
                      </c:pt>
                      <c:pt idx="499">
                        <c:v>0.48874596917908619</c:v>
                      </c:pt>
                      <c:pt idx="500">
                        <c:v>0.48970109054738042</c:v>
                      </c:pt>
                      <c:pt idx="501">
                        <c:v>0.49067089482244775</c:v>
                      </c:pt>
                      <c:pt idx="502">
                        <c:v>0.49167072937472778</c:v>
                      </c:pt>
                      <c:pt idx="503">
                        <c:v>0.49268574015891475</c:v>
                      </c:pt>
                      <c:pt idx="504">
                        <c:v>0.49367860267346764</c:v>
                      </c:pt>
                      <c:pt idx="505">
                        <c:v>0.49459243632790351</c:v>
                      </c:pt>
                      <c:pt idx="506">
                        <c:v>0.49554281754218615</c:v>
                      </c:pt>
                      <c:pt idx="507">
                        <c:v>0.4966029322613722</c:v>
                      </c:pt>
                      <c:pt idx="508">
                        <c:v>0.49757196776309015</c:v>
                      </c:pt>
                      <c:pt idx="509">
                        <c:v>0.49855304569316478</c:v>
                      </c:pt>
                      <c:pt idx="510">
                        <c:v>0.4995162427670351</c:v>
                      </c:pt>
                      <c:pt idx="511">
                        <c:v>0.50048576324234206</c:v>
                      </c:pt>
                      <c:pt idx="512">
                        <c:v>0.5014394935894213</c:v>
                      </c:pt>
                      <c:pt idx="513">
                        <c:v>0.502439931577219</c:v>
                      </c:pt>
                      <c:pt idx="514">
                        <c:v>0.50342020781598307</c:v>
                      </c:pt>
                      <c:pt idx="515">
                        <c:v>0.50435470212957112</c:v>
                      </c:pt>
                      <c:pt idx="516">
                        <c:v>0.50537440953657575</c:v>
                      </c:pt>
                      <c:pt idx="517">
                        <c:v>0.50633885984394877</c:v>
                      </c:pt>
                      <c:pt idx="518">
                        <c:v>0.50730661013780254</c:v>
                      </c:pt>
                      <c:pt idx="519">
                        <c:v>0.50832340617533656</c:v>
                      </c:pt>
                      <c:pt idx="520">
                        <c:v>0.50929124661726921</c:v>
                      </c:pt>
                      <c:pt idx="521">
                        <c:v>0.51029331055206817</c:v>
                      </c:pt>
                      <c:pt idx="522">
                        <c:v>0.51122642941787522</c:v>
                      </c:pt>
                      <c:pt idx="523">
                        <c:v>0.51221228440289823</c:v>
                      </c:pt>
                      <c:pt idx="524">
                        <c:v>0.51319405754475012</c:v>
                      </c:pt>
                      <c:pt idx="525">
                        <c:v>0.51415371241149987</c:v>
                      </c:pt>
                      <c:pt idx="526">
                        <c:v>0.51515351708297508</c:v>
                      </c:pt>
                      <c:pt idx="527">
                        <c:v>0.51613369253330499</c:v>
                      </c:pt>
                      <c:pt idx="528">
                        <c:v>0.51712834837390464</c:v>
                      </c:pt>
                      <c:pt idx="529">
                        <c:v>0.51805896040408617</c:v>
                      </c:pt>
                      <c:pt idx="530">
                        <c:v>0.51903133085748743</c:v>
                      </c:pt>
                      <c:pt idx="531">
                        <c:v>0.5200148255523539</c:v>
                      </c:pt>
                      <c:pt idx="532">
                        <c:v>0.52105658610960903</c:v>
                      </c:pt>
                      <c:pt idx="533">
                        <c:v>0.52197529097241291</c:v>
                      </c:pt>
                      <c:pt idx="534">
                        <c:v>0.52291639551420233</c:v>
                      </c:pt>
                      <c:pt idx="535">
                        <c:v>0.52394417256278136</c:v>
                      </c:pt>
                      <c:pt idx="536">
                        <c:v>0.52490362013095138</c:v>
                      </c:pt>
                      <c:pt idx="537">
                        <c:v>0.52588889083795032</c:v>
                      </c:pt>
                      <c:pt idx="538">
                        <c:v>0.52685229527115041</c:v>
                      </c:pt>
                      <c:pt idx="539">
                        <c:v>0.52786488781891716</c:v>
                      </c:pt>
                      <c:pt idx="540">
                        <c:v>0.52889291534974481</c:v>
                      </c:pt>
                    </c:numCache>
                  </c:numRef>
                </c:xVal>
                <c:yVal>
                  <c:numRef>
                    <c:extLst xmlns:c15="http://schemas.microsoft.com/office/drawing/2012/chart">
                      <c:ext xmlns:c15="http://schemas.microsoft.com/office/drawing/2012/chart" uri="{02D57815-91ED-43cb-92C2-25804820EDAC}">
                        <c15:formulaRef>
                          <c15:sqref>'Graficas (2)'!$CJ$5:$CJ$545</c15:sqref>
                        </c15:formulaRef>
                      </c:ext>
                    </c:extLst>
                    <c:numCache>
                      <c:formatCode>General</c:formatCode>
                      <c:ptCount val="541"/>
                      <c:pt idx="0">
                        <c:v>0.24928708442349032</c:v>
                      </c:pt>
                      <c:pt idx="1">
                        <c:v>0.70985005145114344</c:v>
                      </c:pt>
                      <c:pt idx="2">
                        <c:v>1.4142002748471814</c:v>
                      </c:pt>
                      <c:pt idx="3">
                        <c:v>2.2594230340145911</c:v>
                      </c:pt>
                      <c:pt idx="4">
                        <c:v>3.1120908001928251</c:v>
                      </c:pt>
                      <c:pt idx="5">
                        <c:v>4.0060642686774255</c:v>
                      </c:pt>
                      <c:pt idx="6">
                        <c:v>4.7762500321429746</c:v>
                      </c:pt>
                      <c:pt idx="7">
                        <c:v>5.6896106380910494</c:v>
                      </c:pt>
                      <c:pt idx="8">
                        <c:v>6.5609615107828061</c:v>
                      </c:pt>
                      <c:pt idx="9">
                        <c:v>7.5291147599762294</c:v>
                      </c:pt>
                      <c:pt idx="10">
                        <c:v>8.5376681614600614</c:v>
                      </c:pt>
                      <c:pt idx="11">
                        <c:v>9.4726602941950606</c:v>
                      </c:pt>
                      <c:pt idx="12">
                        <c:v>10.485800967643844</c:v>
                      </c:pt>
                      <c:pt idx="13">
                        <c:v>11.548437595467089</c:v>
                      </c:pt>
                      <c:pt idx="14">
                        <c:v>12.620959304886863</c:v>
                      </c:pt>
                      <c:pt idx="15">
                        <c:v>13.620458490698292</c:v>
                      </c:pt>
                      <c:pt idx="16">
                        <c:v>14.631648780073849</c:v>
                      </c:pt>
                      <c:pt idx="17">
                        <c:v>15.61762114886468</c:v>
                      </c:pt>
                      <c:pt idx="18">
                        <c:v>16.636775802840475</c:v>
                      </c:pt>
                      <c:pt idx="19">
                        <c:v>17.680314312343523</c:v>
                      </c:pt>
                      <c:pt idx="20">
                        <c:v>18.601479351999448</c:v>
                      </c:pt>
                      <c:pt idx="21">
                        <c:v>19.543576931371469</c:v>
                      </c:pt>
                      <c:pt idx="22">
                        <c:v>20.647871959955928</c:v>
                      </c:pt>
                      <c:pt idx="23">
                        <c:v>21.651922232157201</c:v>
                      </c:pt>
                      <c:pt idx="24">
                        <c:v>22.746602061898368</c:v>
                      </c:pt>
                      <c:pt idx="25">
                        <c:v>23.641242738283182</c:v>
                      </c:pt>
                      <c:pt idx="26">
                        <c:v>24.346853809355363</c:v>
                      </c:pt>
                      <c:pt idx="27">
                        <c:v>25.369900696333239</c:v>
                      </c:pt>
                      <c:pt idx="28">
                        <c:v>26.313473394899709</c:v>
                      </c:pt>
                      <c:pt idx="29">
                        <c:v>27.32856386892356</c:v>
                      </c:pt>
                      <c:pt idx="30">
                        <c:v>28.309690382897543</c:v>
                      </c:pt>
                      <c:pt idx="31">
                        <c:v>29.225198602927939</c:v>
                      </c:pt>
                      <c:pt idx="32">
                        <c:v>30.283569965641902</c:v>
                      </c:pt>
                      <c:pt idx="33">
                        <c:v>31.26017402124117</c:v>
                      </c:pt>
                      <c:pt idx="34">
                        <c:v>32.205914521265825</c:v>
                      </c:pt>
                      <c:pt idx="35">
                        <c:v>33.203747806982022</c:v>
                      </c:pt>
                      <c:pt idx="36">
                        <c:v>34.151791354384983</c:v>
                      </c:pt>
                      <c:pt idx="37">
                        <c:v>35.218997639179534</c:v>
                      </c:pt>
                      <c:pt idx="38">
                        <c:v>36.098145874691731</c:v>
                      </c:pt>
                      <c:pt idx="39">
                        <c:v>37.121436453573082</c:v>
                      </c:pt>
                      <c:pt idx="40">
                        <c:v>38.091446615470865</c:v>
                      </c:pt>
                      <c:pt idx="41">
                        <c:v>38.93194540098942</c:v>
                      </c:pt>
                      <c:pt idx="42">
                        <c:v>39.731464426086063</c:v>
                      </c:pt>
                      <c:pt idx="43">
                        <c:v>40.780756407677011</c:v>
                      </c:pt>
                      <c:pt idx="44">
                        <c:v>41.563995448925972</c:v>
                      </c:pt>
                      <c:pt idx="45">
                        <c:v>42.500413923914934</c:v>
                      </c:pt>
                      <c:pt idx="46">
                        <c:v>43.592743572266542</c:v>
                      </c:pt>
                      <c:pt idx="47">
                        <c:v>44.408551788568467</c:v>
                      </c:pt>
                      <c:pt idx="48">
                        <c:v>45.199122758719326</c:v>
                      </c:pt>
                      <c:pt idx="49">
                        <c:v>45.687377252636196</c:v>
                      </c:pt>
                      <c:pt idx="50">
                        <c:v>46.534907076017703</c:v>
                      </c:pt>
                      <c:pt idx="51">
                        <c:v>47.289908581097237</c:v>
                      </c:pt>
                      <c:pt idx="52">
                        <c:v>47.871438830908332</c:v>
                      </c:pt>
                      <c:pt idx="53">
                        <c:v>48.628012248092283</c:v>
                      </c:pt>
                      <c:pt idx="54">
                        <c:v>49.303503277554057</c:v>
                      </c:pt>
                      <c:pt idx="55">
                        <c:v>49.868742856080118</c:v>
                      </c:pt>
                      <c:pt idx="56">
                        <c:v>50.621902090297077</c:v>
                      </c:pt>
                      <c:pt idx="57">
                        <c:v>51.322837602124117</c:v>
                      </c:pt>
                      <c:pt idx="58">
                        <c:v>51.620587786168059</c:v>
                      </c:pt>
                      <c:pt idx="59">
                        <c:v>52.242279550700871</c:v>
                      </c:pt>
                      <c:pt idx="60">
                        <c:v>52.88077357556017</c:v>
                      </c:pt>
                      <c:pt idx="61">
                        <c:v>53.236978057365583</c:v>
                      </c:pt>
                      <c:pt idx="62">
                        <c:v>53.881570560302521</c:v>
                      </c:pt>
                      <c:pt idx="63">
                        <c:v>54.212591897873835</c:v>
                      </c:pt>
                      <c:pt idx="64">
                        <c:v>54.694999824023263</c:v>
                      </c:pt>
                      <c:pt idx="65">
                        <c:v>55.079028200242462</c:v>
                      </c:pt>
                      <c:pt idx="66">
                        <c:v>55.357710435775537</c:v>
                      </c:pt>
                      <c:pt idx="67">
                        <c:v>55.752383124587382</c:v>
                      </c:pt>
                      <c:pt idx="68">
                        <c:v>56.073865687367302</c:v>
                      </c:pt>
                      <c:pt idx="69">
                        <c:v>56.509026034149393</c:v>
                      </c:pt>
                      <c:pt idx="70">
                        <c:v>56.590280437371334</c:v>
                      </c:pt>
                      <c:pt idx="71">
                        <c:v>56.908066124684332</c:v>
                      </c:pt>
                      <c:pt idx="72">
                        <c:v>56.996171062447488</c:v>
                      </c:pt>
                      <c:pt idx="73">
                        <c:v>57.367190489674805</c:v>
                      </c:pt>
                      <c:pt idx="74">
                        <c:v>57.502070915924584</c:v>
                      </c:pt>
                      <c:pt idx="75">
                        <c:v>57.66799914218528</c:v>
                      </c:pt>
                      <c:pt idx="76">
                        <c:v>57.889724900256468</c:v>
                      </c:pt>
                      <c:pt idx="77">
                        <c:v>57.978794977377717</c:v>
                      </c:pt>
                      <c:pt idx="78">
                        <c:v>58.178642167830318</c:v>
                      </c:pt>
                      <c:pt idx="79">
                        <c:v>58.135441074385767</c:v>
                      </c:pt>
                      <c:pt idx="80">
                        <c:v>58.237654855541258</c:v>
                      </c:pt>
                      <c:pt idx="81">
                        <c:v>58.29782862265678</c:v>
                      </c:pt>
                      <c:pt idx="82">
                        <c:v>58.496610901603411</c:v>
                      </c:pt>
                      <c:pt idx="83">
                        <c:v>58.411487511138418</c:v>
                      </c:pt>
                      <c:pt idx="84">
                        <c:v>58.492328832512371</c:v>
                      </c:pt>
                      <c:pt idx="85">
                        <c:v>58.441340372698313</c:v>
                      </c:pt>
                      <c:pt idx="86">
                        <c:v>58.450580897475049</c:v>
                      </c:pt>
                      <c:pt idx="87">
                        <c:v>58.379377726011157</c:v>
                      </c:pt>
                      <c:pt idx="88">
                        <c:v>58.36625119305743</c:v>
                      </c:pt>
                      <c:pt idx="89">
                        <c:v>58.569449296790779</c:v>
                      </c:pt>
                      <c:pt idx="90">
                        <c:v>58.404954633836965</c:v>
                      </c:pt>
                      <c:pt idx="91">
                        <c:v>58.242329899013839</c:v>
                      </c:pt>
                      <c:pt idx="92">
                        <c:v>58.237416169185124</c:v>
                      </c:pt>
                      <c:pt idx="93">
                        <c:v>58.053802214985623</c:v>
                      </c:pt>
                      <c:pt idx="94">
                        <c:v>58.035252177299341</c:v>
                      </c:pt>
                      <c:pt idx="95">
                        <c:v>58.021834723151514</c:v>
                      </c:pt>
                      <c:pt idx="96">
                        <c:v>57.930674917297509</c:v>
                      </c:pt>
                      <c:pt idx="97">
                        <c:v>57.758696147817226</c:v>
                      </c:pt>
                      <c:pt idx="98">
                        <c:v>57.535967366973715</c:v>
                      </c:pt>
                      <c:pt idx="99">
                        <c:v>57.391551555758589</c:v>
                      </c:pt>
                      <c:pt idx="100">
                        <c:v>57.440831662050698</c:v>
                      </c:pt>
                      <c:pt idx="101">
                        <c:v>57.24415299726968</c:v>
                      </c:pt>
                      <c:pt idx="102">
                        <c:v>57.190137085358842</c:v>
                      </c:pt>
                      <c:pt idx="103">
                        <c:v>56.987960148905628</c:v>
                      </c:pt>
                      <c:pt idx="104">
                        <c:v>57.033854147792795</c:v>
                      </c:pt>
                      <c:pt idx="105">
                        <c:v>56.842074353556015</c:v>
                      </c:pt>
                      <c:pt idx="106">
                        <c:v>57.023544972789182</c:v>
                      </c:pt>
                      <c:pt idx="107">
                        <c:v>56.887930052646048</c:v>
                      </c:pt>
                      <c:pt idx="108">
                        <c:v>56.70297577678938</c:v>
                      </c:pt>
                      <c:pt idx="109">
                        <c:v>56.597846691815882</c:v>
                      </c:pt>
                      <c:pt idx="110">
                        <c:v>56.603196081556561</c:v>
                      </c:pt>
                      <c:pt idx="111">
                        <c:v>56.632708005006421</c:v>
                      </c:pt>
                      <c:pt idx="112">
                        <c:v>56.466567482631845</c:v>
                      </c:pt>
                      <c:pt idx="113">
                        <c:v>56.53162723289887</c:v>
                      </c:pt>
                      <c:pt idx="114">
                        <c:v>56.442301544565638</c:v>
                      </c:pt>
                      <c:pt idx="115">
                        <c:v>56.357934215178503</c:v>
                      </c:pt>
                      <c:pt idx="116">
                        <c:v>56.341367137067984</c:v>
                      </c:pt>
                      <c:pt idx="117">
                        <c:v>56.358328624520482</c:v>
                      </c:pt>
                      <c:pt idx="118">
                        <c:v>56.225384862618078</c:v>
                      </c:pt>
                      <c:pt idx="119">
                        <c:v>56.173945192058113</c:v>
                      </c:pt>
                      <c:pt idx="120">
                        <c:v>56.127637369659681</c:v>
                      </c:pt>
                      <c:pt idx="121">
                        <c:v>56.056038062695656</c:v>
                      </c:pt>
                      <c:pt idx="122">
                        <c:v>55.929730717881583</c:v>
                      </c:pt>
                      <c:pt idx="123">
                        <c:v>55.983501071393526</c:v>
                      </c:pt>
                      <c:pt idx="124">
                        <c:v>55.831494581762229</c:v>
                      </c:pt>
                      <c:pt idx="125">
                        <c:v>55.894130957136881</c:v>
                      </c:pt>
                      <c:pt idx="126">
                        <c:v>55.790792598873317</c:v>
                      </c:pt>
                      <c:pt idx="127">
                        <c:v>55.741417293205984</c:v>
                      </c:pt>
                      <c:pt idx="128">
                        <c:v>55.737433141749264</c:v>
                      </c:pt>
                      <c:pt idx="129">
                        <c:v>55.728950579175525</c:v>
                      </c:pt>
                      <c:pt idx="130">
                        <c:v>55.815549389956615</c:v>
                      </c:pt>
                      <c:pt idx="131">
                        <c:v>55.741361636725152</c:v>
                      </c:pt>
                      <c:pt idx="132">
                        <c:v>55.632765601856406</c:v>
                      </c:pt>
                      <c:pt idx="133">
                        <c:v>55.647519945832912</c:v>
                      </c:pt>
                      <c:pt idx="134">
                        <c:v>55.579162174904376</c:v>
                      </c:pt>
                      <c:pt idx="135">
                        <c:v>55.704623017140555</c:v>
                      </c:pt>
                      <c:pt idx="136">
                        <c:v>55.553614429694207</c:v>
                      </c:pt>
                      <c:pt idx="137">
                        <c:v>55.601853259347457</c:v>
                      </c:pt>
                      <c:pt idx="138">
                        <c:v>55.381936487997812</c:v>
                      </c:pt>
                      <c:pt idx="139">
                        <c:v>55.581321970552402</c:v>
                      </c:pt>
                      <c:pt idx="140">
                        <c:v>55.60076887450176</c:v>
                      </c:pt>
                      <c:pt idx="141">
                        <c:v>55.601110739218356</c:v>
                      </c:pt>
                      <c:pt idx="142">
                        <c:v>55.54626011457394</c:v>
                      </c:pt>
                      <c:pt idx="143">
                        <c:v>55.61400568872358</c:v>
                      </c:pt>
                      <c:pt idx="144">
                        <c:v>55.639358587236316</c:v>
                      </c:pt>
                      <c:pt idx="145">
                        <c:v>55.559118379545076</c:v>
                      </c:pt>
                      <c:pt idx="146">
                        <c:v>55.66104226334221</c:v>
                      </c:pt>
                      <c:pt idx="147">
                        <c:v>55.567367881142516</c:v>
                      </c:pt>
                      <c:pt idx="148">
                        <c:v>55.585017292332189</c:v>
                      </c:pt>
                      <c:pt idx="149">
                        <c:v>55.707977928484432</c:v>
                      </c:pt>
                      <c:pt idx="150">
                        <c:v>55.639597306219045</c:v>
                      </c:pt>
                      <c:pt idx="151">
                        <c:v>55.68465823464858</c:v>
                      </c:pt>
                      <c:pt idx="152">
                        <c:v>55.574757040821325</c:v>
                      </c:pt>
                      <c:pt idx="153">
                        <c:v>55.67414974288031</c:v>
                      </c:pt>
                      <c:pt idx="154">
                        <c:v>55.746841191633749</c:v>
                      </c:pt>
                      <c:pt idx="155">
                        <c:v>55.589881078181108</c:v>
                      </c:pt>
                      <c:pt idx="156">
                        <c:v>55.63378559141286</c:v>
                      </c:pt>
                      <c:pt idx="157">
                        <c:v>55.680969457336531</c:v>
                      </c:pt>
                      <c:pt idx="158">
                        <c:v>55.50914736963972</c:v>
                      </c:pt>
                      <c:pt idx="159">
                        <c:v>55.635376917763516</c:v>
                      </c:pt>
                      <c:pt idx="160">
                        <c:v>55.647111414288631</c:v>
                      </c:pt>
                      <c:pt idx="161">
                        <c:v>55.723223629521364</c:v>
                      </c:pt>
                      <c:pt idx="162">
                        <c:v>55.595312944302428</c:v>
                      </c:pt>
                      <c:pt idx="163">
                        <c:v>55.590727808167586</c:v>
                      </c:pt>
                      <c:pt idx="164">
                        <c:v>55.637984114276925</c:v>
                      </c:pt>
                      <c:pt idx="165">
                        <c:v>55.658253346224321</c:v>
                      </c:pt>
                      <c:pt idx="166">
                        <c:v>55.691107553021084</c:v>
                      </c:pt>
                      <c:pt idx="167">
                        <c:v>55.691630458970145</c:v>
                      </c:pt>
                      <c:pt idx="168">
                        <c:v>55.79005743075836</c:v>
                      </c:pt>
                      <c:pt idx="169">
                        <c:v>55.653727961927089</c:v>
                      </c:pt>
                      <c:pt idx="170">
                        <c:v>55.798199134233371</c:v>
                      </c:pt>
                      <c:pt idx="171">
                        <c:v>55.796691576130627</c:v>
                      </c:pt>
                      <c:pt idx="172">
                        <c:v>55.704878146055265</c:v>
                      </c:pt>
                      <c:pt idx="173">
                        <c:v>55.82426398794761</c:v>
                      </c:pt>
                      <c:pt idx="174">
                        <c:v>55.741990350680098</c:v>
                      </c:pt>
                      <c:pt idx="175">
                        <c:v>55.763331173400978</c:v>
                      </c:pt>
                      <c:pt idx="176">
                        <c:v>56.00210330547371</c:v>
                      </c:pt>
                      <c:pt idx="177">
                        <c:v>55.88054538503026</c:v>
                      </c:pt>
                      <c:pt idx="178">
                        <c:v>55.947660125838844</c:v>
                      </c:pt>
                      <c:pt idx="179">
                        <c:v>55.790924540993174</c:v>
                      </c:pt>
                      <c:pt idx="180">
                        <c:v>55.828906017511336</c:v>
                      </c:pt>
                      <c:pt idx="181">
                        <c:v>55.855273183436978</c:v>
                      </c:pt>
                      <c:pt idx="182">
                        <c:v>55.880945548680778</c:v>
                      </c:pt>
                      <c:pt idx="183">
                        <c:v>55.93272681989167</c:v>
                      </c:pt>
                      <c:pt idx="184">
                        <c:v>55.94215817145291</c:v>
                      </c:pt>
                      <c:pt idx="185">
                        <c:v>55.986645160895193</c:v>
                      </c:pt>
                      <c:pt idx="186">
                        <c:v>55.958325520911458</c:v>
                      </c:pt>
                      <c:pt idx="187">
                        <c:v>55.961434824630395</c:v>
                      </c:pt>
                      <c:pt idx="188">
                        <c:v>56.037677146019732</c:v>
                      </c:pt>
                      <c:pt idx="189">
                        <c:v>56.015046877530082</c:v>
                      </c:pt>
                      <c:pt idx="190">
                        <c:v>56.171347674940741</c:v>
                      </c:pt>
                      <c:pt idx="191">
                        <c:v>56.157571359034534</c:v>
                      </c:pt>
                      <c:pt idx="192">
                        <c:v>56.124548681659213</c:v>
                      </c:pt>
                      <c:pt idx="193">
                        <c:v>56.379037816118704</c:v>
                      </c:pt>
                      <c:pt idx="194">
                        <c:v>56.196919988208982</c:v>
                      </c:pt>
                      <c:pt idx="195">
                        <c:v>56.348472458734435</c:v>
                      </c:pt>
                      <c:pt idx="196">
                        <c:v>56.305471670528298</c:v>
                      </c:pt>
                      <c:pt idx="197">
                        <c:v>56.439051808448461</c:v>
                      </c:pt>
                      <c:pt idx="198">
                        <c:v>56.363874874396231</c:v>
                      </c:pt>
                      <c:pt idx="199">
                        <c:v>56.363895666345947</c:v>
                      </c:pt>
                      <c:pt idx="200">
                        <c:v>56.304591521805342</c:v>
                      </c:pt>
                      <c:pt idx="201">
                        <c:v>56.478527706321856</c:v>
                      </c:pt>
                      <c:pt idx="202">
                        <c:v>56.583976263962391</c:v>
                      </c:pt>
                      <c:pt idx="203">
                        <c:v>56.681173478097364</c:v>
                      </c:pt>
                      <c:pt idx="204">
                        <c:v>56.526649454401692</c:v>
                      </c:pt>
                      <c:pt idx="205">
                        <c:v>56.857496111256765</c:v>
                      </c:pt>
                      <c:pt idx="206">
                        <c:v>56.831275231270482</c:v>
                      </c:pt>
                      <c:pt idx="207">
                        <c:v>57.045371560100691</c:v>
                      </c:pt>
                      <c:pt idx="208">
                        <c:v>56.902995753050654</c:v>
                      </c:pt>
                      <c:pt idx="209">
                        <c:v>57.066414497191111</c:v>
                      </c:pt>
                      <c:pt idx="210">
                        <c:v>57.035348098016676</c:v>
                      </c:pt>
                      <c:pt idx="211">
                        <c:v>57.046426089737757</c:v>
                      </c:pt>
                      <c:pt idx="212">
                        <c:v>57.241607225791199</c:v>
                      </c:pt>
                      <c:pt idx="213">
                        <c:v>57.291015120381815</c:v>
                      </c:pt>
                      <c:pt idx="214">
                        <c:v>57.361362414201508</c:v>
                      </c:pt>
                      <c:pt idx="215">
                        <c:v>57.287068265496785</c:v>
                      </c:pt>
                      <c:pt idx="216">
                        <c:v>57.3969212374328</c:v>
                      </c:pt>
                      <c:pt idx="217">
                        <c:v>57.446455707831049</c:v>
                      </c:pt>
                      <c:pt idx="218">
                        <c:v>57.527991951144827</c:v>
                      </c:pt>
                      <c:pt idx="219">
                        <c:v>57.523757011887923</c:v>
                      </c:pt>
                      <c:pt idx="220">
                        <c:v>57.615328951980374</c:v>
                      </c:pt>
                      <c:pt idx="221">
                        <c:v>57.792006192845932</c:v>
                      </c:pt>
                      <c:pt idx="222">
                        <c:v>57.723730282147855</c:v>
                      </c:pt>
                      <c:pt idx="223">
                        <c:v>57.790728518070047</c:v>
                      </c:pt>
                      <c:pt idx="224">
                        <c:v>57.815437107160349</c:v>
                      </c:pt>
                      <c:pt idx="225">
                        <c:v>57.89158828411739</c:v>
                      </c:pt>
                      <c:pt idx="226">
                        <c:v>58.079037356891526</c:v>
                      </c:pt>
                      <c:pt idx="227">
                        <c:v>58.151577470679442</c:v>
                      </c:pt>
                      <c:pt idx="228">
                        <c:v>58.200118548158265</c:v>
                      </c:pt>
                      <c:pt idx="229">
                        <c:v>58.178327001531102</c:v>
                      </c:pt>
                      <c:pt idx="230">
                        <c:v>58.257041971164448</c:v>
                      </c:pt>
                      <c:pt idx="231">
                        <c:v>58.36697697787374</c:v>
                      </c:pt>
                      <c:pt idx="232">
                        <c:v>58.386203679512107</c:v>
                      </c:pt>
                      <c:pt idx="233">
                        <c:v>58.469210276748967</c:v>
                      </c:pt>
                      <c:pt idx="234">
                        <c:v>58.539778543935221</c:v>
                      </c:pt>
                      <c:pt idx="235">
                        <c:v>58.625054916282558</c:v>
                      </c:pt>
                      <c:pt idx="236">
                        <c:v>58.6937136113213</c:v>
                      </c:pt>
                      <c:pt idx="237">
                        <c:v>58.905582898926433</c:v>
                      </c:pt>
                      <c:pt idx="238">
                        <c:v>58.941909503108548</c:v>
                      </c:pt>
                      <c:pt idx="239">
                        <c:v>58.903859223508277</c:v>
                      </c:pt>
                      <c:pt idx="240">
                        <c:v>58.910553132341875</c:v>
                      </c:pt>
                      <c:pt idx="241">
                        <c:v>59.026136088882879</c:v>
                      </c:pt>
                      <c:pt idx="242">
                        <c:v>59.173248405747714</c:v>
                      </c:pt>
                      <c:pt idx="243">
                        <c:v>59.153041691221006</c:v>
                      </c:pt>
                      <c:pt idx="244">
                        <c:v>59.211590789821898</c:v>
                      </c:pt>
                      <c:pt idx="245">
                        <c:v>59.345795126686426</c:v>
                      </c:pt>
                      <c:pt idx="246">
                        <c:v>59.511263546133776</c:v>
                      </c:pt>
                      <c:pt idx="247">
                        <c:v>59.60582597929865</c:v>
                      </c:pt>
                      <c:pt idx="248">
                        <c:v>59.680369310095706</c:v>
                      </c:pt>
                      <c:pt idx="249">
                        <c:v>59.662600214083042</c:v>
                      </c:pt>
                      <c:pt idx="250">
                        <c:v>59.817937464729837</c:v>
                      </c:pt>
                      <c:pt idx="251">
                        <c:v>59.832294670054907</c:v>
                      </c:pt>
                      <c:pt idx="252">
                        <c:v>59.931526469200961</c:v>
                      </c:pt>
                      <c:pt idx="253">
                        <c:v>60.021282724490334</c:v>
                      </c:pt>
                      <c:pt idx="254">
                        <c:v>59.929239729508097</c:v>
                      </c:pt>
                      <c:pt idx="255">
                        <c:v>60.036037702626842</c:v>
                      </c:pt>
                      <c:pt idx="256">
                        <c:v>60.194295250922664</c:v>
                      </c:pt>
                      <c:pt idx="257">
                        <c:v>60.219027784306057</c:v>
                      </c:pt>
                      <c:pt idx="258">
                        <c:v>60.268502475325569</c:v>
                      </c:pt>
                      <c:pt idx="259">
                        <c:v>60.374204993278752</c:v>
                      </c:pt>
                      <c:pt idx="260">
                        <c:v>60.566874107395542</c:v>
                      </c:pt>
                      <c:pt idx="261">
                        <c:v>60.377693928917083</c:v>
                      </c:pt>
                      <c:pt idx="262">
                        <c:v>60.627717251309107</c:v>
                      </c:pt>
                      <c:pt idx="263">
                        <c:v>60.585701355654599</c:v>
                      </c:pt>
                      <c:pt idx="264">
                        <c:v>60.91935063321371</c:v>
                      </c:pt>
                      <c:pt idx="265">
                        <c:v>60.800167869930213</c:v>
                      </c:pt>
                      <c:pt idx="266">
                        <c:v>61.010929866607555</c:v>
                      </c:pt>
                      <c:pt idx="267">
                        <c:v>60.909711295664962</c:v>
                      </c:pt>
                      <c:pt idx="268">
                        <c:v>61.037001866267602</c:v>
                      </c:pt>
                      <c:pt idx="269">
                        <c:v>61.217216331694736</c:v>
                      </c:pt>
                      <c:pt idx="270">
                        <c:v>61.116780553081561</c:v>
                      </c:pt>
                      <c:pt idx="271">
                        <c:v>61.403377974841796</c:v>
                      </c:pt>
                      <c:pt idx="272">
                        <c:v>61.40336694150907</c:v>
                      </c:pt>
                      <c:pt idx="273">
                        <c:v>61.495695752779739</c:v>
                      </c:pt>
                      <c:pt idx="274">
                        <c:v>61.490001089765272</c:v>
                      </c:pt>
                      <c:pt idx="275">
                        <c:v>61.625138223511691</c:v>
                      </c:pt>
                      <c:pt idx="276">
                        <c:v>61.863374250170274</c:v>
                      </c:pt>
                      <c:pt idx="277">
                        <c:v>61.884593177155637</c:v>
                      </c:pt>
                      <c:pt idx="278">
                        <c:v>61.91284292100471</c:v>
                      </c:pt>
                      <c:pt idx="279">
                        <c:v>61.827494908012071</c:v>
                      </c:pt>
                      <c:pt idx="280">
                        <c:v>62.052781943710805</c:v>
                      </c:pt>
                      <c:pt idx="281">
                        <c:v>62.197108692273616</c:v>
                      </c:pt>
                      <c:pt idx="282">
                        <c:v>61.987816774107543</c:v>
                      </c:pt>
                      <c:pt idx="283">
                        <c:v>62.175364503024412</c:v>
                      </c:pt>
                      <c:pt idx="284">
                        <c:v>62.320916825794995</c:v>
                      </c:pt>
                      <c:pt idx="285">
                        <c:v>62.422896846785626</c:v>
                      </c:pt>
                      <c:pt idx="286">
                        <c:v>62.27468257551967</c:v>
                      </c:pt>
                      <c:pt idx="287">
                        <c:v>62.622705604974328</c:v>
                      </c:pt>
                      <c:pt idx="288">
                        <c:v>62.517502617385823</c:v>
                      </c:pt>
                      <c:pt idx="289">
                        <c:v>62.414551451005323</c:v>
                      </c:pt>
                      <c:pt idx="290">
                        <c:v>62.757342656904825</c:v>
                      </c:pt>
                      <c:pt idx="291">
                        <c:v>62.678821923372823</c:v>
                      </c:pt>
                      <c:pt idx="292">
                        <c:v>62.711180565400824</c:v>
                      </c:pt>
                      <c:pt idx="293">
                        <c:v>62.77188916615421</c:v>
                      </c:pt>
                      <c:pt idx="294">
                        <c:v>62.952527690291689</c:v>
                      </c:pt>
                      <c:pt idx="295">
                        <c:v>63.05540244784936</c:v>
                      </c:pt>
                      <c:pt idx="296">
                        <c:v>63.100438913242591</c:v>
                      </c:pt>
                      <c:pt idx="297">
                        <c:v>63.203189683266018</c:v>
                      </c:pt>
                      <c:pt idx="298">
                        <c:v>63.162890289843119</c:v>
                      </c:pt>
                      <c:pt idx="299">
                        <c:v>63.111606924943963</c:v>
                      </c:pt>
                      <c:pt idx="300">
                        <c:v>63.436007119118379</c:v>
                      </c:pt>
                      <c:pt idx="301">
                        <c:v>63.436603881002711</c:v>
                      </c:pt>
                      <c:pt idx="302">
                        <c:v>63.416123730909121</c:v>
                      </c:pt>
                      <c:pt idx="303">
                        <c:v>63.568237323284237</c:v>
                      </c:pt>
                      <c:pt idx="304">
                        <c:v>63.536402442710049</c:v>
                      </c:pt>
                      <c:pt idx="305">
                        <c:v>63.62598017042491</c:v>
                      </c:pt>
                      <c:pt idx="306">
                        <c:v>63.791660386381203</c:v>
                      </c:pt>
                      <c:pt idx="307">
                        <c:v>63.890472364748199</c:v>
                      </c:pt>
                      <c:pt idx="308">
                        <c:v>63.940214160963514</c:v>
                      </c:pt>
                      <c:pt idx="309">
                        <c:v>63.961951068594317</c:v>
                      </c:pt>
                      <c:pt idx="310">
                        <c:v>63.973172459661896</c:v>
                      </c:pt>
                      <c:pt idx="311">
                        <c:v>63.976446051877886</c:v>
                      </c:pt>
                      <c:pt idx="312">
                        <c:v>64.147238207735057</c:v>
                      </c:pt>
                      <c:pt idx="313">
                        <c:v>64.375407136815895</c:v>
                      </c:pt>
                      <c:pt idx="314">
                        <c:v>64.374169227115175</c:v>
                      </c:pt>
                      <c:pt idx="315">
                        <c:v>64.384840439473521</c:v>
                      </c:pt>
                      <c:pt idx="316">
                        <c:v>64.467496793836546</c:v>
                      </c:pt>
                      <c:pt idx="317">
                        <c:v>64.440352886725279</c:v>
                      </c:pt>
                      <c:pt idx="318">
                        <c:v>64.402857285992624</c:v>
                      </c:pt>
                      <c:pt idx="319">
                        <c:v>64.598130117707271</c:v>
                      </c:pt>
                      <c:pt idx="320">
                        <c:v>64.543898680171907</c:v>
                      </c:pt>
                      <c:pt idx="321">
                        <c:v>64.844207197782026</c:v>
                      </c:pt>
                      <c:pt idx="322">
                        <c:v>64.952667170490756</c:v>
                      </c:pt>
                      <c:pt idx="323">
                        <c:v>64.790496195227263</c:v>
                      </c:pt>
                      <c:pt idx="324">
                        <c:v>64.931400032546492</c:v>
                      </c:pt>
                      <c:pt idx="325">
                        <c:v>65.175629946980706</c:v>
                      </c:pt>
                      <c:pt idx="326">
                        <c:v>65.076941385936536</c:v>
                      </c:pt>
                      <c:pt idx="327">
                        <c:v>65.153347785445675</c:v>
                      </c:pt>
                      <c:pt idx="328">
                        <c:v>65.320020052544095</c:v>
                      </c:pt>
                      <c:pt idx="329">
                        <c:v>65.300826109008369</c:v>
                      </c:pt>
                      <c:pt idx="330">
                        <c:v>65.502510566408134</c:v>
                      </c:pt>
                      <c:pt idx="331">
                        <c:v>65.477732215910891</c:v>
                      </c:pt>
                      <c:pt idx="332">
                        <c:v>65.56620748211067</c:v>
                      </c:pt>
                      <c:pt idx="333">
                        <c:v>65.760225357697266</c:v>
                      </c:pt>
                      <c:pt idx="334">
                        <c:v>65.742558663939292</c:v>
                      </c:pt>
                      <c:pt idx="335">
                        <c:v>65.907493158200822</c:v>
                      </c:pt>
                      <c:pt idx="336">
                        <c:v>65.943933937631712</c:v>
                      </c:pt>
                      <c:pt idx="337">
                        <c:v>65.967888191739235</c:v>
                      </c:pt>
                      <c:pt idx="338">
                        <c:v>66.060445694537393</c:v>
                      </c:pt>
                      <c:pt idx="339">
                        <c:v>66.052104964668544</c:v>
                      </c:pt>
                      <c:pt idx="340">
                        <c:v>66.350123046374875</c:v>
                      </c:pt>
                      <c:pt idx="341">
                        <c:v>66.221259256411855</c:v>
                      </c:pt>
                      <c:pt idx="342">
                        <c:v>66.468574149822103</c:v>
                      </c:pt>
                      <c:pt idx="343">
                        <c:v>66.588270689565945</c:v>
                      </c:pt>
                      <c:pt idx="344">
                        <c:v>66.390180382989101</c:v>
                      </c:pt>
                      <c:pt idx="345">
                        <c:v>66.557564057084562</c:v>
                      </c:pt>
                      <c:pt idx="346">
                        <c:v>66.617042387505165</c:v>
                      </c:pt>
                      <c:pt idx="347">
                        <c:v>66.698446632045417</c:v>
                      </c:pt>
                      <c:pt idx="348">
                        <c:v>66.801468287804312</c:v>
                      </c:pt>
                      <c:pt idx="349">
                        <c:v>66.928423394944303</c:v>
                      </c:pt>
                      <c:pt idx="350">
                        <c:v>66.910009982958115</c:v>
                      </c:pt>
                      <c:pt idx="351">
                        <c:v>66.958840124188697</c:v>
                      </c:pt>
                      <c:pt idx="352">
                        <c:v>67.107362193736876</c:v>
                      </c:pt>
                      <c:pt idx="353">
                        <c:v>67.175118884474529</c:v>
                      </c:pt>
                      <c:pt idx="354">
                        <c:v>67.199773155823891</c:v>
                      </c:pt>
                      <c:pt idx="355">
                        <c:v>67.450098364863521</c:v>
                      </c:pt>
                      <c:pt idx="356">
                        <c:v>67.473172091879221</c:v>
                      </c:pt>
                      <c:pt idx="357">
                        <c:v>67.59684640456895</c:v>
                      </c:pt>
                      <c:pt idx="358">
                        <c:v>67.681332289059839</c:v>
                      </c:pt>
                      <c:pt idx="359">
                        <c:v>67.766906932521209</c:v>
                      </c:pt>
                      <c:pt idx="360">
                        <c:v>67.757274143459867</c:v>
                      </c:pt>
                      <c:pt idx="361">
                        <c:v>67.918241205001891</c:v>
                      </c:pt>
                      <c:pt idx="362">
                        <c:v>67.993008142760203</c:v>
                      </c:pt>
                      <c:pt idx="363">
                        <c:v>68.143930426940244</c:v>
                      </c:pt>
                      <c:pt idx="364">
                        <c:v>68.122211664704707</c:v>
                      </c:pt>
                      <c:pt idx="365">
                        <c:v>68.393175363396182</c:v>
                      </c:pt>
                      <c:pt idx="366">
                        <c:v>68.396809912710893</c:v>
                      </c:pt>
                      <c:pt idx="367">
                        <c:v>68.322465993031273</c:v>
                      </c:pt>
                      <c:pt idx="368">
                        <c:v>68.535519331716728</c:v>
                      </c:pt>
                      <c:pt idx="369">
                        <c:v>68.60001929901496</c:v>
                      </c:pt>
                      <c:pt idx="370">
                        <c:v>68.712606752485129</c:v>
                      </c:pt>
                      <c:pt idx="371">
                        <c:v>68.773187627008937</c:v>
                      </c:pt>
                      <c:pt idx="372">
                        <c:v>68.985572816537427</c:v>
                      </c:pt>
                      <c:pt idx="373">
                        <c:v>69.226132651533064</c:v>
                      </c:pt>
                      <c:pt idx="374">
                        <c:v>69.171919748314082</c:v>
                      </c:pt>
                      <c:pt idx="375">
                        <c:v>69.286782968388039</c:v>
                      </c:pt>
                      <c:pt idx="376">
                        <c:v>69.382727262188467</c:v>
                      </c:pt>
                      <c:pt idx="377">
                        <c:v>69.516934976873898</c:v>
                      </c:pt>
                      <c:pt idx="378">
                        <c:v>69.723829586513915</c:v>
                      </c:pt>
                      <c:pt idx="379">
                        <c:v>69.829818023334695</c:v>
                      </c:pt>
                      <c:pt idx="380">
                        <c:v>69.790534728980759</c:v>
                      </c:pt>
                      <c:pt idx="381">
                        <c:v>69.934517009199382</c:v>
                      </c:pt>
                      <c:pt idx="382">
                        <c:v>70.108158187526726</c:v>
                      </c:pt>
                      <c:pt idx="383">
                        <c:v>70.063600337377608</c:v>
                      </c:pt>
                      <c:pt idx="384">
                        <c:v>70.005503024437786</c:v>
                      </c:pt>
                      <c:pt idx="385">
                        <c:v>70.331972146442396</c:v>
                      </c:pt>
                      <c:pt idx="386">
                        <c:v>70.265979923945736</c:v>
                      </c:pt>
                      <c:pt idx="387">
                        <c:v>70.333062768081206</c:v>
                      </c:pt>
                      <c:pt idx="388">
                        <c:v>70.506509705127229</c:v>
                      </c:pt>
                      <c:pt idx="389">
                        <c:v>70.517010241787517</c:v>
                      </c:pt>
                      <c:pt idx="390">
                        <c:v>70.844390508445656</c:v>
                      </c:pt>
                      <c:pt idx="391">
                        <c:v>70.668222439130545</c:v>
                      </c:pt>
                      <c:pt idx="392">
                        <c:v>70.850107479255357</c:v>
                      </c:pt>
                      <c:pt idx="393">
                        <c:v>70.9488611667648</c:v>
                      </c:pt>
                      <c:pt idx="394">
                        <c:v>71.009584158260054</c:v>
                      </c:pt>
                      <c:pt idx="395">
                        <c:v>71.161067467887193</c:v>
                      </c:pt>
                      <c:pt idx="396">
                        <c:v>71.235123471377463</c:v>
                      </c:pt>
                      <c:pt idx="397">
                        <c:v>71.266055951345876</c:v>
                      </c:pt>
                      <c:pt idx="398">
                        <c:v>71.496389238331886</c:v>
                      </c:pt>
                      <c:pt idx="399">
                        <c:v>71.692927869854884</c:v>
                      </c:pt>
                      <c:pt idx="400">
                        <c:v>71.907240586675428</c:v>
                      </c:pt>
                      <c:pt idx="401">
                        <c:v>71.644755586551128</c:v>
                      </c:pt>
                      <c:pt idx="402">
                        <c:v>71.975054860408392</c:v>
                      </c:pt>
                      <c:pt idx="403">
                        <c:v>72.124773600790746</c:v>
                      </c:pt>
                      <c:pt idx="404">
                        <c:v>71.921608037888845</c:v>
                      </c:pt>
                      <c:pt idx="405">
                        <c:v>72.065839157146499</c:v>
                      </c:pt>
                      <c:pt idx="406">
                        <c:v>72.194913672971694</c:v>
                      </c:pt>
                      <c:pt idx="407">
                        <c:v>72.292952549747412</c:v>
                      </c:pt>
                      <c:pt idx="408">
                        <c:v>72.382532003403455</c:v>
                      </c:pt>
                      <c:pt idx="409">
                        <c:v>72.344893136341526</c:v>
                      </c:pt>
                      <c:pt idx="410">
                        <c:v>72.664801401204798</c:v>
                      </c:pt>
                      <c:pt idx="411">
                        <c:v>72.607561367187145</c:v>
                      </c:pt>
                      <c:pt idx="412">
                        <c:v>72.937896892820419</c:v>
                      </c:pt>
                      <c:pt idx="413">
                        <c:v>72.913654854561855</c:v>
                      </c:pt>
                      <c:pt idx="414">
                        <c:v>72.856081388397698</c:v>
                      </c:pt>
                      <c:pt idx="415">
                        <c:v>73.09996815092012</c:v>
                      </c:pt>
                      <c:pt idx="416">
                        <c:v>73.150100997314993</c:v>
                      </c:pt>
                      <c:pt idx="417">
                        <c:v>73.245162099085107</c:v>
                      </c:pt>
                      <c:pt idx="418">
                        <c:v>73.51790906538416</c:v>
                      </c:pt>
                      <c:pt idx="419">
                        <c:v>73.597922383768946</c:v>
                      </c:pt>
                      <c:pt idx="420">
                        <c:v>73.479821144802273</c:v>
                      </c:pt>
                      <c:pt idx="421">
                        <c:v>73.630058268458015</c:v>
                      </c:pt>
                      <c:pt idx="422">
                        <c:v>73.746267257432592</c:v>
                      </c:pt>
                      <c:pt idx="423">
                        <c:v>73.930886402055052</c:v>
                      </c:pt>
                      <c:pt idx="424">
                        <c:v>74.250901548226537</c:v>
                      </c:pt>
                      <c:pt idx="425">
                        <c:v>74.003065412311514</c:v>
                      </c:pt>
                      <c:pt idx="426">
                        <c:v>74.314069128806693</c:v>
                      </c:pt>
                      <c:pt idx="427">
                        <c:v>74.353970661755852</c:v>
                      </c:pt>
                      <c:pt idx="428">
                        <c:v>74.385298003620761</c:v>
                      </c:pt>
                      <c:pt idx="429">
                        <c:v>74.461440850939084</c:v>
                      </c:pt>
                      <c:pt idx="430">
                        <c:v>74.646287836636361</c:v>
                      </c:pt>
                      <c:pt idx="431">
                        <c:v>74.779772058536878</c:v>
                      </c:pt>
                      <c:pt idx="432">
                        <c:v>74.843450515129547</c:v>
                      </c:pt>
                      <c:pt idx="433">
                        <c:v>75.095322311269143</c:v>
                      </c:pt>
                      <c:pt idx="434">
                        <c:v>74.995711456583123</c:v>
                      </c:pt>
                      <c:pt idx="435">
                        <c:v>75.265347940588896</c:v>
                      </c:pt>
                      <c:pt idx="436">
                        <c:v>75.273593014202376</c:v>
                      </c:pt>
                      <c:pt idx="437">
                        <c:v>75.463879769480812</c:v>
                      </c:pt>
                      <c:pt idx="438">
                        <c:v>75.507140690740613</c:v>
                      </c:pt>
                      <c:pt idx="439">
                        <c:v>75.779615089935504</c:v>
                      </c:pt>
                      <c:pt idx="440">
                        <c:v>75.897819146972296</c:v>
                      </c:pt>
                      <c:pt idx="441">
                        <c:v>75.815404563505822</c:v>
                      </c:pt>
                      <c:pt idx="442">
                        <c:v>75.953423521204101</c:v>
                      </c:pt>
                      <c:pt idx="443">
                        <c:v>76.176998425882431</c:v>
                      </c:pt>
                      <c:pt idx="444">
                        <c:v>76.29708136780441</c:v>
                      </c:pt>
                      <c:pt idx="445">
                        <c:v>76.355846729960916</c:v>
                      </c:pt>
                      <c:pt idx="446">
                        <c:v>76.547666376075242</c:v>
                      </c:pt>
                      <c:pt idx="447">
                        <c:v>76.729023553912995</c:v>
                      </c:pt>
                      <c:pt idx="448">
                        <c:v>76.756441282612087</c:v>
                      </c:pt>
                      <c:pt idx="449">
                        <c:v>76.632798531854149</c:v>
                      </c:pt>
                      <c:pt idx="450">
                        <c:v>77.128619836813144</c:v>
                      </c:pt>
                      <c:pt idx="451">
                        <c:v>77.417612108229179</c:v>
                      </c:pt>
                      <c:pt idx="452">
                        <c:v>77.341489771324092</c:v>
                      </c:pt>
                      <c:pt idx="453">
                        <c:v>77.562507261170097</c:v>
                      </c:pt>
                      <c:pt idx="454">
                        <c:v>77.581542965903054</c:v>
                      </c:pt>
                      <c:pt idx="455">
                        <c:v>77.904288172671144</c:v>
                      </c:pt>
                      <c:pt idx="456">
                        <c:v>77.854018988615607</c:v>
                      </c:pt>
                      <c:pt idx="457">
                        <c:v>77.741466130011958</c:v>
                      </c:pt>
                      <c:pt idx="458">
                        <c:v>77.825294002604366</c:v>
                      </c:pt>
                      <c:pt idx="459">
                        <c:v>78.299980021856214</c:v>
                      </c:pt>
                      <c:pt idx="460">
                        <c:v>78.305473288835387</c:v>
                      </c:pt>
                      <c:pt idx="461">
                        <c:v>78.216697165807545</c:v>
                      </c:pt>
                      <c:pt idx="462">
                        <c:v>78.588781894911065</c:v>
                      </c:pt>
                      <c:pt idx="463">
                        <c:v>78.623308430323135</c:v>
                      </c:pt>
                      <c:pt idx="464">
                        <c:v>78.47110500892127</c:v>
                      </c:pt>
                      <c:pt idx="465">
                        <c:v>78.93145389928938</c:v>
                      </c:pt>
                      <c:pt idx="466">
                        <c:v>78.986872685524787</c:v>
                      </c:pt>
                      <c:pt idx="467">
                        <c:v>79.056483924321284</c:v>
                      </c:pt>
                      <c:pt idx="468">
                        <c:v>79.258764101254059</c:v>
                      </c:pt>
                      <c:pt idx="469">
                        <c:v>79.435437344794096</c:v>
                      </c:pt>
                      <c:pt idx="470">
                        <c:v>79.628429689800896</c:v>
                      </c:pt>
                      <c:pt idx="471">
                        <c:v>79.604435776051517</c:v>
                      </c:pt>
                      <c:pt idx="472">
                        <c:v>79.706839117582319</c:v>
                      </c:pt>
                      <c:pt idx="473">
                        <c:v>80.008229572417306</c:v>
                      </c:pt>
                      <c:pt idx="474">
                        <c:v>79.857429152969829</c:v>
                      </c:pt>
                      <c:pt idx="475">
                        <c:v>79.97198779576398</c:v>
                      </c:pt>
                      <c:pt idx="476">
                        <c:v>80.078494357633787</c:v>
                      </c:pt>
                      <c:pt idx="477">
                        <c:v>80.539254090764018</c:v>
                      </c:pt>
                      <c:pt idx="478">
                        <c:v>80.49261539755733</c:v>
                      </c:pt>
                      <c:pt idx="479">
                        <c:v>80.756695813223089</c:v>
                      </c:pt>
                      <c:pt idx="480">
                        <c:v>80.964187933623549</c:v>
                      </c:pt>
                      <c:pt idx="481">
                        <c:v>80.96691041955836</c:v>
                      </c:pt>
                      <c:pt idx="482">
                        <c:v>81.169870390015831</c:v>
                      </c:pt>
                      <c:pt idx="483">
                        <c:v>81.346238974508921</c:v>
                      </c:pt>
                      <c:pt idx="484">
                        <c:v>81.361601643059217</c:v>
                      </c:pt>
                      <c:pt idx="485">
                        <c:v>81.613691015658077</c:v>
                      </c:pt>
                      <c:pt idx="486">
                        <c:v>81.633714977092311</c:v>
                      </c:pt>
                      <c:pt idx="487">
                        <c:v>81.965909149710697</c:v>
                      </c:pt>
                      <c:pt idx="488">
                        <c:v>82.025504045606013</c:v>
                      </c:pt>
                      <c:pt idx="489">
                        <c:v>81.943866439052925</c:v>
                      </c:pt>
                      <c:pt idx="490">
                        <c:v>82.130478035452498</c:v>
                      </c:pt>
                      <c:pt idx="491">
                        <c:v>82.400520760027419</c:v>
                      </c:pt>
                      <c:pt idx="492">
                        <c:v>82.447022445214088</c:v>
                      </c:pt>
                      <c:pt idx="493">
                        <c:v>82.552637897173597</c:v>
                      </c:pt>
                      <c:pt idx="494">
                        <c:v>82.591611112468655</c:v>
                      </c:pt>
                      <c:pt idx="495">
                        <c:v>82.906702890136913</c:v>
                      </c:pt>
                      <c:pt idx="496">
                        <c:v>83.0710181877932</c:v>
                      </c:pt>
                      <c:pt idx="497">
                        <c:v>83.267332516728032</c:v>
                      </c:pt>
                      <c:pt idx="498">
                        <c:v>83.45595576981772</c:v>
                      </c:pt>
                      <c:pt idx="499">
                        <c:v>83.771147144212406</c:v>
                      </c:pt>
                      <c:pt idx="500">
                        <c:v>83.885499632011815</c:v>
                      </c:pt>
                      <c:pt idx="501">
                        <c:v>83.964713725575479</c:v>
                      </c:pt>
                      <c:pt idx="502">
                        <c:v>84.220511003638109</c:v>
                      </c:pt>
                      <c:pt idx="503">
                        <c:v>84.27187775217655</c:v>
                      </c:pt>
                      <c:pt idx="504">
                        <c:v>84.561622033152474</c:v>
                      </c:pt>
                      <c:pt idx="505">
                        <c:v>84.513864411151445</c:v>
                      </c:pt>
                      <c:pt idx="506">
                        <c:v>84.511332206085584</c:v>
                      </c:pt>
                      <c:pt idx="507">
                        <c:v>84.982326371815205</c:v>
                      </c:pt>
                      <c:pt idx="508">
                        <c:v>85.149391304135946</c:v>
                      </c:pt>
                      <c:pt idx="509">
                        <c:v>85.191019606852848</c:v>
                      </c:pt>
                      <c:pt idx="510">
                        <c:v>85.482170644495824</c:v>
                      </c:pt>
                      <c:pt idx="511">
                        <c:v>85.607050572837281</c:v>
                      </c:pt>
                      <c:pt idx="512">
                        <c:v>85.591768551897047</c:v>
                      </c:pt>
                      <c:pt idx="513">
                        <c:v>85.831314862924089</c:v>
                      </c:pt>
                      <c:pt idx="514">
                        <c:v>85.984902367874</c:v>
                      </c:pt>
                      <c:pt idx="515">
                        <c:v>86.221456319726244</c:v>
                      </c:pt>
                      <c:pt idx="516">
                        <c:v>86.494479194274604</c:v>
                      </c:pt>
                      <c:pt idx="517">
                        <c:v>86.613067846260833</c:v>
                      </c:pt>
                      <c:pt idx="518">
                        <c:v>86.517822968174485</c:v>
                      </c:pt>
                      <c:pt idx="519">
                        <c:v>87.055676106688026</c:v>
                      </c:pt>
                      <c:pt idx="520">
                        <c:v>87.062477110268645</c:v>
                      </c:pt>
                      <c:pt idx="521">
                        <c:v>87.434586751938426</c:v>
                      </c:pt>
                      <c:pt idx="522">
                        <c:v>87.407567084377632</c:v>
                      </c:pt>
                      <c:pt idx="523">
                        <c:v>87.610364826894639</c:v>
                      </c:pt>
                      <c:pt idx="524">
                        <c:v>87.740077309176627</c:v>
                      </c:pt>
                      <c:pt idx="525">
                        <c:v>88.043238912196728</c:v>
                      </c:pt>
                      <c:pt idx="526">
                        <c:v>88.173479450789728</c:v>
                      </c:pt>
                      <c:pt idx="527">
                        <c:v>88.304891694599377</c:v>
                      </c:pt>
                      <c:pt idx="528">
                        <c:v>88.515481865386874</c:v>
                      </c:pt>
                      <c:pt idx="529">
                        <c:v>88.45298090216528</c:v>
                      </c:pt>
                      <c:pt idx="530">
                        <c:v>88.79427515320711</c:v>
                      </c:pt>
                      <c:pt idx="531">
                        <c:v>89.275876742626366</c:v>
                      </c:pt>
                      <c:pt idx="532">
                        <c:v>89.588853155584971</c:v>
                      </c:pt>
                      <c:pt idx="533">
                        <c:v>89.386781052257604</c:v>
                      </c:pt>
                      <c:pt idx="534">
                        <c:v>89.496890493525171</c:v>
                      </c:pt>
                      <c:pt idx="535">
                        <c:v>90.101902777547338</c:v>
                      </c:pt>
                      <c:pt idx="536">
                        <c:v>90.061779699752194</c:v>
                      </c:pt>
                      <c:pt idx="537">
                        <c:v>90.33980490123561</c:v>
                      </c:pt>
                      <c:pt idx="538">
                        <c:v>90.611312243974112</c:v>
                      </c:pt>
                      <c:pt idx="539">
                        <c:v>90.816626806640954</c:v>
                      </c:pt>
                      <c:pt idx="540">
                        <c:v>91.053197045671624</c:v>
                      </c:pt>
                    </c:numCache>
                  </c:numRef>
                </c:yVal>
                <c:smooth val="1"/>
                <c:extLst xmlns:c15="http://schemas.microsoft.com/office/drawing/2012/chart">
                  <c:ext xmlns:c16="http://schemas.microsoft.com/office/drawing/2014/chart" uri="{C3380CC4-5D6E-409C-BE32-E72D297353CC}">
                    <c16:uniqueId val="{0000000B-0688-4018-B01C-7E39D0E7DCCC}"/>
                  </c:ext>
                </c:extLst>
              </c15:ser>
            </c15:filteredScatterSeries>
            <c15:filteredScatterSeries>
              <c15:ser>
                <c:idx val="2"/>
                <c:order val="12"/>
                <c:tx>
                  <c:v>6,25 ampollas</c:v>
                </c:tx>
                <c:spPr>
                  <a:ln w="28575">
                    <a:solidFill>
                      <a:schemeClr val="accent3">
                        <a:alpha val="20000"/>
                      </a:schemeClr>
                    </a:solidFill>
                  </a:ln>
                  <a:effectLst/>
                </c:spPr>
                <c:marker>
                  <c:symbol val="circle"/>
                  <c:size val="4"/>
                  <c:spPr>
                    <a:solidFill>
                      <a:schemeClr val="accent3"/>
                    </a:solidFill>
                    <a:ln w="9525" cap="flat" cmpd="sng" algn="ctr">
                      <a:solidFill>
                        <a:schemeClr val="accent3"/>
                      </a:solidFill>
                      <a:round/>
                    </a:ln>
                    <a:effectLst/>
                  </c:spPr>
                </c:marker>
                <c:xVal>
                  <c:numRef>
                    <c:extLst xmlns:c15="http://schemas.microsoft.com/office/drawing/2012/chart">
                      <c:ext xmlns:c15="http://schemas.microsoft.com/office/drawing/2012/chart" uri="{02D57815-91ED-43cb-92C2-25804820EDAC}">
                        <c15:formulaRef>
                          <c15:sqref>'Graficas (2)'!$DM$5:$DM$546</c15:sqref>
                        </c15:formulaRef>
                      </c:ext>
                    </c:extLst>
                    <c:numCache>
                      <c:formatCode>General</c:formatCode>
                      <c:ptCount val="542"/>
                      <c:pt idx="0">
                        <c:v>4.0998511718288359E-4</c:v>
                      </c:pt>
                      <c:pt idx="1">
                        <c:v>1.3258391610110954E-3</c:v>
                      </c:pt>
                      <c:pt idx="2">
                        <c:v>2.2925298503887023E-3</c:v>
                      </c:pt>
                      <c:pt idx="3">
                        <c:v>3.2534352319119825E-3</c:v>
                      </c:pt>
                      <c:pt idx="4">
                        <c:v>4.2017673446712563E-3</c:v>
                      </c:pt>
                      <c:pt idx="5">
                        <c:v>5.1590272915316305E-3</c:v>
                      </c:pt>
                      <c:pt idx="6">
                        <c:v>6.0876099805347531E-3</c:v>
                      </c:pt>
                      <c:pt idx="7">
                        <c:v>7.0419562636000301E-3</c:v>
                      </c:pt>
                      <c:pt idx="8">
                        <c:v>7.9797563934473608E-3</c:v>
                      </c:pt>
                      <c:pt idx="9">
                        <c:v>9.0438919589400559E-3</c:v>
                      </c:pt>
                      <c:pt idx="10">
                        <c:v>1.0002831423511714E-2</c:v>
                      </c:pt>
                      <c:pt idx="11">
                        <c:v>1.0834739815900093E-2</c:v>
                      </c:pt>
                      <c:pt idx="12">
                        <c:v>1.1809083780500069E-2</c:v>
                      </c:pt>
                      <c:pt idx="13">
                        <c:v>1.282603299892667E-2</c:v>
                      </c:pt>
                      <c:pt idx="14">
                        <c:v>1.3803841482605883E-2</c:v>
                      </c:pt>
                      <c:pt idx="15">
                        <c:v>1.4714851897573674E-2</c:v>
                      </c:pt>
                      <c:pt idx="16">
                        <c:v>1.5696246277638864E-2</c:v>
                      </c:pt>
                      <c:pt idx="17">
                        <c:v>1.6579799389560425E-2</c:v>
                      </c:pt>
                      <c:pt idx="18">
                        <c:v>1.7515574926073484E-2</c:v>
                      </c:pt>
                      <c:pt idx="19">
                        <c:v>1.8511092627021941E-2</c:v>
                      </c:pt>
                      <c:pt idx="20">
                        <c:v>1.9449981689420522E-2</c:v>
                      </c:pt>
                      <c:pt idx="21">
                        <c:v>2.0403535047050225E-2</c:v>
                      </c:pt>
                      <c:pt idx="22">
                        <c:v>2.1371306762462017E-2</c:v>
                      </c:pt>
                      <c:pt idx="23">
                        <c:v>2.2302224164427429E-2</c:v>
                      </c:pt>
                      <c:pt idx="24">
                        <c:v>2.333309838651294E-2</c:v>
                      </c:pt>
                      <c:pt idx="25">
                        <c:v>2.4267411788354606E-2</c:v>
                      </c:pt>
                      <c:pt idx="26">
                        <c:v>2.5164752177682749E-2</c:v>
                      </c:pt>
                      <c:pt idx="27">
                        <c:v>2.6135756732324815E-2</c:v>
                      </c:pt>
                      <c:pt idx="28">
                        <c:v>2.7063634813934933E-2</c:v>
                      </c:pt>
                      <c:pt idx="29">
                        <c:v>2.8036052771838148E-2</c:v>
                      </c:pt>
                      <c:pt idx="30">
                        <c:v>2.8972963752925691E-2</c:v>
                      </c:pt>
                      <c:pt idx="31">
                        <c:v>2.9933822151656148E-2</c:v>
                      </c:pt>
                      <c:pt idx="32">
                        <c:v>3.0900677867707133E-2</c:v>
                      </c:pt>
                      <c:pt idx="33">
                        <c:v>3.1889851181357586E-2</c:v>
                      </c:pt>
                      <c:pt idx="34">
                        <c:v>3.2831535719504146E-2</c:v>
                      </c:pt>
                      <c:pt idx="35">
                        <c:v>3.3831627373853812E-2</c:v>
                      </c:pt>
                      <c:pt idx="36">
                        <c:v>3.4797483190210594E-2</c:v>
                      </c:pt>
                      <c:pt idx="37">
                        <c:v>3.5716443864537241E-2</c:v>
                      </c:pt>
                      <c:pt idx="38">
                        <c:v>3.671738276930115E-2</c:v>
                      </c:pt>
                      <c:pt idx="39">
                        <c:v>3.7656631200113033E-2</c:v>
                      </c:pt>
                      <c:pt idx="40">
                        <c:v>3.8677210760852412E-2</c:v>
                      </c:pt>
                      <c:pt idx="41">
                        <c:v>3.9577708575592313E-2</c:v>
                      </c:pt>
                      <c:pt idx="42">
                        <c:v>4.0509334983315895E-2</c:v>
                      </c:pt>
                      <c:pt idx="43">
                        <c:v>4.1524774342279282E-2</c:v>
                      </c:pt>
                      <c:pt idx="44">
                        <c:v>4.2475922356488824E-2</c:v>
                      </c:pt>
                      <c:pt idx="45">
                        <c:v>4.3433526339780384E-2</c:v>
                      </c:pt>
                      <c:pt idx="46">
                        <c:v>4.4387365298436579E-2</c:v>
                      </c:pt>
                      <c:pt idx="47">
                        <c:v>4.5402706019941216E-2</c:v>
                      </c:pt>
                      <c:pt idx="48">
                        <c:v>4.6346840229140193E-2</c:v>
                      </c:pt>
                      <c:pt idx="49">
                        <c:v>4.7306430794833002E-2</c:v>
                      </c:pt>
                      <c:pt idx="50">
                        <c:v>4.8308320484615912E-2</c:v>
                      </c:pt>
                      <c:pt idx="51">
                        <c:v>4.9257569516498755E-2</c:v>
                      </c:pt>
                      <c:pt idx="52">
                        <c:v>5.0192840013501695E-2</c:v>
                      </c:pt>
                      <c:pt idx="53">
                        <c:v>5.1137639758769317E-2</c:v>
                      </c:pt>
                      <c:pt idx="54">
                        <c:v>5.2171484903685894E-2</c:v>
                      </c:pt>
                      <c:pt idx="55">
                        <c:v>5.3136258689509941E-2</c:v>
                      </c:pt>
                      <c:pt idx="56">
                        <c:v>5.4090787385073689E-2</c:v>
                      </c:pt>
                      <c:pt idx="57">
                        <c:v>5.5033692093882168E-2</c:v>
                      </c:pt>
                      <c:pt idx="58">
                        <c:v>5.5973271768052293E-2</c:v>
                      </c:pt>
                      <c:pt idx="59">
                        <c:v>5.6972307126229416E-2</c:v>
                      </c:pt>
                      <c:pt idx="60">
                        <c:v>5.7898418449840471E-2</c:v>
                      </c:pt>
                      <c:pt idx="61">
                        <c:v>5.8902404122744265E-2</c:v>
                      </c:pt>
                      <c:pt idx="62">
                        <c:v>5.9837074150728156E-2</c:v>
                      </c:pt>
                      <c:pt idx="63">
                        <c:v>6.0833183716809236E-2</c:v>
                      </c:pt>
                      <c:pt idx="64">
                        <c:v>6.1784846573435394E-2</c:v>
                      </c:pt>
                      <c:pt idx="65">
                        <c:v>6.277982502245924E-2</c:v>
                      </c:pt>
                      <c:pt idx="66">
                        <c:v>6.3732634331201285E-2</c:v>
                      </c:pt>
                      <c:pt idx="67">
                        <c:v>6.4667281569111973E-2</c:v>
                      </c:pt>
                      <c:pt idx="68">
                        <c:v>6.5654741340211903E-2</c:v>
                      </c:pt>
                      <c:pt idx="69">
                        <c:v>6.6661484989469708E-2</c:v>
                      </c:pt>
                      <c:pt idx="70">
                        <c:v>6.7622065216921864E-2</c:v>
                      </c:pt>
                      <c:pt idx="71">
                        <c:v>6.8561392576929323E-2</c:v>
                      </c:pt>
                      <c:pt idx="72">
                        <c:v>6.9533871176068157E-2</c:v>
                      </c:pt>
                      <c:pt idx="73">
                        <c:v>7.0432846976585278E-2</c:v>
                      </c:pt>
                      <c:pt idx="74">
                        <c:v>7.1472477684135477E-2</c:v>
                      </c:pt>
                      <c:pt idx="75">
                        <c:v>7.2380190958161103E-2</c:v>
                      </c:pt>
                      <c:pt idx="76">
                        <c:v>7.3376246729473626E-2</c:v>
                      </c:pt>
                      <c:pt idx="77">
                        <c:v>7.4350467943612303E-2</c:v>
                      </c:pt>
                      <c:pt idx="78">
                        <c:v>7.52559728467459E-2</c:v>
                      </c:pt>
                      <c:pt idx="79">
                        <c:v>7.6281152084017187E-2</c:v>
                      </c:pt>
                      <c:pt idx="80">
                        <c:v>7.7244515292264893E-2</c:v>
                      </c:pt>
                      <c:pt idx="81">
                        <c:v>7.821470575017915E-2</c:v>
                      </c:pt>
                      <c:pt idx="82">
                        <c:v>7.913662638309836E-2</c:v>
                      </c:pt>
                      <c:pt idx="83">
                        <c:v>8.011111920017111E-2</c:v>
                      </c:pt>
                      <c:pt idx="84">
                        <c:v>8.1066274462150478E-2</c:v>
                      </c:pt>
                      <c:pt idx="85">
                        <c:v>8.2091174910520023E-2</c:v>
                      </c:pt>
                      <c:pt idx="86">
                        <c:v>8.2974265784810847E-2</c:v>
                      </c:pt>
                      <c:pt idx="87">
                        <c:v>8.3965447916843697E-2</c:v>
                      </c:pt>
                      <c:pt idx="88">
                        <c:v>8.494994141790127E-2</c:v>
                      </c:pt>
                      <c:pt idx="89">
                        <c:v>8.5892118669702117E-2</c:v>
                      </c:pt>
                      <c:pt idx="90">
                        <c:v>8.685237908990498E-2</c:v>
                      </c:pt>
                      <c:pt idx="91">
                        <c:v>8.7857437198565605E-2</c:v>
                      </c:pt>
                      <c:pt idx="92">
                        <c:v>8.8804524296530352E-2</c:v>
                      </c:pt>
                      <c:pt idx="93">
                        <c:v>8.9729548707537951E-2</c:v>
                      </c:pt>
                      <c:pt idx="94">
                        <c:v>9.0697303622208569E-2</c:v>
                      </c:pt>
                      <c:pt idx="95">
                        <c:v>9.1683601162337189E-2</c:v>
                      </c:pt>
                      <c:pt idx="96">
                        <c:v>9.2663015333674839E-2</c:v>
                      </c:pt>
                      <c:pt idx="97">
                        <c:v>9.3624968274311549E-2</c:v>
                      </c:pt>
                      <c:pt idx="98">
                        <c:v>9.4566015942576506E-2</c:v>
                      </c:pt>
                      <c:pt idx="99">
                        <c:v>9.5567461929545683E-2</c:v>
                      </c:pt>
                      <c:pt idx="100">
                        <c:v>9.6514575726070584E-2</c:v>
                      </c:pt>
                      <c:pt idx="101">
                        <c:v>9.7486821395192477E-2</c:v>
                      </c:pt>
                      <c:pt idx="102">
                        <c:v>9.8434428017359105E-2</c:v>
                      </c:pt>
                      <c:pt idx="103">
                        <c:v>9.9393372104703587E-2</c:v>
                      </c:pt>
                      <c:pt idx="104">
                        <c:v>0.10037429330239737</c:v>
                      </c:pt>
                      <c:pt idx="105">
                        <c:v>0.1013254466990835</c:v>
                      </c:pt>
                      <c:pt idx="106">
                        <c:v>0.10224669995013999</c:v>
                      </c:pt>
                      <c:pt idx="107">
                        <c:v>0.1032051433505656</c:v>
                      </c:pt>
                      <c:pt idx="108">
                        <c:v>0.1041926216171412</c:v>
                      </c:pt>
                      <c:pt idx="109">
                        <c:v>0.10514328938369055</c:v>
                      </c:pt>
                      <c:pt idx="110">
                        <c:v>0.10614155602069339</c:v>
                      </c:pt>
                      <c:pt idx="111">
                        <c:v>0.10706700080880896</c:v>
                      </c:pt>
                      <c:pt idx="112">
                        <c:v>0.10803705657697819</c:v>
                      </c:pt>
                      <c:pt idx="113">
                        <c:v>0.1090250315324566</c:v>
                      </c:pt>
                      <c:pt idx="114">
                        <c:v>0.11000256052977345</c:v>
                      </c:pt>
                      <c:pt idx="115">
                        <c:v>0.11090414528957464</c:v>
                      </c:pt>
                      <c:pt idx="116">
                        <c:v>0.11187047056525681</c:v>
                      </c:pt>
                      <c:pt idx="117">
                        <c:v>0.1128528374173835</c:v>
                      </c:pt>
                      <c:pt idx="118">
                        <c:v>0.11382821697508061</c:v>
                      </c:pt>
                      <c:pt idx="119">
                        <c:v>0.11477547315356942</c:v>
                      </c:pt>
                      <c:pt idx="120">
                        <c:v>0.11571627630726329</c:v>
                      </c:pt>
                      <c:pt idx="121">
                        <c:v>0.11673361131230993</c:v>
                      </c:pt>
                      <c:pt idx="122">
                        <c:v>0.11766751007894187</c:v>
                      </c:pt>
                      <c:pt idx="123">
                        <c:v>0.11864562747523948</c:v>
                      </c:pt>
                      <c:pt idx="124">
                        <c:v>0.11956394041551151</c:v>
                      </c:pt>
                      <c:pt idx="125">
                        <c:v>0.12056419478771034</c:v>
                      </c:pt>
                      <c:pt idx="126">
                        <c:v>0.12152870453606428</c:v>
                      </c:pt>
                      <c:pt idx="127">
                        <c:v>0.12247023505723716</c:v>
                      </c:pt>
                      <c:pt idx="128">
                        <c:v>0.12342806061796618</c:v>
                      </c:pt>
                      <c:pt idx="129">
                        <c:v>0.12441001932823532</c:v>
                      </c:pt>
                      <c:pt idx="130">
                        <c:v>0.12535083529803809</c:v>
                      </c:pt>
                      <c:pt idx="131">
                        <c:v>0.12633477187168118</c:v>
                      </c:pt>
                      <c:pt idx="132">
                        <c:v>0.12731294309612814</c:v>
                      </c:pt>
                      <c:pt idx="133">
                        <c:v>0.12824127504741792</c:v>
                      </c:pt>
                      <c:pt idx="134">
                        <c:v>0.12920635844347489</c:v>
                      </c:pt>
                      <c:pt idx="135">
                        <c:v>0.13017362054142567</c:v>
                      </c:pt>
                      <c:pt idx="136">
                        <c:v>0.13108325422677225</c:v>
                      </c:pt>
                      <c:pt idx="137">
                        <c:v>0.13210140551030319</c:v>
                      </c:pt>
                      <c:pt idx="138">
                        <c:v>0.13304396719091444</c:v>
                      </c:pt>
                      <c:pt idx="139">
                        <c:v>0.13398866102999563</c:v>
                      </c:pt>
                      <c:pt idx="140">
                        <c:v>0.1349533680295773</c:v>
                      </c:pt>
                      <c:pt idx="141">
                        <c:v>0.13591368613472973</c:v>
                      </c:pt>
                      <c:pt idx="142">
                        <c:v>0.13690451352464122</c:v>
                      </c:pt>
                      <c:pt idx="143">
                        <c:v>0.13781802891822287</c:v>
                      </c:pt>
                      <c:pt idx="144">
                        <c:v>0.13873578729204827</c:v>
                      </c:pt>
                      <c:pt idx="145">
                        <c:v>0.13976620321763997</c:v>
                      </c:pt>
                      <c:pt idx="146">
                        <c:v>0.14072711754920814</c:v>
                      </c:pt>
                      <c:pt idx="147">
                        <c:v>0.14169033702979608</c:v>
                      </c:pt>
                      <c:pt idx="148">
                        <c:v>0.14263701841271015</c:v>
                      </c:pt>
                      <c:pt idx="149">
                        <c:v>0.14361055239966114</c:v>
                      </c:pt>
                      <c:pt idx="150">
                        <c:v>0.14458137363321383</c:v>
                      </c:pt>
                      <c:pt idx="151">
                        <c:v>0.14553743688467813</c:v>
                      </c:pt>
                      <c:pt idx="152">
                        <c:v>0.14652703466221123</c:v>
                      </c:pt>
                      <c:pt idx="153">
                        <c:v>0.14747285331705257</c:v>
                      </c:pt>
                      <c:pt idx="154">
                        <c:v>0.1483895010975313</c:v>
                      </c:pt>
                      <c:pt idx="155">
                        <c:v>0.14941739949625554</c:v>
                      </c:pt>
                      <c:pt idx="156">
                        <c:v>0.15028284734489361</c:v>
                      </c:pt>
                      <c:pt idx="157">
                        <c:v>0.15130381996786471</c:v>
                      </c:pt>
                      <c:pt idx="158">
                        <c:v>0.15228440620353823</c:v>
                      </c:pt>
                      <c:pt idx="159">
                        <c:v>0.15327507295198375</c:v>
                      </c:pt>
                      <c:pt idx="160">
                        <c:v>0.15419139553950628</c:v>
                      </c:pt>
                      <c:pt idx="161">
                        <c:v>0.1551987150919078</c:v>
                      </c:pt>
                      <c:pt idx="162">
                        <c:v>0.15606890924649081</c:v>
                      </c:pt>
                      <c:pt idx="163">
                        <c:v>0.15708051042528703</c:v>
                      </c:pt>
                      <c:pt idx="164">
                        <c:v>0.15805424586576636</c:v>
                      </c:pt>
                      <c:pt idx="165">
                        <c:v>0.1589911545141913</c:v>
                      </c:pt>
                      <c:pt idx="166">
                        <c:v>0.15993485575384064</c:v>
                      </c:pt>
                      <c:pt idx="167">
                        <c:v>0.16090703766884312</c:v>
                      </c:pt>
                      <c:pt idx="168">
                        <c:v>0.16186262365662216</c:v>
                      </c:pt>
                      <c:pt idx="169">
                        <c:v>0.1628071391362145</c:v>
                      </c:pt>
                      <c:pt idx="170">
                        <c:v>0.16378433010631413</c:v>
                      </c:pt>
                      <c:pt idx="171">
                        <c:v>0.16479945869471271</c:v>
                      </c:pt>
                      <c:pt idx="172">
                        <c:v>0.16571380721536061</c:v>
                      </c:pt>
                      <c:pt idx="173">
                        <c:v>0.16665710387921689</c:v>
                      </c:pt>
                      <c:pt idx="174">
                        <c:v>0.16764111726213832</c:v>
                      </c:pt>
                      <c:pt idx="175">
                        <c:v>0.16859970846023126</c:v>
                      </c:pt>
                      <c:pt idx="176">
                        <c:v>0.16954213615824926</c:v>
                      </c:pt>
                      <c:pt idx="177">
                        <c:v>0.17053538295212761</c:v>
                      </c:pt>
                      <c:pt idx="178">
                        <c:v>0.17147745383363988</c:v>
                      </c:pt>
                      <c:pt idx="179">
                        <c:v>0.17245155718938723</c:v>
                      </c:pt>
                      <c:pt idx="180">
                        <c:v>0.17336466973498244</c:v>
                      </c:pt>
                      <c:pt idx="181">
                        <c:v>0.17435838900969494</c:v>
                      </c:pt>
                      <c:pt idx="182">
                        <c:v>0.17533202956537403</c:v>
                      </c:pt>
                      <c:pt idx="183">
                        <c:v>0.17627987655826644</c:v>
                      </c:pt>
                      <c:pt idx="184">
                        <c:v>0.17723256068358778</c:v>
                      </c:pt>
                      <c:pt idx="185">
                        <c:v>0.17821751344264677</c:v>
                      </c:pt>
                      <c:pt idx="186">
                        <c:v>0.17916172832500094</c:v>
                      </c:pt>
                      <c:pt idx="187">
                        <c:v>0.18013581110335081</c:v>
                      </c:pt>
                      <c:pt idx="188">
                        <c:v>0.18109263310494775</c:v>
                      </c:pt>
                      <c:pt idx="189">
                        <c:v>0.18202592000198597</c:v>
                      </c:pt>
                      <c:pt idx="190">
                        <c:v>0.18299556196677566</c:v>
                      </c:pt>
                      <c:pt idx="191">
                        <c:v>0.18395099948403931</c:v>
                      </c:pt>
                      <c:pt idx="192">
                        <c:v>0.18493239090005062</c:v>
                      </c:pt>
                      <c:pt idx="193">
                        <c:v>0.1858665042378243</c:v>
                      </c:pt>
                      <c:pt idx="194">
                        <c:v>0.18683814489720271</c:v>
                      </c:pt>
                      <c:pt idx="195">
                        <c:v>0.18778267122050837</c:v>
                      </c:pt>
                      <c:pt idx="196">
                        <c:v>0.18883518051455819</c:v>
                      </c:pt>
                      <c:pt idx="197">
                        <c:v>0.18974467710781254</c:v>
                      </c:pt>
                      <c:pt idx="198">
                        <c:v>0.19069602073466332</c:v>
                      </c:pt>
                      <c:pt idx="199">
                        <c:v>0.19167110299475437</c:v>
                      </c:pt>
                      <c:pt idx="200">
                        <c:v>0.19266233293606969</c:v>
                      </c:pt>
                      <c:pt idx="201">
                        <c:v>0.1935827800881213</c:v>
                      </c:pt>
                      <c:pt idx="202">
                        <c:v>0.19454303208003379</c:v>
                      </c:pt>
                      <c:pt idx="203">
                        <c:v>0.19548428656645925</c:v>
                      </c:pt>
                      <c:pt idx="204">
                        <c:v>0.1964629419928948</c:v>
                      </c:pt>
                      <c:pt idx="205">
                        <c:v>0.19741944361053729</c:v>
                      </c:pt>
                      <c:pt idx="206">
                        <c:v>0.19837830790493616</c:v>
                      </c:pt>
                      <c:pt idx="207">
                        <c:v>0.19933358588984154</c:v>
                      </c:pt>
                      <c:pt idx="208">
                        <c:v>0.20027455752781834</c:v>
                      </c:pt>
                      <c:pt idx="209">
                        <c:v>0.20123987471041227</c:v>
                      </c:pt>
                      <c:pt idx="210">
                        <c:v>0.20220383232220168</c:v>
                      </c:pt>
                      <c:pt idx="211">
                        <c:v>0.20319769444005736</c:v>
                      </c:pt>
                      <c:pt idx="212">
                        <c:v>0.20408502210251336</c:v>
                      </c:pt>
                      <c:pt idx="213">
                        <c:v>0.20510420316163716</c:v>
                      </c:pt>
                      <c:pt idx="214">
                        <c:v>0.2060482387009194</c:v>
                      </c:pt>
                      <c:pt idx="215">
                        <c:v>0.20699640100325539</c:v>
                      </c:pt>
                      <c:pt idx="216">
                        <c:v>0.20797787603701595</c:v>
                      </c:pt>
                      <c:pt idx="217">
                        <c:v>0.20887761235900643</c:v>
                      </c:pt>
                      <c:pt idx="218">
                        <c:v>0.20985363384602099</c:v>
                      </c:pt>
                      <c:pt idx="219">
                        <c:v>0.21087343712373791</c:v>
                      </c:pt>
                      <c:pt idx="220">
                        <c:v>0.21182697780089704</c:v>
                      </c:pt>
                      <c:pt idx="221">
                        <c:v>0.21271533228235215</c:v>
                      </c:pt>
                      <c:pt idx="222">
                        <c:v>0.21371537102691168</c:v>
                      </c:pt>
                      <c:pt idx="223">
                        <c:v>0.21471703217818758</c:v>
                      </c:pt>
                      <c:pt idx="224">
                        <c:v>0.21563698592250877</c:v>
                      </c:pt>
                      <c:pt idx="225">
                        <c:v>0.21660779166825028</c:v>
                      </c:pt>
                      <c:pt idx="226">
                        <c:v>0.21759153250834257</c:v>
                      </c:pt>
                      <c:pt idx="227">
                        <c:v>0.21853870538073958</c:v>
                      </c:pt>
                      <c:pt idx="228">
                        <c:v>0.2194641607298308</c:v>
                      </c:pt>
                      <c:pt idx="229">
                        <c:v>0.22045024747562678</c:v>
                      </c:pt>
                      <c:pt idx="230">
                        <c:v>0.22136790373099702</c:v>
                      </c:pt>
                      <c:pt idx="231">
                        <c:v>0.22235175193511297</c:v>
                      </c:pt>
                      <c:pt idx="232">
                        <c:v>0.22332179343379707</c:v>
                      </c:pt>
                      <c:pt idx="233">
                        <c:v>0.22430328772510202</c:v>
                      </c:pt>
                      <c:pt idx="234">
                        <c:v>0.225243854247653</c:v>
                      </c:pt>
                      <c:pt idx="235">
                        <c:v>0.2262118220084269</c:v>
                      </c:pt>
                      <c:pt idx="236">
                        <c:v>0.22717759805737395</c:v>
                      </c:pt>
                      <c:pt idx="237">
                        <c:v>0.22811195055862346</c:v>
                      </c:pt>
                      <c:pt idx="238">
                        <c:v>0.22906203577938503</c:v>
                      </c:pt>
                      <c:pt idx="239">
                        <c:v>0.23003119868745872</c:v>
                      </c:pt>
                      <c:pt idx="240">
                        <c:v>0.231020909540994</c:v>
                      </c:pt>
                      <c:pt idx="241">
                        <c:v>0.23195516804534394</c:v>
                      </c:pt>
                      <c:pt idx="242">
                        <c:v>0.2328985732481697</c:v>
                      </c:pt>
                      <c:pt idx="243">
                        <c:v>0.2338513045645346</c:v>
                      </c:pt>
                      <c:pt idx="244">
                        <c:v>0.23484462365127187</c:v>
                      </c:pt>
                      <c:pt idx="245">
                        <c:v>0.23578873220148705</c:v>
                      </c:pt>
                      <c:pt idx="246">
                        <c:v>0.23676444986762307</c:v>
                      </c:pt>
                      <c:pt idx="247">
                        <c:v>0.23773237895947957</c:v>
                      </c:pt>
                      <c:pt idx="248">
                        <c:v>0.23869333611150206</c:v>
                      </c:pt>
                      <c:pt idx="249">
                        <c:v>0.2396794760704398</c:v>
                      </c:pt>
                      <c:pt idx="250">
                        <c:v>0.24059637808194387</c:v>
                      </c:pt>
                      <c:pt idx="251">
                        <c:v>0.24156822734820649</c:v>
                      </c:pt>
                      <c:pt idx="252">
                        <c:v>0.24252210168845409</c:v>
                      </c:pt>
                      <c:pt idx="253">
                        <c:v>0.24350327460699234</c:v>
                      </c:pt>
                      <c:pt idx="254">
                        <c:v>0.24443120076600855</c:v>
                      </c:pt>
                      <c:pt idx="255">
                        <c:v>0.24542429000515428</c:v>
                      </c:pt>
                      <c:pt idx="256">
                        <c:v>0.24636231618645915</c:v>
                      </c:pt>
                      <c:pt idx="257">
                        <c:v>0.24732800281461156</c:v>
                      </c:pt>
                      <c:pt idx="258">
                        <c:v>0.24826748902936041</c:v>
                      </c:pt>
                      <c:pt idx="259">
                        <c:v>0.24925537543102455</c:v>
                      </c:pt>
                      <c:pt idx="260">
                        <c:v>0.25019568984508245</c:v>
                      </c:pt>
                      <c:pt idx="261">
                        <c:v>0.25118456936365907</c:v>
                      </c:pt>
                      <c:pt idx="262">
                        <c:v>0.25216441850678406</c:v>
                      </c:pt>
                      <c:pt idx="263">
                        <c:v>0.25310331346440967</c:v>
                      </c:pt>
                      <c:pt idx="264">
                        <c:v>0.25404935101852549</c:v>
                      </c:pt>
                      <c:pt idx="265">
                        <c:v>0.25500455820271317</c:v>
                      </c:pt>
                      <c:pt idx="266">
                        <c:v>0.25603514727729848</c:v>
                      </c:pt>
                      <c:pt idx="267">
                        <c:v>0.25694392807962851</c:v>
                      </c:pt>
                      <c:pt idx="268">
                        <c:v>0.25794662365397836</c:v>
                      </c:pt>
                      <c:pt idx="269">
                        <c:v>0.25887809411978918</c:v>
                      </c:pt>
                      <c:pt idx="270">
                        <c:v>0.25984913635915069</c:v>
                      </c:pt>
                      <c:pt idx="271">
                        <c:v>0.26077175082205928</c:v>
                      </c:pt>
                      <c:pt idx="272">
                        <c:v>0.26175577462812566</c:v>
                      </c:pt>
                      <c:pt idx="273">
                        <c:v>0.26269600138180799</c:v>
                      </c:pt>
                      <c:pt idx="274">
                        <c:v>0.26367946112648644</c:v>
                      </c:pt>
                      <c:pt idx="275">
                        <c:v>0.26465749281388307</c:v>
                      </c:pt>
                      <c:pt idx="276">
                        <c:v>0.26560154881242165</c:v>
                      </c:pt>
                      <c:pt idx="277">
                        <c:v>0.26659376747237074</c:v>
                      </c:pt>
                      <c:pt idx="278">
                        <c:v>0.26752696188003355</c:v>
                      </c:pt>
                      <c:pt idx="279">
                        <c:v>0.26849327631877051</c:v>
                      </c:pt>
                      <c:pt idx="280">
                        <c:v>0.26945823605139113</c:v>
                      </c:pt>
                      <c:pt idx="281">
                        <c:v>0.27035532045565824</c:v>
                      </c:pt>
                      <c:pt idx="282">
                        <c:v>0.27140241284995115</c:v>
                      </c:pt>
                      <c:pt idx="283">
                        <c:v>0.27233787030671469</c:v>
                      </c:pt>
                      <c:pt idx="284">
                        <c:v>0.27331126465908789</c:v>
                      </c:pt>
                      <c:pt idx="285">
                        <c:v>0.2742680413192809</c:v>
                      </c:pt>
                      <c:pt idx="286">
                        <c:v>0.2752054781884759</c:v>
                      </c:pt>
                      <c:pt idx="287">
                        <c:v>0.27620535194774665</c:v>
                      </c:pt>
                      <c:pt idx="288">
                        <c:v>0.27710718772416298</c:v>
                      </c:pt>
                      <c:pt idx="289">
                        <c:v>0.27813194576180289</c:v>
                      </c:pt>
                      <c:pt idx="290">
                        <c:v>0.27904431404334218</c:v>
                      </c:pt>
                      <c:pt idx="291">
                        <c:v>0.27995337567588457</c:v>
                      </c:pt>
                      <c:pt idx="292">
                        <c:v>0.28096673578370679</c:v>
                      </c:pt>
                      <c:pt idx="293">
                        <c:v>0.28190970143064104</c:v>
                      </c:pt>
                      <c:pt idx="294">
                        <c:v>0.28285450985601723</c:v>
                      </c:pt>
                      <c:pt idx="295">
                        <c:v>0.28380626646018597</c:v>
                      </c:pt>
                      <c:pt idx="296">
                        <c:v>0.28480787008003322</c:v>
                      </c:pt>
                      <c:pt idx="297">
                        <c:v>0.28576854638646038</c:v>
                      </c:pt>
                      <c:pt idx="298">
                        <c:v>0.28668720492941197</c:v>
                      </c:pt>
                      <c:pt idx="299">
                        <c:v>0.28764877694638624</c:v>
                      </c:pt>
                      <c:pt idx="300">
                        <c:v>0.28862138509907354</c:v>
                      </c:pt>
                      <c:pt idx="301">
                        <c:v>0.28961426088633663</c:v>
                      </c:pt>
                      <c:pt idx="302">
                        <c:v>0.29058986239681445</c:v>
                      </c:pt>
                      <c:pt idx="303">
                        <c:v>0.29151765268790958</c:v>
                      </c:pt>
                      <c:pt idx="304">
                        <c:v>0.29243222610439407</c:v>
                      </c:pt>
                      <c:pt idx="305">
                        <c:v>0.29344501147817265</c:v>
                      </c:pt>
                      <c:pt idx="306">
                        <c:v>0.29435258265727926</c:v>
                      </c:pt>
                      <c:pt idx="307">
                        <c:v>0.2953300299649394</c:v>
                      </c:pt>
                      <c:pt idx="308">
                        <c:v>0.29632238897846308</c:v>
                      </c:pt>
                      <c:pt idx="309">
                        <c:v>0.29722721924731221</c:v>
                      </c:pt>
                      <c:pt idx="310">
                        <c:v>0.29818915921893396</c:v>
                      </c:pt>
                      <c:pt idx="311">
                        <c:v>0.29917733697517496</c:v>
                      </c:pt>
                      <c:pt idx="312">
                        <c:v>0.3001603010766799</c:v>
                      </c:pt>
                      <c:pt idx="313">
                        <c:v>0.30115726325303882</c:v>
                      </c:pt>
                      <c:pt idx="314">
                        <c:v>0.30209457260722716</c:v>
                      </c:pt>
                      <c:pt idx="315">
                        <c:v>0.30304654024754774</c:v>
                      </c:pt>
                      <c:pt idx="316">
                        <c:v>0.30397364060760329</c:v>
                      </c:pt>
                      <c:pt idx="317">
                        <c:v>0.30496782334754052</c:v>
                      </c:pt>
                      <c:pt idx="318">
                        <c:v>0.30587658237199211</c:v>
                      </c:pt>
                      <c:pt idx="319">
                        <c:v>0.3068520671324157</c:v>
                      </c:pt>
                      <c:pt idx="320">
                        <c:v>0.30783840893222264</c:v>
                      </c:pt>
                      <c:pt idx="321">
                        <c:v>0.30879931623934376</c:v>
                      </c:pt>
                      <c:pt idx="322">
                        <c:v>0.30973841879842734</c:v>
                      </c:pt>
                      <c:pt idx="323">
                        <c:v>0.31068931444817244</c:v>
                      </c:pt>
                      <c:pt idx="324">
                        <c:v>0.31167092464470192</c:v>
                      </c:pt>
                      <c:pt idx="325">
                        <c:v>0.31260789974632941</c:v>
                      </c:pt>
                      <c:pt idx="326">
                        <c:v>0.31356240291427911</c:v>
                      </c:pt>
                      <c:pt idx="327">
                        <c:v>0.3145281434791844</c:v>
                      </c:pt>
                      <c:pt idx="328">
                        <c:v>0.31546441221037486</c:v>
                      </c:pt>
                      <c:pt idx="329">
                        <c:v>0.31644993513660247</c:v>
                      </c:pt>
                      <c:pt idx="330">
                        <c:v>0.31735257971079911</c:v>
                      </c:pt>
                      <c:pt idx="331">
                        <c:v>0.31837925600646161</c:v>
                      </c:pt>
                      <c:pt idx="332">
                        <c:v>0.31933028769518546</c:v>
                      </c:pt>
                      <c:pt idx="333">
                        <c:v>0.32028317742095702</c:v>
                      </c:pt>
                      <c:pt idx="334">
                        <c:v>0.321239546665058</c:v>
                      </c:pt>
                      <c:pt idx="335">
                        <c:v>0.32222369955826341</c:v>
                      </c:pt>
                      <c:pt idx="336">
                        <c:v>0.32316682489876852</c:v>
                      </c:pt>
                      <c:pt idx="337">
                        <c:v>0.32414201200685638</c:v>
                      </c:pt>
                      <c:pt idx="338">
                        <c:v>0.3251280689153655</c:v>
                      </c:pt>
                      <c:pt idx="339">
                        <c:v>0.32609171358606276</c:v>
                      </c:pt>
                      <c:pt idx="340">
                        <c:v>0.32698558942085432</c:v>
                      </c:pt>
                      <c:pt idx="341">
                        <c:v>0.32797259912400445</c:v>
                      </c:pt>
                      <c:pt idx="342">
                        <c:v>0.32890094922896146</c:v>
                      </c:pt>
                      <c:pt idx="343">
                        <c:v>0.32988525632588905</c:v>
                      </c:pt>
                      <c:pt idx="344">
                        <c:v>0.33087417612366476</c:v>
                      </c:pt>
                      <c:pt idx="345">
                        <c:v>0.33179211844620149</c:v>
                      </c:pt>
                      <c:pt idx="346">
                        <c:v>0.33277216310844016</c:v>
                      </c:pt>
                      <c:pt idx="347">
                        <c:v>0.33365909929087223</c:v>
                      </c:pt>
                      <c:pt idx="348">
                        <c:v>0.33468525368044449</c:v>
                      </c:pt>
                      <c:pt idx="349">
                        <c:v>0.33565283892204179</c:v>
                      </c:pt>
                      <c:pt idx="350">
                        <c:v>0.33662143364611041</c:v>
                      </c:pt>
                      <c:pt idx="351">
                        <c:v>0.33754795787597031</c:v>
                      </c:pt>
                      <c:pt idx="352">
                        <c:v>0.33858794756532279</c:v>
                      </c:pt>
                      <c:pt idx="353">
                        <c:v>0.33951052091466377</c:v>
                      </c:pt>
                      <c:pt idx="354">
                        <c:v>0.34047000359977508</c:v>
                      </c:pt>
                      <c:pt idx="355">
                        <c:v>0.34141294654216497</c:v>
                      </c:pt>
                      <c:pt idx="356">
                        <c:v>0.34234115850376223</c:v>
                      </c:pt>
                      <c:pt idx="357">
                        <c:v>0.34332160515069871</c:v>
                      </c:pt>
                      <c:pt idx="358">
                        <c:v>0.34428353602671974</c:v>
                      </c:pt>
                      <c:pt idx="359">
                        <c:v>0.34527856830327802</c:v>
                      </c:pt>
                      <c:pt idx="360">
                        <c:v>0.34617252492290407</c:v>
                      </c:pt>
                      <c:pt idx="361">
                        <c:v>0.34717037880102641</c:v>
                      </c:pt>
                      <c:pt idx="362">
                        <c:v>0.34815809607324882</c:v>
                      </c:pt>
                      <c:pt idx="363">
                        <c:v>0.3490785135406122</c:v>
                      </c:pt>
                      <c:pt idx="364">
                        <c:v>0.35006223440570161</c:v>
                      </c:pt>
                      <c:pt idx="365">
                        <c:v>0.35102592439011349</c:v>
                      </c:pt>
                      <c:pt idx="366">
                        <c:v>0.35196050123187667</c:v>
                      </c:pt>
                      <c:pt idx="367">
                        <c:v>0.35292540994065036</c:v>
                      </c:pt>
                      <c:pt idx="368">
                        <c:v>0.35387857213202911</c:v>
                      </c:pt>
                      <c:pt idx="369">
                        <c:v>0.35485499730509062</c:v>
                      </c:pt>
                      <c:pt idx="370">
                        <c:v>0.35581408898397154</c:v>
                      </c:pt>
                      <c:pt idx="371">
                        <c:v>0.35680980628811609</c:v>
                      </c:pt>
                      <c:pt idx="372">
                        <c:v>0.35771272421951295</c:v>
                      </c:pt>
                      <c:pt idx="373">
                        <c:v>0.3586895338801469</c:v>
                      </c:pt>
                      <c:pt idx="374">
                        <c:v>0.35966259518597848</c:v>
                      </c:pt>
                      <c:pt idx="375">
                        <c:v>0.36059575727601534</c:v>
                      </c:pt>
                      <c:pt idx="376">
                        <c:v>0.36159950828340354</c:v>
                      </c:pt>
                      <c:pt idx="377">
                        <c:v>0.36257567065501056</c:v>
                      </c:pt>
                      <c:pt idx="378">
                        <c:v>0.36348087489998954</c:v>
                      </c:pt>
                      <c:pt idx="379">
                        <c:v>0.36443185912016218</c:v>
                      </c:pt>
                      <c:pt idx="380">
                        <c:v>0.36543456658856999</c:v>
                      </c:pt>
                      <c:pt idx="381">
                        <c:v>0.36636803326986134</c:v>
                      </c:pt>
                      <c:pt idx="382">
                        <c:v>0.36731795303646353</c:v>
                      </c:pt>
                      <c:pt idx="383">
                        <c:v>0.36830291116415453</c:v>
                      </c:pt>
                      <c:pt idx="384">
                        <c:v>0.36930466761126196</c:v>
                      </c:pt>
                      <c:pt idx="385">
                        <c:v>0.37022542891842464</c:v>
                      </c:pt>
                      <c:pt idx="386">
                        <c:v>0.37116620317349558</c:v>
                      </c:pt>
                      <c:pt idx="387">
                        <c:v>0.37217938498736025</c:v>
                      </c:pt>
                      <c:pt idx="388">
                        <c:v>0.37311204957596933</c:v>
                      </c:pt>
                      <c:pt idx="389">
                        <c:v>0.37403131452081689</c:v>
                      </c:pt>
                      <c:pt idx="390">
                        <c:v>0.37502071256801423</c:v>
                      </c:pt>
                      <c:pt idx="391">
                        <c:v>0.3759121259205665</c:v>
                      </c:pt>
                      <c:pt idx="392">
                        <c:v>0.37695364802052078</c:v>
                      </c:pt>
                      <c:pt idx="393">
                        <c:v>0.37789133040386791</c:v>
                      </c:pt>
                      <c:pt idx="394">
                        <c:v>0.37890644250087513</c:v>
                      </c:pt>
                      <c:pt idx="395">
                        <c:v>0.3798596895590951</c:v>
                      </c:pt>
                      <c:pt idx="396">
                        <c:v>0.38081453323429276</c:v>
                      </c:pt>
                      <c:pt idx="397">
                        <c:v>0.38172413119223997</c:v>
                      </c:pt>
                      <c:pt idx="398">
                        <c:v>0.38273047716431907</c:v>
                      </c:pt>
                      <c:pt idx="399">
                        <c:v>0.38370129742290376</c:v>
                      </c:pt>
                      <c:pt idx="400">
                        <c:v>0.38463808251926429</c:v>
                      </c:pt>
                      <c:pt idx="401">
                        <c:v>0.38559653386218856</c:v>
                      </c:pt>
                      <c:pt idx="402">
                        <c:v>0.38656079494105022</c:v>
                      </c:pt>
                      <c:pt idx="403">
                        <c:v>0.3874689461705304</c:v>
                      </c:pt>
                      <c:pt idx="404">
                        <c:v>0.38843303000270202</c:v>
                      </c:pt>
                      <c:pt idx="405">
                        <c:v>0.38942403818290799</c:v>
                      </c:pt>
                      <c:pt idx="406">
                        <c:v>0.39038510049612318</c:v>
                      </c:pt>
                      <c:pt idx="407">
                        <c:v>0.39135200092364775</c:v>
                      </c:pt>
                      <c:pt idx="408">
                        <c:v>0.3923130209572715</c:v>
                      </c:pt>
                      <c:pt idx="409">
                        <c:v>0.39328576674999016</c:v>
                      </c:pt>
                      <c:pt idx="410">
                        <c:v>0.39421200119679012</c:v>
                      </c:pt>
                      <c:pt idx="411">
                        <c:v>0.39517203789517952</c:v>
                      </c:pt>
                      <c:pt idx="412">
                        <c:v>0.39612610448536684</c:v>
                      </c:pt>
                      <c:pt idx="413">
                        <c:v>0.39709785512386209</c:v>
                      </c:pt>
                      <c:pt idx="414">
                        <c:v>0.39802188750491291</c:v>
                      </c:pt>
                      <c:pt idx="415">
                        <c:v>0.3990348510661994</c:v>
                      </c:pt>
                      <c:pt idx="416">
                        <c:v>0.39994193796394206</c:v>
                      </c:pt>
                      <c:pt idx="417">
                        <c:v>0.4009586001563476</c:v>
                      </c:pt>
                      <c:pt idx="418">
                        <c:v>0.40190819772873609</c:v>
                      </c:pt>
                      <c:pt idx="419">
                        <c:v>0.40287066167760177</c:v>
                      </c:pt>
                      <c:pt idx="420">
                        <c:v>0.40378905269162668</c:v>
                      </c:pt>
                      <c:pt idx="421">
                        <c:v>0.40479569787709863</c:v>
                      </c:pt>
                      <c:pt idx="422">
                        <c:v>0.4057276625622418</c:v>
                      </c:pt>
                      <c:pt idx="423">
                        <c:v>0.40672944500398811</c:v>
                      </c:pt>
                      <c:pt idx="424">
                        <c:v>0.40764400916488991</c:v>
                      </c:pt>
                      <c:pt idx="425">
                        <c:v>0.40860993488514141</c:v>
                      </c:pt>
                      <c:pt idx="426">
                        <c:v>0.40955671494166329</c:v>
                      </c:pt>
                      <c:pt idx="427">
                        <c:v>0.41055275671176872</c:v>
                      </c:pt>
                      <c:pt idx="428">
                        <c:v>0.411479392369199</c:v>
                      </c:pt>
                      <c:pt idx="429">
                        <c:v>0.41247210072652346</c:v>
                      </c:pt>
                      <c:pt idx="430">
                        <c:v>0.41341094897982034</c:v>
                      </c:pt>
                      <c:pt idx="431">
                        <c:v>0.4144071634248177</c:v>
                      </c:pt>
                      <c:pt idx="432">
                        <c:v>0.41530815296455292</c:v>
                      </c:pt>
                      <c:pt idx="433">
                        <c:v>0.41623539029271478</c:v>
                      </c:pt>
                      <c:pt idx="434">
                        <c:v>0.41726429164171569</c:v>
                      </c:pt>
                      <c:pt idx="435">
                        <c:v>0.4181959353091293</c:v>
                      </c:pt>
                      <c:pt idx="436">
                        <c:v>0.41914593171579817</c:v>
                      </c:pt>
                      <c:pt idx="437">
                        <c:v>0.42016263171321749</c:v>
                      </c:pt>
                      <c:pt idx="438">
                        <c:v>0.4210271818739903</c:v>
                      </c:pt>
                      <c:pt idx="439">
                        <c:v>0.42204605406972079</c:v>
                      </c:pt>
                      <c:pt idx="440">
                        <c:v>0.42301801105442915</c:v>
                      </c:pt>
                      <c:pt idx="441">
                        <c:v>0.42394437877866997</c:v>
                      </c:pt>
                      <c:pt idx="442">
                        <c:v>0.42492765226227946</c:v>
                      </c:pt>
                      <c:pt idx="443">
                        <c:v>0.42593228820110901</c:v>
                      </c:pt>
                      <c:pt idx="444">
                        <c:v>0.42686513818442257</c:v>
                      </c:pt>
                      <c:pt idx="445">
                        <c:v>0.42783698349174204</c:v>
                      </c:pt>
                      <c:pt idx="446">
                        <c:v>0.42874434538404038</c:v>
                      </c:pt>
                      <c:pt idx="447">
                        <c:v>0.42973427098346723</c:v>
                      </c:pt>
                      <c:pt idx="448">
                        <c:v>0.43074609116337281</c:v>
                      </c:pt>
                      <c:pt idx="449">
                        <c:v>0.431671365830465</c:v>
                      </c:pt>
                      <c:pt idx="450">
                        <c:v>0.43261553623101123</c:v>
                      </c:pt>
                      <c:pt idx="451">
                        <c:v>0.43355688496353934</c:v>
                      </c:pt>
                      <c:pt idx="452">
                        <c:v>0.43455308304851553</c:v>
                      </c:pt>
                      <c:pt idx="453">
                        <c:v>0.43552760666261453</c:v>
                      </c:pt>
                      <c:pt idx="454">
                        <c:v>0.43648679106222943</c:v>
                      </c:pt>
                      <c:pt idx="455">
                        <c:v>0.43742368151668376</c:v>
                      </c:pt>
                      <c:pt idx="456">
                        <c:v>0.43839166342849473</c:v>
                      </c:pt>
                      <c:pt idx="457">
                        <c:v>0.43940153207347377</c:v>
                      </c:pt>
                      <c:pt idx="458">
                        <c:v>0.44029017474309029</c:v>
                      </c:pt>
                      <c:pt idx="459">
                        <c:v>0.44124144967791112</c:v>
                      </c:pt>
                      <c:pt idx="460">
                        <c:v>0.44220791163127027</c:v>
                      </c:pt>
                      <c:pt idx="461">
                        <c:v>0.44317943460039178</c:v>
                      </c:pt>
                      <c:pt idx="462">
                        <c:v>0.44417845084362428</c:v>
                      </c:pt>
                      <c:pt idx="463">
                        <c:v>0.44511645356908403</c:v>
                      </c:pt>
                      <c:pt idx="464">
                        <c:v>0.44605369117127613</c:v>
                      </c:pt>
                      <c:pt idx="465">
                        <c:v>0.44702228967523094</c:v>
                      </c:pt>
                      <c:pt idx="466">
                        <c:v>0.44798143187893735</c:v>
                      </c:pt>
                      <c:pt idx="467">
                        <c:v>0.44895808480628563</c:v>
                      </c:pt>
                      <c:pt idx="468">
                        <c:v>0.44987726753138169</c:v>
                      </c:pt>
                      <c:pt idx="469">
                        <c:v>0.45085653390135993</c:v>
                      </c:pt>
                      <c:pt idx="470">
                        <c:v>0.4518134406608868</c:v>
                      </c:pt>
                      <c:pt idx="471">
                        <c:v>0.45275156227031604</c:v>
                      </c:pt>
                      <c:pt idx="472">
                        <c:v>0.45377614044001968</c:v>
                      </c:pt>
                      <c:pt idx="473">
                        <c:v>0.45468607601322975</c:v>
                      </c:pt>
                      <c:pt idx="474">
                        <c:v>0.45569573148691073</c:v>
                      </c:pt>
                      <c:pt idx="475">
                        <c:v>0.45661034937597328</c:v>
                      </c:pt>
                      <c:pt idx="476">
                        <c:v>0.4576081668150831</c:v>
                      </c:pt>
                      <c:pt idx="477">
                        <c:v>0.45854236736282133</c:v>
                      </c:pt>
                      <c:pt idx="478">
                        <c:v>0.45949930389748844</c:v>
                      </c:pt>
                      <c:pt idx="479">
                        <c:v>0.46043196817228643</c:v>
                      </c:pt>
                      <c:pt idx="480">
                        <c:v>0.46141582411523113</c:v>
                      </c:pt>
                      <c:pt idx="481">
                        <c:v>0.46239391749359282</c:v>
                      </c:pt>
                      <c:pt idx="482">
                        <c:v>0.46334717319454077</c:v>
                      </c:pt>
                      <c:pt idx="483">
                        <c:v>0.46431856872433935</c:v>
                      </c:pt>
                      <c:pt idx="484">
                        <c:v>0.46524705434156477</c:v>
                      </c:pt>
                      <c:pt idx="485">
                        <c:v>0.46620512133474723</c:v>
                      </c:pt>
                      <c:pt idx="486">
                        <c:v>0.4671754659946914</c:v>
                      </c:pt>
                      <c:pt idx="487">
                        <c:v>0.46810651890092636</c:v>
                      </c:pt>
                      <c:pt idx="488">
                        <c:v>0.46912951672875963</c:v>
                      </c:pt>
                      <c:pt idx="489">
                        <c:v>0.47003933684654065</c:v>
                      </c:pt>
                      <c:pt idx="490">
                        <c:v>0.47100218979078423</c:v>
                      </c:pt>
                      <c:pt idx="491">
                        <c:v>0.47192504636084004</c:v>
                      </c:pt>
                      <c:pt idx="492">
                        <c:v>0.47289107575321959</c:v>
                      </c:pt>
                      <c:pt idx="493">
                        <c:v>0.47386963899547646</c:v>
                      </c:pt>
                      <c:pt idx="494">
                        <c:v>0.47483774364805748</c:v>
                      </c:pt>
                      <c:pt idx="495">
                        <c:v>0.47581430579907025</c:v>
                      </c:pt>
                      <c:pt idx="496">
                        <c:v>0.4767766807166362</c:v>
                      </c:pt>
                      <c:pt idx="497">
                        <c:v>0.47775738537663842</c:v>
                      </c:pt>
                      <c:pt idx="498">
                        <c:v>0.47868882250955169</c:v>
                      </c:pt>
                      <c:pt idx="499">
                        <c:v>0.47968169204889666</c:v>
                      </c:pt>
                      <c:pt idx="500">
                        <c:v>0.48061322429735415</c:v>
                      </c:pt>
                      <c:pt idx="501">
                        <c:v>0.48158332179840696</c:v>
                      </c:pt>
                      <c:pt idx="502">
                        <c:v>0.48250895939239979</c:v>
                      </c:pt>
                      <c:pt idx="503">
                        <c:v>0.48350690127301332</c:v>
                      </c:pt>
                      <c:pt idx="504">
                        <c:v>0.48444511809766799</c:v>
                      </c:pt>
                      <c:pt idx="505">
                        <c:v>0.48539501253786466</c:v>
                      </c:pt>
                      <c:pt idx="506">
                        <c:v>0.48635241322506423</c:v>
                      </c:pt>
                      <c:pt idx="507">
                        <c:v>0.48731761941450075</c:v>
                      </c:pt>
                      <c:pt idx="508">
                        <c:v>0.4882913267430391</c:v>
                      </c:pt>
                      <c:pt idx="509">
                        <c:v>0.4892483713382676</c:v>
                      </c:pt>
                      <c:pt idx="510">
                        <c:v>0.49020552747305413</c:v>
                      </c:pt>
                      <c:pt idx="511">
                        <c:v>0.49115842843203417</c:v>
                      </c:pt>
                      <c:pt idx="512">
                        <c:v>0.49210643495974649</c:v>
                      </c:pt>
                      <c:pt idx="513">
                        <c:v>0.49310962655507379</c:v>
                      </c:pt>
                      <c:pt idx="514">
                        <c:v>0.4940318365597145</c:v>
                      </c:pt>
                      <c:pt idx="515">
                        <c:v>0.49498058908175102</c:v>
                      </c:pt>
                      <c:pt idx="516">
                        <c:v>0.49594344823084063</c:v>
                      </c:pt>
                      <c:pt idx="517">
                        <c:v>0.49689864880653473</c:v>
                      </c:pt>
                      <c:pt idx="518">
                        <c:v>0.49789525962454845</c:v>
                      </c:pt>
                      <c:pt idx="519">
                        <c:v>0.49885536696736521</c:v>
                      </c:pt>
                      <c:pt idx="520">
                        <c:v>0.49980299942849582</c:v>
                      </c:pt>
                      <c:pt idx="521">
                        <c:v>0.50072678392212144</c:v>
                      </c:pt>
                      <c:pt idx="522">
                        <c:v>0.50168766926184627</c:v>
                      </c:pt>
                      <c:pt idx="523">
                        <c:v>0.50265829768706027</c:v>
                      </c:pt>
                      <c:pt idx="524">
                        <c:v>0.50368886309290128</c:v>
                      </c:pt>
                      <c:pt idx="525">
                        <c:v>0.50453108674229996</c:v>
                      </c:pt>
                      <c:pt idx="526">
                        <c:v>0.50555963043273566</c:v>
                      </c:pt>
                      <c:pt idx="527">
                        <c:v>0.50652873643823348</c:v>
                      </c:pt>
                      <c:pt idx="528">
                        <c:v>0.50748893769057513</c:v>
                      </c:pt>
                      <c:pt idx="529">
                        <c:v>0.50845845059468409</c:v>
                      </c:pt>
                      <c:pt idx="530">
                        <c:v>0.5093859893944479</c:v>
                      </c:pt>
                      <c:pt idx="531">
                        <c:v>0.51033711883288346</c:v>
                      </c:pt>
                      <c:pt idx="532">
                        <c:v>0.51130097644659656</c:v>
                      </c:pt>
                      <c:pt idx="533">
                        <c:v>0.51221994229250034</c:v>
                      </c:pt>
                      <c:pt idx="534">
                        <c:v>0.51321463083509322</c:v>
                      </c:pt>
                      <c:pt idx="535">
                        <c:v>0.51417459109893182</c:v>
                      </c:pt>
                      <c:pt idx="536">
                        <c:v>0.51513574047320476</c:v>
                      </c:pt>
                      <c:pt idx="537">
                        <c:v>0.5160871348470103</c:v>
                      </c:pt>
                      <c:pt idx="538">
                        <c:v>0.51708029152355628</c:v>
                      </c:pt>
                      <c:pt idx="539">
                        <c:v>0.51800472097293015</c:v>
                      </c:pt>
                      <c:pt idx="540">
                        <c:v>0.51897432075227212</c:v>
                      </c:pt>
                      <c:pt idx="541">
                        <c:v>0.5199124236819388</c:v>
                      </c:pt>
                    </c:numCache>
                  </c:numRef>
                </c:xVal>
                <c:yVal>
                  <c:numRef>
                    <c:extLst xmlns:c15="http://schemas.microsoft.com/office/drawing/2012/chart">
                      <c:ext xmlns:c15="http://schemas.microsoft.com/office/drawing/2012/chart" uri="{02D57815-91ED-43cb-92C2-25804820EDAC}">
                        <c15:formulaRef>
                          <c15:sqref>'Graficas (2)'!$DN$5:$DN$546</c15:sqref>
                        </c15:formulaRef>
                      </c:ext>
                    </c:extLst>
                    <c:numCache>
                      <c:formatCode>General</c:formatCode>
                      <c:ptCount val="542"/>
                      <c:pt idx="0">
                        <c:v>0.17112106816766529</c:v>
                      </c:pt>
                      <c:pt idx="1">
                        <c:v>0.69996769948101489</c:v>
                      </c:pt>
                      <c:pt idx="2">
                        <c:v>1.3300410186474425</c:v>
                      </c:pt>
                      <c:pt idx="3">
                        <c:v>2.0532710297670724</c:v>
                      </c:pt>
                      <c:pt idx="4">
                        <c:v>2.8354832633541984</c:v>
                      </c:pt>
                      <c:pt idx="5">
                        <c:v>3.5819141017433198</c:v>
                      </c:pt>
                      <c:pt idx="6">
                        <c:v>4.4276106304882505</c:v>
                      </c:pt>
                      <c:pt idx="7">
                        <c:v>5.2903728977236941</c:v>
                      </c:pt>
                      <c:pt idx="8">
                        <c:v>6.0585056333408041</c:v>
                      </c:pt>
                      <c:pt idx="9">
                        <c:v>6.9864278395154829</c:v>
                      </c:pt>
                      <c:pt idx="10">
                        <c:v>7.8595735949117964</c:v>
                      </c:pt>
                      <c:pt idx="11">
                        <c:v>8.5368513092256499</c:v>
                      </c:pt>
                      <c:pt idx="12">
                        <c:v>9.4030590612098912</c:v>
                      </c:pt>
                      <c:pt idx="13">
                        <c:v>10.323860778271186</c:v>
                      </c:pt>
                      <c:pt idx="14">
                        <c:v>11.229062877869719</c:v>
                      </c:pt>
                      <c:pt idx="15">
                        <c:v>12.153994123469197</c:v>
                      </c:pt>
                      <c:pt idx="16">
                        <c:v>13.040679588687471</c:v>
                      </c:pt>
                      <c:pt idx="17">
                        <c:v>13.897204169682746</c:v>
                      </c:pt>
                      <c:pt idx="18">
                        <c:v>14.786078601007578</c:v>
                      </c:pt>
                      <c:pt idx="19">
                        <c:v>15.630560518070984</c:v>
                      </c:pt>
                      <c:pt idx="20">
                        <c:v>16.571367460446368</c:v>
                      </c:pt>
                      <c:pt idx="21">
                        <c:v>17.465120914507359</c:v>
                      </c:pt>
                      <c:pt idx="22">
                        <c:v>18.329481707172562</c:v>
                      </c:pt>
                      <c:pt idx="23">
                        <c:v>19.193710028091026</c:v>
                      </c:pt>
                      <c:pt idx="24">
                        <c:v>20.05354570239502</c:v>
                      </c:pt>
                      <c:pt idx="25">
                        <c:v>20.954997927931288</c:v>
                      </c:pt>
                      <c:pt idx="26">
                        <c:v>21.782293858066851</c:v>
                      </c:pt>
                      <c:pt idx="27">
                        <c:v>22.577506356466426</c:v>
                      </c:pt>
                      <c:pt idx="28">
                        <c:v>23.386815754360594</c:v>
                      </c:pt>
                      <c:pt idx="29">
                        <c:v>24.217488574765003</c:v>
                      </c:pt>
                      <c:pt idx="30">
                        <c:v>24.971324924459402</c:v>
                      </c:pt>
                      <c:pt idx="31">
                        <c:v>25.735094601856566</c:v>
                      </c:pt>
                      <c:pt idx="32">
                        <c:v>26.463335114515125</c:v>
                      </c:pt>
                      <c:pt idx="33">
                        <c:v>27.215403090618498</c:v>
                      </c:pt>
                      <c:pt idx="34">
                        <c:v>27.879408352321853</c:v>
                      </c:pt>
                      <c:pt idx="35">
                        <c:v>28.515946301626947</c:v>
                      </c:pt>
                      <c:pt idx="36">
                        <c:v>29.110489103962163</c:v>
                      </c:pt>
                      <c:pt idx="37">
                        <c:v>29.679354530697292</c:v>
                      </c:pt>
                      <c:pt idx="38">
                        <c:v>30.249212806852135</c:v>
                      </c:pt>
                      <c:pt idx="39">
                        <c:v>30.741020822867206</c:v>
                      </c:pt>
                      <c:pt idx="40">
                        <c:v>31.239410581968144</c:v>
                      </c:pt>
                      <c:pt idx="41">
                        <c:v>31.636783448541376</c:v>
                      </c:pt>
                      <c:pt idx="42">
                        <c:v>32.058783234032511</c:v>
                      </c:pt>
                      <c:pt idx="43">
                        <c:v>32.470580325652271</c:v>
                      </c:pt>
                      <c:pt idx="44">
                        <c:v>32.844503273233499</c:v>
                      </c:pt>
                      <c:pt idx="45">
                        <c:v>33.211598849718769</c:v>
                      </c:pt>
                      <c:pt idx="46">
                        <c:v>33.509592286804001</c:v>
                      </c:pt>
                      <c:pt idx="47">
                        <c:v>33.823145441547595</c:v>
                      </c:pt>
                      <c:pt idx="48">
                        <c:v>34.05839791078575</c:v>
                      </c:pt>
                      <c:pt idx="49">
                        <c:v>34.304632383602858</c:v>
                      </c:pt>
                      <c:pt idx="50">
                        <c:v>34.56428842817774</c:v>
                      </c:pt>
                      <c:pt idx="51">
                        <c:v>34.719979421200456</c:v>
                      </c:pt>
                      <c:pt idx="52">
                        <c:v>34.840825524363545</c:v>
                      </c:pt>
                      <c:pt idx="53">
                        <c:v>34.976334472231585</c:v>
                      </c:pt>
                      <c:pt idx="54">
                        <c:v>35.200807524401327</c:v>
                      </c:pt>
                      <c:pt idx="55">
                        <c:v>35.311355700651063</c:v>
                      </c:pt>
                      <c:pt idx="56">
                        <c:v>35.342675816094193</c:v>
                      </c:pt>
                      <c:pt idx="57">
                        <c:v>35.434221651363423</c:v>
                      </c:pt>
                      <c:pt idx="58">
                        <c:v>35.446947227606607</c:v>
                      </c:pt>
                      <c:pt idx="59">
                        <c:v>35.592672743952967</c:v>
                      </c:pt>
                      <c:pt idx="60">
                        <c:v>35.567870992711313</c:v>
                      </c:pt>
                      <c:pt idx="61">
                        <c:v>35.614644854666992</c:v>
                      </c:pt>
                      <c:pt idx="62">
                        <c:v>35.603158915031159</c:v>
                      </c:pt>
                      <c:pt idx="63">
                        <c:v>35.663871469103121</c:v>
                      </c:pt>
                      <c:pt idx="64">
                        <c:v>35.71806023981955</c:v>
                      </c:pt>
                      <c:pt idx="65">
                        <c:v>35.71191082502137</c:v>
                      </c:pt>
                      <c:pt idx="66">
                        <c:v>35.723837535336166</c:v>
                      </c:pt>
                      <c:pt idx="67">
                        <c:v>35.723285182645519</c:v>
                      </c:pt>
                      <c:pt idx="68">
                        <c:v>35.746035472070943</c:v>
                      </c:pt>
                      <c:pt idx="69">
                        <c:v>35.758205965065322</c:v>
                      </c:pt>
                      <c:pt idx="70">
                        <c:v>35.732801826420072</c:v>
                      </c:pt>
                      <c:pt idx="71">
                        <c:v>35.695490078301091</c:v>
                      </c:pt>
                      <c:pt idx="72">
                        <c:v>35.717768749720179</c:v>
                      </c:pt>
                      <c:pt idx="73">
                        <c:v>35.618420768591093</c:v>
                      </c:pt>
                      <c:pt idx="74">
                        <c:v>35.62925213540661</c:v>
                      </c:pt>
                      <c:pt idx="75">
                        <c:v>35.586265238940719</c:v>
                      </c:pt>
                      <c:pt idx="76">
                        <c:v>35.584743652192138</c:v>
                      </c:pt>
                      <c:pt idx="77">
                        <c:v>35.564489724757877</c:v>
                      </c:pt>
                      <c:pt idx="78">
                        <c:v>35.54595658661249</c:v>
                      </c:pt>
                      <c:pt idx="79">
                        <c:v>35.579997189296023</c:v>
                      </c:pt>
                      <c:pt idx="80">
                        <c:v>35.533666017037824</c:v>
                      </c:pt>
                      <c:pt idx="81">
                        <c:v>35.557290935752903</c:v>
                      </c:pt>
                      <c:pt idx="82">
                        <c:v>35.471144215863809</c:v>
                      </c:pt>
                      <c:pt idx="83">
                        <c:v>35.481894287201939</c:v>
                      </c:pt>
                      <c:pt idx="84">
                        <c:v>35.47344529463934</c:v>
                      </c:pt>
                      <c:pt idx="85">
                        <c:v>35.484730192442015</c:v>
                      </c:pt>
                      <c:pt idx="86">
                        <c:v>35.394007399938246</c:v>
                      </c:pt>
                      <c:pt idx="87">
                        <c:v>35.405294770418962</c:v>
                      </c:pt>
                      <c:pt idx="88">
                        <c:v>35.375725447061477</c:v>
                      </c:pt>
                      <c:pt idx="89">
                        <c:v>35.298221429584927</c:v>
                      </c:pt>
                      <c:pt idx="90">
                        <c:v>35.261335073210205</c:v>
                      </c:pt>
                      <c:pt idx="91">
                        <c:v>35.278275798733375</c:v>
                      </c:pt>
                      <c:pt idx="92">
                        <c:v>35.225337960216834</c:v>
                      </c:pt>
                      <c:pt idx="93">
                        <c:v>35.223103448759872</c:v>
                      </c:pt>
                      <c:pt idx="94">
                        <c:v>35.17089101789314</c:v>
                      </c:pt>
                      <c:pt idx="95">
                        <c:v>35.166522271643046</c:v>
                      </c:pt>
                      <c:pt idx="96">
                        <c:v>35.124387696688785</c:v>
                      </c:pt>
                      <c:pt idx="97">
                        <c:v>35.097468753421374</c:v>
                      </c:pt>
                      <c:pt idx="98">
                        <c:v>35.119175267660594</c:v>
                      </c:pt>
                      <c:pt idx="99">
                        <c:v>35.12331164244484</c:v>
                      </c:pt>
                      <c:pt idx="100">
                        <c:v>35.088163725089444</c:v>
                      </c:pt>
                      <c:pt idx="101">
                        <c:v>35.075883359038592</c:v>
                      </c:pt>
                      <c:pt idx="102">
                        <c:v>35.082144012680104</c:v>
                      </c:pt>
                      <c:pt idx="103">
                        <c:v>35.087076331962479</c:v>
                      </c:pt>
                      <c:pt idx="104">
                        <c:v>35.107949313852977</c:v>
                      </c:pt>
                      <c:pt idx="105">
                        <c:v>35.11077841489945</c:v>
                      </c:pt>
                      <c:pt idx="106">
                        <c:v>35.112687115635126</c:v>
                      </c:pt>
                      <c:pt idx="107">
                        <c:v>35.147853148612747</c:v>
                      </c:pt>
                      <c:pt idx="108">
                        <c:v>35.092024206990132</c:v>
                      </c:pt>
                      <c:pt idx="109">
                        <c:v>35.052020257649104</c:v>
                      </c:pt>
                      <c:pt idx="110">
                        <c:v>35.090916710344004</c:v>
                      </c:pt>
                      <c:pt idx="111">
                        <c:v>35.017616430390149</c:v>
                      </c:pt>
                      <c:pt idx="112">
                        <c:v>35.039693971394186</c:v>
                      </c:pt>
                      <c:pt idx="113">
                        <c:v>35.098530885286344</c:v>
                      </c:pt>
                      <c:pt idx="114">
                        <c:v>35.104696192348833</c:v>
                      </c:pt>
                      <c:pt idx="115">
                        <c:v>35.073047737488196</c:v>
                      </c:pt>
                      <c:pt idx="116">
                        <c:v>35.106112908843507</c:v>
                      </c:pt>
                      <c:pt idx="117">
                        <c:v>35.134998316337779</c:v>
                      </c:pt>
                      <c:pt idx="118">
                        <c:v>35.150314176358926</c:v>
                      </c:pt>
                      <c:pt idx="119">
                        <c:v>35.167066107980311</c:v>
                      </c:pt>
                      <c:pt idx="120">
                        <c:v>35.235964244126237</c:v>
                      </c:pt>
                      <c:pt idx="121">
                        <c:v>35.194399323270389</c:v>
                      </c:pt>
                      <c:pt idx="122">
                        <c:v>35.135611219114288</c:v>
                      </c:pt>
                      <c:pt idx="123">
                        <c:v>35.190111110635534</c:v>
                      </c:pt>
                      <c:pt idx="124">
                        <c:v>35.214569280070954</c:v>
                      </c:pt>
                      <c:pt idx="125">
                        <c:v>35.273677193373778</c:v>
                      </c:pt>
                      <c:pt idx="126">
                        <c:v>35.38128822861264</c:v>
                      </c:pt>
                      <c:pt idx="127">
                        <c:v>35.410781749408571</c:v>
                      </c:pt>
                      <c:pt idx="128">
                        <c:v>35.470005922215577</c:v>
                      </c:pt>
                      <c:pt idx="129">
                        <c:v>35.565298506946881</c:v>
                      </c:pt>
                      <c:pt idx="130">
                        <c:v>35.632389231651686</c:v>
                      </c:pt>
                      <c:pt idx="131">
                        <c:v>35.734154584414561</c:v>
                      </c:pt>
                      <c:pt idx="132">
                        <c:v>35.824688813474793</c:v>
                      </c:pt>
                      <c:pt idx="133">
                        <c:v>35.848358347743947</c:v>
                      </c:pt>
                      <c:pt idx="134">
                        <c:v>35.926955818084807</c:v>
                      </c:pt>
                      <c:pt idx="135">
                        <c:v>35.996185598940684</c:v>
                      </c:pt>
                      <c:pt idx="136">
                        <c:v>36.046477046944887</c:v>
                      </c:pt>
                      <c:pt idx="137">
                        <c:v>36.156017336315436</c:v>
                      </c:pt>
                      <c:pt idx="138">
                        <c:v>36.212469162738508</c:v>
                      </c:pt>
                      <c:pt idx="139">
                        <c:v>36.282604833233329</c:v>
                      </c:pt>
                      <c:pt idx="140">
                        <c:v>36.333733639466047</c:v>
                      </c:pt>
                      <c:pt idx="141">
                        <c:v>36.377343756128724</c:v>
                      </c:pt>
                      <c:pt idx="142">
                        <c:v>36.496439646317768</c:v>
                      </c:pt>
                      <c:pt idx="143">
                        <c:v>36.542386177349279</c:v>
                      </c:pt>
                      <c:pt idx="144">
                        <c:v>36.598499603029772</c:v>
                      </c:pt>
                      <c:pt idx="145">
                        <c:v>36.738017841855225</c:v>
                      </c:pt>
                      <c:pt idx="146">
                        <c:v>36.785072047380361</c:v>
                      </c:pt>
                      <c:pt idx="147">
                        <c:v>36.843430886777952</c:v>
                      </c:pt>
                      <c:pt idx="148">
                        <c:v>36.944515394295983</c:v>
                      </c:pt>
                      <c:pt idx="149">
                        <c:v>36.981557512071902</c:v>
                      </c:pt>
                      <c:pt idx="150">
                        <c:v>37.084359145520061</c:v>
                      </c:pt>
                      <c:pt idx="151">
                        <c:v>37.109653703028357</c:v>
                      </c:pt>
                      <c:pt idx="152">
                        <c:v>37.180522729216165</c:v>
                      </c:pt>
                      <c:pt idx="153">
                        <c:v>37.269382911359209</c:v>
                      </c:pt>
                      <c:pt idx="154">
                        <c:v>37.299560144836633</c:v>
                      </c:pt>
                      <c:pt idx="155">
                        <c:v>37.39890629268335</c:v>
                      </c:pt>
                      <c:pt idx="156">
                        <c:v>37.392625759903346</c:v>
                      </c:pt>
                      <c:pt idx="157">
                        <c:v>37.519340241008187</c:v>
                      </c:pt>
                      <c:pt idx="158">
                        <c:v>37.568731001619796</c:v>
                      </c:pt>
                      <c:pt idx="159">
                        <c:v>37.671223954709077</c:v>
                      </c:pt>
                      <c:pt idx="160">
                        <c:v>37.754698076946831</c:v>
                      </c:pt>
                      <c:pt idx="161">
                        <c:v>37.878096502296977</c:v>
                      </c:pt>
                      <c:pt idx="162">
                        <c:v>37.874827748239127</c:v>
                      </c:pt>
                      <c:pt idx="163">
                        <c:v>38.014089756799521</c:v>
                      </c:pt>
                      <c:pt idx="164">
                        <c:v>38.147750239473659</c:v>
                      </c:pt>
                      <c:pt idx="165">
                        <c:v>38.245890530275105</c:v>
                      </c:pt>
                      <c:pt idx="166">
                        <c:v>38.312304441965281</c:v>
                      </c:pt>
                      <c:pt idx="167">
                        <c:v>38.450244123424362</c:v>
                      </c:pt>
                      <c:pt idx="168">
                        <c:v>38.531053398859896</c:v>
                      </c:pt>
                      <c:pt idx="169">
                        <c:v>38.645129803662087</c:v>
                      </c:pt>
                      <c:pt idx="170">
                        <c:v>38.724498787537286</c:v>
                      </c:pt>
                      <c:pt idx="171">
                        <c:v>38.883200543507243</c:v>
                      </c:pt>
                      <c:pt idx="172">
                        <c:v>38.869901217863827</c:v>
                      </c:pt>
                      <c:pt idx="173">
                        <c:v>38.995852925620341</c:v>
                      </c:pt>
                      <c:pt idx="174">
                        <c:v>39.146631551685729</c:v>
                      </c:pt>
                      <c:pt idx="175">
                        <c:v>39.19365572765787</c:v>
                      </c:pt>
                      <c:pt idx="176">
                        <c:v>39.353768547451622</c:v>
                      </c:pt>
                      <c:pt idx="177">
                        <c:v>39.463250389316116</c:v>
                      </c:pt>
                      <c:pt idx="178">
                        <c:v>39.512275167863187</c:v>
                      </c:pt>
                      <c:pt idx="179">
                        <c:v>39.602869717830572</c:v>
                      </c:pt>
                      <c:pt idx="180">
                        <c:v>39.67662752482623</c:v>
                      </c:pt>
                      <c:pt idx="181">
                        <c:v>39.842578514379547</c:v>
                      </c:pt>
                      <c:pt idx="182">
                        <c:v>39.907154018191918</c:v>
                      </c:pt>
                      <c:pt idx="183">
                        <c:v>39.967105288658551</c:v>
                      </c:pt>
                      <c:pt idx="184">
                        <c:v>40.020113328369604</c:v>
                      </c:pt>
                      <c:pt idx="185">
                        <c:v>40.149523071760676</c:v>
                      </c:pt>
                      <c:pt idx="186">
                        <c:v>40.206869893887948</c:v>
                      </c:pt>
                      <c:pt idx="187">
                        <c:v>40.321188643918553</c:v>
                      </c:pt>
                      <c:pt idx="188">
                        <c:v>40.426004016717854</c:v>
                      </c:pt>
                      <c:pt idx="189">
                        <c:v>40.462222994696084</c:v>
                      </c:pt>
                      <c:pt idx="190">
                        <c:v>40.572040508599009</c:v>
                      </c:pt>
                      <c:pt idx="191">
                        <c:v>40.627742188554556</c:v>
                      </c:pt>
                      <c:pt idx="192">
                        <c:v>40.715674455876638</c:v>
                      </c:pt>
                      <c:pt idx="193">
                        <c:v>40.784435013805236</c:v>
                      </c:pt>
                      <c:pt idx="194">
                        <c:v>40.807020053943816</c:v>
                      </c:pt>
                      <c:pt idx="195">
                        <c:v>40.872391019151443</c:v>
                      </c:pt>
                      <c:pt idx="196">
                        <c:v>41.076032274328163</c:v>
                      </c:pt>
                      <c:pt idx="197">
                        <c:v>41.059651956715037</c:v>
                      </c:pt>
                      <c:pt idx="198">
                        <c:v>41.138195825857593</c:v>
                      </c:pt>
                      <c:pt idx="199">
                        <c:v>41.248476258167955</c:v>
                      </c:pt>
                      <c:pt idx="200">
                        <c:v>41.29264175554281</c:v>
                      </c:pt>
                      <c:pt idx="201">
                        <c:v>41.312391747562245</c:v>
                      </c:pt>
                      <c:pt idx="202">
                        <c:v>41.399343518226523</c:v>
                      </c:pt>
                      <c:pt idx="203">
                        <c:v>41.465606647984224</c:v>
                      </c:pt>
                      <c:pt idx="204">
                        <c:v>41.578316134317006</c:v>
                      </c:pt>
                      <c:pt idx="205">
                        <c:v>41.657333524725537</c:v>
                      </c:pt>
                      <c:pt idx="206">
                        <c:v>41.764087075892675</c:v>
                      </c:pt>
                      <c:pt idx="207">
                        <c:v>41.826117585136771</c:v>
                      </c:pt>
                      <c:pt idx="208">
                        <c:v>41.894868964591723</c:v>
                      </c:pt>
                      <c:pt idx="209">
                        <c:v>41.960805799784438</c:v>
                      </c:pt>
                      <c:pt idx="210">
                        <c:v>42.080637494626295</c:v>
                      </c:pt>
                      <c:pt idx="211">
                        <c:v>42.221615960524851</c:v>
                      </c:pt>
                      <c:pt idx="212">
                        <c:v>42.199831539400201</c:v>
                      </c:pt>
                      <c:pt idx="213">
                        <c:v>42.396630105965869</c:v>
                      </c:pt>
                      <c:pt idx="214">
                        <c:v>42.438884557898383</c:v>
                      </c:pt>
                      <c:pt idx="215">
                        <c:v>42.525637192113926</c:v>
                      </c:pt>
                      <c:pt idx="216">
                        <c:v>42.662841936818396</c:v>
                      </c:pt>
                      <c:pt idx="217">
                        <c:v>42.647560261747664</c:v>
                      </c:pt>
                      <c:pt idx="218">
                        <c:v>42.769264259083123</c:v>
                      </c:pt>
                      <c:pt idx="219">
                        <c:v>42.90843318956221</c:v>
                      </c:pt>
                      <c:pt idx="220">
                        <c:v>42.99845219241255</c:v>
                      </c:pt>
                      <c:pt idx="221">
                        <c:v>43.087793451150958</c:v>
                      </c:pt>
                      <c:pt idx="222">
                        <c:v>43.191534128695125</c:v>
                      </c:pt>
                      <c:pt idx="223">
                        <c:v>43.290142383832766</c:v>
                      </c:pt>
                      <c:pt idx="224">
                        <c:v>43.314380912633268</c:v>
                      </c:pt>
                      <c:pt idx="225">
                        <c:v>43.405061326341325</c:v>
                      </c:pt>
                      <c:pt idx="226">
                        <c:v>43.535130321657974</c:v>
                      </c:pt>
                      <c:pt idx="227">
                        <c:v>43.576373759132004</c:v>
                      </c:pt>
                      <c:pt idx="228">
                        <c:v>43.627683453279246</c:v>
                      </c:pt>
                      <c:pt idx="229">
                        <c:v>43.710481101237839</c:v>
                      </c:pt>
                      <c:pt idx="230">
                        <c:v>43.798187411662099</c:v>
                      </c:pt>
                      <c:pt idx="231">
                        <c:v>43.928340575586887</c:v>
                      </c:pt>
                      <c:pt idx="232">
                        <c:v>44.009216548725639</c:v>
                      </c:pt>
                      <c:pt idx="233">
                        <c:v>44.107069518637196</c:v>
                      </c:pt>
                      <c:pt idx="234">
                        <c:v>44.231690097612542</c:v>
                      </c:pt>
                      <c:pt idx="235">
                        <c:v>44.302273254138626</c:v>
                      </c:pt>
                      <c:pt idx="236">
                        <c:v>44.383870147186997</c:v>
                      </c:pt>
                      <c:pt idx="237">
                        <c:v>44.441242323105996</c:v>
                      </c:pt>
                      <c:pt idx="238">
                        <c:v>44.528886600399957</c:v>
                      </c:pt>
                      <c:pt idx="239">
                        <c:v>44.689001633705551</c:v>
                      </c:pt>
                      <c:pt idx="240">
                        <c:v>44.743205732845347</c:v>
                      </c:pt>
                      <c:pt idx="241">
                        <c:v>44.824903419047779</c:v>
                      </c:pt>
                      <c:pt idx="242">
                        <c:v>44.87089167391926</c:v>
                      </c:pt>
                      <c:pt idx="243">
                        <c:v>44.92855030360063</c:v>
                      </c:pt>
                      <c:pt idx="244">
                        <c:v>45.058116089879505</c:v>
                      </c:pt>
                      <c:pt idx="245">
                        <c:v>45.129279094509648</c:v>
                      </c:pt>
                      <c:pt idx="246">
                        <c:v>45.154478424378617</c:v>
                      </c:pt>
                      <c:pt idx="247">
                        <c:v>45.224693985780789</c:v>
                      </c:pt>
                      <c:pt idx="248">
                        <c:v>45.35460711232048</c:v>
                      </c:pt>
                      <c:pt idx="249">
                        <c:v>45.374021086848103</c:v>
                      </c:pt>
                      <c:pt idx="250">
                        <c:v>45.346870208359178</c:v>
                      </c:pt>
                      <c:pt idx="251">
                        <c:v>45.480312511496045</c:v>
                      </c:pt>
                      <c:pt idx="252">
                        <c:v>45.574665259473946</c:v>
                      </c:pt>
                      <c:pt idx="253">
                        <c:v>45.618424758857998</c:v>
                      </c:pt>
                      <c:pt idx="254">
                        <c:v>45.618009547830098</c:v>
                      </c:pt>
                      <c:pt idx="255">
                        <c:v>45.746515951459557</c:v>
                      </c:pt>
                      <c:pt idx="256">
                        <c:v>45.778046931144075</c:v>
                      </c:pt>
                      <c:pt idx="257">
                        <c:v>45.911011420740358</c:v>
                      </c:pt>
                      <c:pt idx="258">
                        <c:v>45.953643099798363</c:v>
                      </c:pt>
                      <c:pt idx="259">
                        <c:v>46.035037020611412</c:v>
                      </c:pt>
                      <c:pt idx="260">
                        <c:v>46.093937953038576</c:v>
                      </c:pt>
                      <c:pt idx="261">
                        <c:v>46.189374640240629</c:v>
                      </c:pt>
                      <c:pt idx="262">
                        <c:v>46.237462822439703</c:v>
                      </c:pt>
                      <c:pt idx="263">
                        <c:v>46.31391070812036</c:v>
                      </c:pt>
                      <c:pt idx="264">
                        <c:v>46.335351297782324</c:v>
                      </c:pt>
                      <c:pt idx="265">
                        <c:v>46.434838477739127</c:v>
                      </c:pt>
                      <c:pt idx="266">
                        <c:v>46.524674384824159</c:v>
                      </c:pt>
                      <c:pt idx="267">
                        <c:v>46.551108680325285</c:v>
                      </c:pt>
                      <c:pt idx="268">
                        <c:v>46.684850494362934</c:v>
                      </c:pt>
                      <c:pt idx="269">
                        <c:v>46.673023726506379</c:v>
                      </c:pt>
                      <c:pt idx="270">
                        <c:v>46.770975639908144</c:v>
                      </c:pt>
                      <c:pt idx="271">
                        <c:v>46.81634524231697</c:v>
                      </c:pt>
                      <c:pt idx="272">
                        <c:v>46.975087558219229</c:v>
                      </c:pt>
                      <c:pt idx="273">
                        <c:v>46.957926795268484</c:v>
                      </c:pt>
                      <c:pt idx="274">
                        <c:v>47.058941857797194</c:v>
                      </c:pt>
                      <c:pt idx="275">
                        <c:v>47.171461505764242</c:v>
                      </c:pt>
                      <c:pt idx="276">
                        <c:v>47.176748402064767</c:v>
                      </c:pt>
                      <c:pt idx="277">
                        <c:v>47.336108983359701</c:v>
                      </c:pt>
                      <c:pt idx="278">
                        <c:v>47.309858541604989</c:v>
                      </c:pt>
                      <c:pt idx="279">
                        <c:v>47.384399466506281</c:v>
                      </c:pt>
                      <c:pt idx="280">
                        <c:v>47.479225681526074</c:v>
                      </c:pt>
                      <c:pt idx="281">
                        <c:v>47.46682927734097</c:v>
                      </c:pt>
                      <c:pt idx="282">
                        <c:v>47.654032222407182</c:v>
                      </c:pt>
                      <c:pt idx="283">
                        <c:v>47.727226676022497</c:v>
                      </c:pt>
                      <c:pt idx="284">
                        <c:v>47.747909985228986</c:v>
                      </c:pt>
                      <c:pt idx="285">
                        <c:v>47.821988868770916</c:v>
                      </c:pt>
                      <c:pt idx="286">
                        <c:v>47.900874488136303</c:v>
                      </c:pt>
                      <c:pt idx="287">
                        <c:v>48.033654936787158</c:v>
                      </c:pt>
                      <c:pt idx="288">
                        <c:v>48.00565572837391</c:v>
                      </c:pt>
                      <c:pt idx="289">
                        <c:v>48.104668282352314</c:v>
                      </c:pt>
                      <c:pt idx="290">
                        <c:v>48.110431631591297</c:v>
                      </c:pt>
                      <c:pt idx="291">
                        <c:v>48.10330274753683</c:v>
                      </c:pt>
                      <c:pt idx="292">
                        <c:v>48.318087706788354</c:v>
                      </c:pt>
                      <c:pt idx="293">
                        <c:v>48.344202664596317</c:v>
                      </c:pt>
                      <c:pt idx="294">
                        <c:v>48.364747727081038</c:v>
                      </c:pt>
                      <c:pt idx="295">
                        <c:v>48.463794117846362</c:v>
                      </c:pt>
                      <c:pt idx="296">
                        <c:v>48.612404217146349</c:v>
                      </c:pt>
                      <c:pt idx="297">
                        <c:v>48.681309009286238</c:v>
                      </c:pt>
                      <c:pt idx="298">
                        <c:v>48.74871782290775</c:v>
                      </c:pt>
                      <c:pt idx="299">
                        <c:v>48.875954880936249</c:v>
                      </c:pt>
                      <c:pt idx="300">
                        <c:v>48.935157217968928</c:v>
                      </c:pt>
                      <c:pt idx="301">
                        <c:v>49.052011267223897</c:v>
                      </c:pt>
                      <c:pt idx="302">
                        <c:v>49.098210673895416</c:v>
                      </c:pt>
                      <c:pt idx="303">
                        <c:v>49.190162584151871</c:v>
                      </c:pt>
                      <c:pt idx="304">
                        <c:v>49.250577828897008</c:v>
                      </c:pt>
                      <c:pt idx="305">
                        <c:v>49.384951059859787</c:v>
                      </c:pt>
                      <c:pt idx="306">
                        <c:v>49.441796410156066</c:v>
                      </c:pt>
                      <c:pt idx="307">
                        <c:v>49.588745256066787</c:v>
                      </c:pt>
                      <c:pt idx="308">
                        <c:v>49.707666459972572</c:v>
                      </c:pt>
                      <c:pt idx="309">
                        <c:v>49.733291354016089</c:v>
                      </c:pt>
                      <c:pt idx="310">
                        <c:v>49.761533314565256</c:v>
                      </c:pt>
                      <c:pt idx="311">
                        <c:v>49.918980340540301</c:v>
                      </c:pt>
                      <c:pt idx="312">
                        <c:v>50.056018727117795</c:v>
                      </c:pt>
                      <c:pt idx="313">
                        <c:v>50.185811983641855</c:v>
                      </c:pt>
                      <c:pt idx="314">
                        <c:v>50.275266787567318</c:v>
                      </c:pt>
                      <c:pt idx="315">
                        <c:v>50.375308887827543</c:v>
                      </c:pt>
                      <c:pt idx="316">
                        <c:v>50.431452280559576</c:v>
                      </c:pt>
                      <c:pt idx="317">
                        <c:v>50.544885127549506</c:v>
                      </c:pt>
                      <c:pt idx="318">
                        <c:v>50.647668073143187</c:v>
                      </c:pt>
                      <c:pt idx="319">
                        <c:v>50.746906575423488</c:v>
                      </c:pt>
                      <c:pt idx="320">
                        <c:v>50.871822537801009</c:v>
                      </c:pt>
                      <c:pt idx="321">
                        <c:v>50.955094647856271</c:v>
                      </c:pt>
                      <c:pt idx="322">
                        <c:v>51.062204446669014</c:v>
                      </c:pt>
                      <c:pt idx="323">
                        <c:v>51.141979539030878</c:v>
                      </c:pt>
                      <c:pt idx="324">
                        <c:v>51.354097038931933</c:v>
                      </c:pt>
                      <c:pt idx="325">
                        <c:v>51.41846888988065</c:v>
                      </c:pt>
                      <c:pt idx="326">
                        <c:v>51.527783804499407</c:v>
                      </c:pt>
                      <c:pt idx="327">
                        <c:v>51.632751857107436</c:v>
                      </c:pt>
                      <c:pt idx="328">
                        <c:v>51.718503994753519</c:v>
                      </c:pt>
                      <c:pt idx="329">
                        <c:v>51.875033563528788</c:v>
                      </c:pt>
                      <c:pt idx="330">
                        <c:v>51.915754007067868</c:v>
                      </c:pt>
                      <c:pt idx="331">
                        <c:v>52.113549736849016</c:v>
                      </c:pt>
                      <c:pt idx="332">
                        <c:v>52.245617208799878</c:v>
                      </c:pt>
                      <c:pt idx="333">
                        <c:v>52.226121838742259</c:v>
                      </c:pt>
                      <c:pt idx="334">
                        <c:v>52.287452772280673</c:v>
                      </c:pt>
                      <c:pt idx="335">
                        <c:v>52.490941355198643</c:v>
                      </c:pt>
                      <c:pt idx="336">
                        <c:v>52.520514870623359</c:v>
                      </c:pt>
                      <c:pt idx="337">
                        <c:v>52.658894864446076</c:v>
                      </c:pt>
                      <c:pt idx="338">
                        <c:v>52.786511280491311</c:v>
                      </c:pt>
                      <c:pt idx="339">
                        <c:v>52.846178322616424</c:v>
                      </c:pt>
                      <c:pt idx="340">
                        <c:v>52.873815949377253</c:v>
                      </c:pt>
                      <c:pt idx="341">
                        <c:v>52.964403958243189</c:v>
                      </c:pt>
                      <c:pt idx="342">
                        <c:v>53.036299404705119</c:v>
                      </c:pt>
                      <c:pt idx="343">
                        <c:v>53.214656749646053</c:v>
                      </c:pt>
                      <c:pt idx="344">
                        <c:v>53.26120274655257</c:v>
                      </c:pt>
                      <c:pt idx="345">
                        <c:v>53.314946033489115</c:v>
                      </c:pt>
                      <c:pt idx="346">
                        <c:v>53.36807782259676</c:v>
                      </c:pt>
                      <c:pt idx="347">
                        <c:v>53.379979931008378</c:v>
                      </c:pt>
                      <c:pt idx="348">
                        <c:v>53.632082327710847</c:v>
                      </c:pt>
                      <c:pt idx="349">
                        <c:v>53.709765619014469</c:v>
                      </c:pt>
                      <c:pt idx="350">
                        <c:v>53.773696008101638</c:v>
                      </c:pt>
                      <c:pt idx="351">
                        <c:v>53.887990398327972</c:v>
                      </c:pt>
                      <c:pt idx="352">
                        <c:v>54.136727264627439</c:v>
                      </c:pt>
                      <c:pt idx="353">
                        <c:v>54.094167002890501</c:v>
                      </c:pt>
                      <c:pt idx="354">
                        <c:v>54.131684670969889</c:v>
                      </c:pt>
                      <c:pt idx="355">
                        <c:v>54.209677176479843</c:v>
                      </c:pt>
                      <c:pt idx="356">
                        <c:v>54.36081704852343</c:v>
                      </c:pt>
                      <c:pt idx="357">
                        <c:v>54.402903272025107</c:v>
                      </c:pt>
                      <c:pt idx="358">
                        <c:v>54.524212668760718</c:v>
                      </c:pt>
                      <c:pt idx="359">
                        <c:v>54.640555630814923</c:v>
                      </c:pt>
                      <c:pt idx="360">
                        <c:v>54.689489932569117</c:v>
                      </c:pt>
                      <c:pt idx="361">
                        <c:v>54.856965654408576</c:v>
                      </c:pt>
                      <c:pt idx="362">
                        <c:v>54.969187086911781</c:v>
                      </c:pt>
                      <c:pt idx="363">
                        <c:v>55.002345123083728</c:v>
                      </c:pt>
                      <c:pt idx="364">
                        <c:v>55.114069669219511</c:v>
                      </c:pt>
                      <c:pt idx="365">
                        <c:v>55.182112308425147</c:v>
                      </c:pt>
                      <c:pt idx="366">
                        <c:v>55.283667389552775</c:v>
                      </c:pt>
                      <c:pt idx="367">
                        <c:v>55.371834657175143</c:v>
                      </c:pt>
                      <c:pt idx="368">
                        <c:v>55.554429493906085</c:v>
                      </c:pt>
                      <c:pt idx="369">
                        <c:v>55.585367855287039</c:v>
                      </c:pt>
                      <c:pt idx="370">
                        <c:v>55.65009379210413</c:v>
                      </c:pt>
                      <c:pt idx="371">
                        <c:v>55.793835879073711</c:v>
                      </c:pt>
                      <c:pt idx="372">
                        <c:v>55.867735146961948</c:v>
                      </c:pt>
                      <c:pt idx="373">
                        <c:v>55.999524694463346</c:v>
                      </c:pt>
                      <c:pt idx="374">
                        <c:v>56.047446281729925</c:v>
                      </c:pt>
                      <c:pt idx="375">
                        <c:v>56.010636920836056</c:v>
                      </c:pt>
                      <c:pt idx="376">
                        <c:v>56.235010530822748</c:v>
                      </c:pt>
                      <c:pt idx="377">
                        <c:v>56.290816382334228</c:v>
                      </c:pt>
                      <c:pt idx="378">
                        <c:v>56.312032226232063</c:v>
                      </c:pt>
                      <c:pt idx="379">
                        <c:v>56.490359781129349</c:v>
                      </c:pt>
                      <c:pt idx="380">
                        <c:v>56.587400549892017</c:v>
                      </c:pt>
                      <c:pt idx="381">
                        <c:v>56.626647507090865</c:v>
                      </c:pt>
                      <c:pt idx="382">
                        <c:v>56.662733952708763</c:v>
                      </c:pt>
                      <c:pt idx="383">
                        <c:v>56.808812369939133</c:v>
                      </c:pt>
                      <c:pt idx="384">
                        <c:v>56.926625520032403</c:v>
                      </c:pt>
                      <c:pt idx="385">
                        <c:v>57.059599830753108</c:v>
                      </c:pt>
                      <c:pt idx="386">
                        <c:v>57.072576237289887</c:v>
                      </c:pt>
                      <c:pt idx="387">
                        <c:v>57.230953376794005</c:v>
                      </c:pt>
                      <c:pt idx="388">
                        <c:v>57.240669329774661</c:v>
                      </c:pt>
                      <c:pt idx="389">
                        <c:v>57.257540085274456</c:v>
                      </c:pt>
                      <c:pt idx="390">
                        <c:v>57.4101309760307</c:v>
                      </c:pt>
                      <c:pt idx="391">
                        <c:v>57.470277610870028</c:v>
                      </c:pt>
                      <c:pt idx="392">
                        <c:v>57.655401333789804</c:v>
                      </c:pt>
                      <c:pt idx="393">
                        <c:v>57.724587062574322</c:v>
                      </c:pt>
                      <c:pt idx="394">
                        <c:v>57.85125791329358</c:v>
                      </c:pt>
                      <c:pt idx="395">
                        <c:v>57.848820738329529</c:v>
                      </c:pt>
                      <c:pt idx="396">
                        <c:v>58.081011155222384</c:v>
                      </c:pt>
                      <c:pt idx="397">
                        <c:v>58.029133583043674</c:v>
                      </c:pt>
                      <c:pt idx="398">
                        <c:v>58.202167839543449</c:v>
                      </c:pt>
                      <c:pt idx="399">
                        <c:v>58.333892432595107</c:v>
                      </c:pt>
                      <c:pt idx="400">
                        <c:v>58.342225774781525</c:v>
                      </c:pt>
                      <c:pt idx="401">
                        <c:v>58.409381832984494</c:v>
                      </c:pt>
                      <c:pt idx="402">
                        <c:v>58.473097375349333</c:v>
                      </c:pt>
                      <c:pt idx="403">
                        <c:v>58.533160407298418</c:v>
                      </c:pt>
                      <c:pt idx="404">
                        <c:v>58.722560007056735</c:v>
                      </c:pt>
                      <c:pt idx="405">
                        <c:v>58.82056614297661</c:v>
                      </c:pt>
                      <c:pt idx="406">
                        <c:v>58.887877900886863</c:v>
                      </c:pt>
                      <c:pt idx="407">
                        <c:v>59.052264130723231</c:v>
                      </c:pt>
                      <c:pt idx="408">
                        <c:v>59.137180926046788</c:v>
                      </c:pt>
                      <c:pt idx="409">
                        <c:v>59.224912552160468</c:v>
                      </c:pt>
                      <c:pt idx="410">
                        <c:v>59.263464945371993</c:v>
                      </c:pt>
                      <c:pt idx="411">
                        <c:v>59.377125675697265</c:v>
                      </c:pt>
                      <c:pt idx="412">
                        <c:v>59.448794922897534</c:v>
                      </c:pt>
                      <c:pt idx="413">
                        <c:v>59.630262976435461</c:v>
                      </c:pt>
                      <c:pt idx="414">
                        <c:v>59.701958581930931</c:v>
                      </c:pt>
                      <c:pt idx="415">
                        <c:v>59.891567293439437</c:v>
                      </c:pt>
                      <c:pt idx="416">
                        <c:v>59.927661133956633</c:v>
                      </c:pt>
                      <c:pt idx="417">
                        <c:v>60.029912586014937</c:v>
                      </c:pt>
                      <c:pt idx="418">
                        <c:v>60.258187158307393</c:v>
                      </c:pt>
                      <c:pt idx="419">
                        <c:v>60.328338269981124</c:v>
                      </c:pt>
                      <c:pt idx="420">
                        <c:v>60.25880369397796</c:v>
                      </c:pt>
                      <c:pt idx="421">
                        <c:v>60.492125698000926</c:v>
                      </c:pt>
                      <c:pt idx="422">
                        <c:v>60.497495861990728</c:v>
                      </c:pt>
                      <c:pt idx="423">
                        <c:v>60.622752261966468</c:v>
                      </c:pt>
                      <c:pt idx="424">
                        <c:v>60.778391054210218</c:v>
                      </c:pt>
                      <c:pt idx="425">
                        <c:v>60.849725563966821</c:v>
                      </c:pt>
                      <c:pt idx="426">
                        <c:v>60.929298799564798</c:v>
                      </c:pt>
                      <c:pt idx="427">
                        <c:v>61.152879269761947</c:v>
                      </c:pt>
                      <c:pt idx="428">
                        <c:v>61.28409496017953</c:v>
                      </c:pt>
                      <c:pt idx="429">
                        <c:v>61.309893113289966</c:v>
                      </c:pt>
                      <c:pt idx="430">
                        <c:v>61.396649898346197</c:v>
                      </c:pt>
                      <c:pt idx="431">
                        <c:v>61.63942897394179</c:v>
                      </c:pt>
                      <c:pt idx="432">
                        <c:v>61.593958654637824</c:v>
                      </c:pt>
                      <c:pt idx="433">
                        <c:v>61.689267893150443</c:v>
                      </c:pt>
                      <c:pt idx="434">
                        <c:v>61.887408202622588</c:v>
                      </c:pt>
                      <c:pt idx="435">
                        <c:v>62.027839817845276</c:v>
                      </c:pt>
                      <c:pt idx="436">
                        <c:v>62.206882966301933</c:v>
                      </c:pt>
                      <c:pt idx="437">
                        <c:v>62.238271046028238</c:v>
                      </c:pt>
                      <c:pt idx="438">
                        <c:v>62.357153491927534</c:v>
                      </c:pt>
                      <c:pt idx="439">
                        <c:v>62.566176620551595</c:v>
                      </c:pt>
                      <c:pt idx="440">
                        <c:v>62.683673959639009</c:v>
                      </c:pt>
                      <c:pt idx="441">
                        <c:v>62.804333544141478</c:v>
                      </c:pt>
                      <c:pt idx="442">
                        <c:v>62.908688587402459</c:v>
                      </c:pt>
                      <c:pt idx="443">
                        <c:v>62.94996531987281</c:v>
                      </c:pt>
                      <c:pt idx="444">
                        <c:v>63.026852353903585</c:v>
                      </c:pt>
                      <c:pt idx="445">
                        <c:v>63.093463014148234</c:v>
                      </c:pt>
                      <c:pt idx="446">
                        <c:v>63.167275817956067</c:v>
                      </c:pt>
                      <c:pt idx="447">
                        <c:v>63.270047581837595</c:v>
                      </c:pt>
                      <c:pt idx="448">
                        <c:v>63.40073497484169</c:v>
                      </c:pt>
                      <c:pt idx="449">
                        <c:v>63.51009313704327</c:v>
                      </c:pt>
                      <c:pt idx="450">
                        <c:v>63.550046277892669</c:v>
                      </c:pt>
                      <c:pt idx="451">
                        <c:v>63.703729315054105</c:v>
                      </c:pt>
                      <c:pt idx="452">
                        <c:v>63.931251162625394</c:v>
                      </c:pt>
                      <c:pt idx="453">
                        <c:v>63.94574812373471</c:v>
                      </c:pt>
                      <c:pt idx="454">
                        <c:v>64.06700449780412</c:v>
                      </c:pt>
                      <c:pt idx="455">
                        <c:v>64.185443051890928</c:v>
                      </c:pt>
                      <c:pt idx="456">
                        <c:v>64.340256703870764</c:v>
                      </c:pt>
                      <c:pt idx="457">
                        <c:v>64.389656208367143</c:v>
                      </c:pt>
                      <c:pt idx="458">
                        <c:v>64.487389711785511</c:v>
                      </c:pt>
                      <c:pt idx="459">
                        <c:v>64.545918539558087</c:v>
                      </c:pt>
                      <c:pt idx="460">
                        <c:v>64.795726156664571</c:v>
                      </c:pt>
                      <c:pt idx="461">
                        <c:v>65.018315307029667</c:v>
                      </c:pt>
                      <c:pt idx="462">
                        <c:v>65.034855287272578</c:v>
                      </c:pt>
                      <c:pt idx="463">
                        <c:v>65.291318399749727</c:v>
                      </c:pt>
                      <c:pt idx="464">
                        <c:v>65.326307068162677</c:v>
                      </c:pt>
                      <c:pt idx="465">
                        <c:v>65.405735418239971</c:v>
                      </c:pt>
                      <c:pt idx="466">
                        <c:v>65.544742673916588</c:v>
                      </c:pt>
                      <c:pt idx="467">
                        <c:v>65.759556636762824</c:v>
                      </c:pt>
                      <c:pt idx="468">
                        <c:v>65.804548838845008</c:v>
                      </c:pt>
                      <c:pt idx="469">
                        <c:v>65.947533106602549</c:v>
                      </c:pt>
                      <c:pt idx="470">
                        <c:v>66.101423582364305</c:v>
                      </c:pt>
                      <c:pt idx="471">
                        <c:v>66.180821131782096</c:v>
                      </c:pt>
                      <c:pt idx="472">
                        <c:v>66.36404861082562</c:v>
                      </c:pt>
                      <c:pt idx="473">
                        <c:v>66.41596374122642</c:v>
                      </c:pt>
                      <c:pt idx="474">
                        <c:v>66.65028245602403</c:v>
                      </c:pt>
                      <c:pt idx="475">
                        <c:v>66.712901079924535</c:v>
                      </c:pt>
                      <c:pt idx="476">
                        <c:v>66.812482492441148</c:v>
                      </c:pt>
                      <c:pt idx="477">
                        <c:v>66.945258105166275</c:v>
                      </c:pt>
                      <c:pt idx="478">
                        <c:v>67.101084755723434</c:v>
                      </c:pt>
                      <c:pt idx="479">
                        <c:v>67.168674170024758</c:v>
                      </c:pt>
                      <c:pt idx="480">
                        <c:v>67.241319109851105</c:v>
                      </c:pt>
                      <c:pt idx="481">
                        <c:v>67.468647214756515</c:v>
                      </c:pt>
                      <c:pt idx="482">
                        <c:v>67.617666952032465</c:v>
                      </c:pt>
                      <c:pt idx="483">
                        <c:v>67.76858715638835</c:v>
                      </c:pt>
                      <c:pt idx="484">
                        <c:v>67.817149983311623</c:v>
                      </c:pt>
                      <c:pt idx="485">
                        <c:v>67.974409183067749</c:v>
                      </c:pt>
                      <c:pt idx="486">
                        <c:v>68.084267292226826</c:v>
                      </c:pt>
                      <c:pt idx="487">
                        <c:v>68.26460686962551</c:v>
                      </c:pt>
                      <c:pt idx="488">
                        <c:v>68.394227317006667</c:v>
                      </c:pt>
                      <c:pt idx="489">
                        <c:v>68.439074760237233</c:v>
                      </c:pt>
                      <c:pt idx="490">
                        <c:v>68.596293783259327</c:v>
                      </c:pt>
                      <c:pt idx="491">
                        <c:v>68.795905750074681</c:v>
                      </c:pt>
                      <c:pt idx="492">
                        <c:v>68.936795692523717</c:v>
                      </c:pt>
                      <c:pt idx="493">
                        <c:v>68.977163955857264</c:v>
                      </c:pt>
                      <c:pt idx="494">
                        <c:v>69.216277347380355</c:v>
                      </c:pt>
                      <c:pt idx="495">
                        <c:v>69.352241613888282</c:v>
                      </c:pt>
                      <c:pt idx="496">
                        <c:v>69.478106924702629</c:v>
                      </c:pt>
                      <c:pt idx="497">
                        <c:v>69.583631779558857</c:v>
                      </c:pt>
                      <c:pt idx="498">
                        <c:v>69.696686317086503</c:v>
                      </c:pt>
                      <c:pt idx="499">
                        <c:v>69.958918288363179</c:v>
                      </c:pt>
                      <c:pt idx="500">
                        <c:v>70.071777061613986</c:v>
                      </c:pt>
                      <c:pt idx="501">
                        <c:v>70.088006652629787</c:v>
                      </c:pt>
                      <c:pt idx="502">
                        <c:v>70.219083333452957</c:v>
                      </c:pt>
                      <c:pt idx="503">
                        <c:v>70.430331548505208</c:v>
                      </c:pt>
                      <c:pt idx="504">
                        <c:v>70.436586492909413</c:v>
                      </c:pt>
                      <c:pt idx="505">
                        <c:v>70.650186555104682</c:v>
                      </c:pt>
                      <c:pt idx="506">
                        <c:v>70.7502832844946</c:v>
                      </c:pt>
                      <c:pt idx="507">
                        <c:v>70.872406233657983</c:v>
                      </c:pt>
                      <c:pt idx="508">
                        <c:v>70.989052735822952</c:v>
                      </c:pt>
                      <c:pt idx="509">
                        <c:v>71.135575997042025</c:v>
                      </c:pt>
                      <c:pt idx="510">
                        <c:v>71.190893718818671</c:v>
                      </c:pt>
                      <c:pt idx="511">
                        <c:v>71.426470363362142</c:v>
                      </c:pt>
                      <c:pt idx="512">
                        <c:v>71.47300012715138</c:v>
                      </c:pt>
                      <c:pt idx="513">
                        <c:v>71.678348448275685</c:v>
                      </c:pt>
                      <c:pt idx="514">
                        <c:v>71.821214669450569</c:v>
                      </c:pt>
                      <c:pt idx="515">
                        <c:v>71.911999689398911</c:v>
                      </c:pt>
                      <c:pt idx="516">
                        <c:v>72.012804086569275</c:v>
                      </c:pt>
                      <c:pt idx="517">
                        <c:v>72.227099900508165</c:v>
                      </c:pt>
                      <c:pt idx="518">
                        <c:v>72.476752629389168</c:v>
                      </c:pt>
                      <c:pt idx="519">
                        <c:v>72.415632459567931</c:v>
                      </c:pt>
                      <c:pt idx="520">
                        <c:v>72.586385613693793</c:v>
                      </c:pt>
                      <c:pt idx="521">
                        <c:v>72.652529170161458</c:v>
                      </c:pt>
                      <c:pt idx="522">
                        <c:v>72.721711753322637</c:v>
                      </c:pt>
                      <c:pt idx="523">
                        <c:v>72.901422630842319</c:v>
                      </c:pt>
                      <c:pt idx="524">
                        <c:v>73.149884395295047</c:v>
                      </c:pt>
                      <c:pt idx="525">
                        <c:v>73.350536823631529</c:v>
                      </c:pt>
                      <c:pt idx="526">
                        <c:v>73.411657486271366</c:v>
                      </c:pt>
                      <c:pt idx="527">
                        <c:v>73.55764925608517</c:v>
                      </c:pt>
                      <c:pt idx="528">
                        <c:v>73.758698949090984</c:v>
                      </c:pt>
                      <c:pt idx="529">
                        <c:v>73.89715422646529</c:v>
                      </c:pt>
                      <c:pt idx="530">
                        <c:v>73.865406742003884</c:v>
                      </c:pt>
                      <c:pt idx="531">
                        <c:v>74.091563844883183</c:v>
                      </c:pt>
                      <c:pt idx="532">
                        <c:v>74.213684004222415</c:v>
                      </c:pt>
                      <c:pt idx="533">
                        <c:v>74.387233540852236</c:v>
                      </c:pt>
                      <c:pt idx="534">
                        <c:v>74.568075820260873</c:v>
                      </c:pt>
                      <c:pt idx="535">
                        <c:v>74.67162568472699</c:v>
                      </c:pt>
                      <c:pt idx="536">
                        <c:v>74.800609222903901</c:v>
                      </c:pt>
                      <c:pt idx="537">
                        <c:v>74.854768726636919</c:v>
                      </c:pt>
                      <c:pt idx="538">
                        <c:v>75.131289288915497</c:v>
                      </c:pt>
                      <c:pt idx="539">
                        <c:v>75.246281913637205</c:v>
                      </c:pt>
                      <c:pt idx="540">
                        <c:v>75.44656432516733</c:v>
                      </c:pt>
                      <c:pt idx="541">
                        <c:v>75.504335718007468</c:v>
                      </c:pt>
                    </c:numCache>
                  </c:numRef>
                </c:yVal>
                <c:smooth val="1"/>
                <c:extLst xmlns:c15="http://schemas.microsoft.com/office/drawing/2012/chart">
                  <c:ext xmlns:c16="http://schemas.microsoft.com/office/drawing/2014/chart" uri="{C3380CC4-5D6E-409C-BE32-E72D297353CC}">
                    <c16:uniqueId val="{0000000C-0688-4018-B01C-7E39D0E7DCCC}"/>
                  </c:ext>
                </c:extLst>
              </c15:ser>
            </c15:filteredScatterSeries>
            <c15:filteredScatterSeries>
              <c15:ser>
                <c:idx val="3"/>
                <c:order val="13"/>
                <c:tx>
                  <c:v>Sin antibiótico</c:v>
                </c:tx>
                <c:spPr>
                  <a:ln w="28575">
                    <a:solidFill>
                      <a:schemeClr val="accent4">
                        <a:alpha val="20000"/>
                      </a:schemeClr>
                    </a:solidFill>
                  </a:ln>
                  <a:effectLst/>
                </c:spPr>
                <c:marker>
                  <c:symbol val="circle"/>
                  <c:size val="4"/>
                  <c:spPr>
                    <a:solidFill>
                      <a:schemeClr val="accent4"/>
                    </a:solidFill>
                    <a:ln w="9525" cap="flat" cmpd="sng" algn="ctr">
                      <a:solidFill>
                        <a:schemeClr val="accent4"/>
                      </a:solidFill>
                      <a:round/>
                    </a:ln>
                    <a:effectLst/>
                  </c:spPr>
                </c:marker>
                <c:xVal>
                  <c:numRef>
                    <c:extLst xmlns:c15="http://schemas.microsoft.com/office/drawing/2012/chart">
                      <c:ext xmlns:c15="http://schemas.microsoft.com/office/drawing/2012/chart" uri="{02D57815-91ED-43cb-92C2-25804820EDAC}">
                        <c15:formulaRef>
                          <c15:sqref>'Graficas (2)'!$EG$5:$EG$552</c15:sqref>
                        </c15:formulaRef>
                      </c:ext>
                    </c:extLst>
                    <c:numCache>
                      <c:formatCode>General</c:formatCode>
                      <c:ptCount val="548"/>
                      <c:pt idx="0">
                        <c:v>5.5512515301057693E-4</c:v>
                      </c:pt>
                      <c:pt idx="1">
                        <c:v>1.6364454936454848E-3</c:v>
                      </c:pt>
                      <c:pt idx="2">
                        <c:v>2.5353322901840638E-3</c:v>
                      </c:pt>
                      <c:pt idx="3">
                        <c:v>3.5492181874966847E-3</c:v>
                      </c:pt>
                      <c:pt idx="4">
                        <c:v>4.5164661335575394E-3</c:v>
                      </c:pt>
                      <c:pt idx="5">
                        <c:v>5.5608261115566784E-3</c:v>
                      </c:pt>
                      <c:pt idx="6">
                        <c:v>6.4718613319917385E-3</c:v>
                      </c:pt>
                      <c:pt idx="7">
                        <c:v>7.5987900896562306E-3</c:v>
                      </c:pt>
                      <c:pt idx="8">
                        <c:v>8.4465092654819763E-3</c:v>
                      </c:pt>
                      <c:pt idx="9">
                        <c:v>9.5249468524178493E-3</c:v>
                      </c:pt>
                      <c:pt idx="10">
                        <c:v>1.0521124667403363E-2</c:v>
                      </c:pt>
                      <c:pt idx="11">
                        <c:v>1.1423511861005061E-2</c:v>
                      </c:pt>
                      <c:pt idx="12">
                        <c:v>1.2448207902101181E-2</c:v>
                      </c:pt>
                      <c:pt idx="13">
                        <c:v>1.3443047381852818E-2</c:v>
                      </c:pt>
                      <c:pt idx="14">
                        <c:v>1.439351366240191E-2</c:v>
                      </c:pt>
                      <c:pt idx="15">
                        <c:v>1.5289209179834182E-2</c:v>
                      </c:pt>
                      <c:pt idx="16">
                        <c:v>1.6294241173785515E-2</c:v>
                      </c:pt>
                      <c:pt idx="17">
                        <c:v>1.7337674790090244E-2</c:v>
                      </c:pt>
                      <c:pt idx="18">
                        <c:v>1.8302966385487122E-2</c:v>
                      </c:pt>
                      <c:pt idx="19">
                        <c:v>1.9272376172893634E-2</c:v>
                      </c:pt>
                      <c:pt idx="20">
                        <c:v>2.0373669527047753E-2</c:v>
                      </c:pt>
                      <c:pt idx="21">
                        <c:v>2.1320017615587186E-2</c:v>
                      </c:pt>
                      <c:pt idx="22">
                        <c:v>2.2258850301361877E-2</c:v>
                      </c:pt>
                      <c:pt idx="23">
                        <c:v>2.3198197595775124E-2</c:v>
                      </c:pt>
                      <c:pt idx="24">
                        <c:v>2.428785823708909E-2</c:v>
                      </c:pt>
                      <c:pt idx="25">
                        <c:v>2.5252223360549757E-2</c:v>
                      </c:pt>
                      <c:pt idx="26">
                        <c:v>2.6189614524782634E-2</c:v>
                      </c:pt>
                      <c:pt idx="27">
                        <c:v>2.7144302183649303E-2</c:v>
                      </c:pt>
                      <c:pt idx="28">
                        <c:v>2.8196795469601483E-2</c:v>
                      </c:pt>
                      <c:pt idx="29">
                        <c:v>2.9174544827335242E-2</c:v>
                      </c:pt>
                      <c:pt idx="30">
                        <c:v>3.021447848754397E-2</c:v>
                      </c:pt>
                      <c:pt idx="31">
                        <c:v>3.1118306761720421E-2</c:v>
                      </c:pt>
                      <c:pt idx="32">
                        <c:v>3.2162769154335059E-2</c:v>
                      </c:pt>
                      <c:pt idx="33">
                        <c:v>3.3121265887254579E-2</c:v>
                      </c:pt>
                      <c:pt idx="34">
                        <c:v>3.3999355792096182E-2</c:v>
                      </c:pt>
                      <c:pt idx="35">
                        <c:v>3.5006858965833547E-2</c:v>
                      </c:pt>
                      <c:pt idx="36">
                        <c:v>3.607325065373021E-2</c:v>
                      </c:pt>
                      <c:pt idx="37">
                        <c:v>3.7118743145556153E-2</c:v>
                      </c:pt>
                      <c:pt idx="38">
                        <c:v>3.8070548643273396E-2</c:v>
                      </c:pt>
                      <c:pt idx="39">
                        <c:v>3.8939064269828995E-2</c:v>
                      </c:pt>
                      <c:pt idx="40">
                        <c:v>3.9969114092827725E-2</c:v>
                      </c:pt>
                      <c:pt idx="41">
                        <c:v>4.09700274538023E-2</c:v>
                      </c:pt>
                      <c:pt idx="42">
                        <c:v>4.1898462575662765E-2</c:v>
                      </c:pt>
                      <c:pt idx="43">
                        <c:v>4.2911832376072788E-2</c:v>
                      </c:pt>
                      <c:pt idx="44">
                        <c:v>4.3912643432673627E-2</c:v>
                      </c:pt>
                      <c:pt idx="45">
                        <c:v>4.4927764754516632E-2</c:v>
                      </c:pt>
                      <c:pt idx="46">
                        <c:v>4.5872568576173361E-2</c:v>
                      </c:pt>
                      <c:pt idx="47">
                        <c:v>4.6919399844200314E-2</c:v>
                      </c:pt>
                      <c:pt idx="48">
                        <c:v>4.7976835489724638E-2</c:v>
                      </c:pt>
                      <c:pt idx="49">
                        <c:v>4.8862442120232365E-2</c:v>
                      </c:pt>
                      <c:pt idx="50">
                        <c:v>4.9834321323556426E-2</c:v>
                      </c:pt>
                      <c:pt idx="51">
                        <c:v>5.0808364793545363E-2</c:v>
                      </c:pt>
                      <c:pt idx="52">
                        <c:v>5.1820911749294297E-2</c:v>
                      </c:pt>
                      <c:pt idx="53">
                        <c:v>5.2844682200388453E-2</c:v>
                      </c:pt>
                      <c:pt idx="54">
                        <c:v>5.3763643584468147E-2</c:v>
                      </c:pt>
                      <c:pt idx="55">
                        <c:v>5.4802237586541604E-2</c:v>
                      </c:pt>
                      <c:pt idx="56">
                        <c:v>5.5865541622607116E-2</c:v>
                      </c:pt>
                      <c:pt idx="57">
                        <c:v>5.6789138453137704E-2</c:v>
                      </c:pt>
                      <c:pt idx="58">
                        <c:v>5.7866135400465944E-2</c:v>
                      </c:pt>
                      <c:pt idx="59">
                        <c:v>5.8841515882787389E-2</c:v>
                      </c:pt>
                      <c:pt idx="60">
                        <c:v>5.9799806243090912E-2</c:v>
                      </c:pt>
                      <c:pt idx="61">
                        <c:v>6.0836341810610241E-2</c:v>
                      </c:pt>
                      <c:pt idx="62">
                        <c:v>6.1816355975514096E-2</c:v>
                      </c:pt>
                      <c:pt idx="63">
                        <c:v>6.2793796656258186E-2</c:v>
                      </c:pt>
                      <c:pt idx="64">
                        <c:v>6.3735100962786062E-2</c:v>
                      </c:pt>
                      <c:pt idx="65">
                        <c:v>6.4777811833967747E-2</c:v>
                      </c:pt>
                      <c:pt idx="66">
                        <c:v>6.5814659606213813E-2</c:v>
                      </c:pt>
                      <c:pt idx="67">
                        <c:v>6.6777581885231252E-2</c:v>
                      </c:pt>
                      <c:pt idx="68">
                        <c:v>6.7749875597655759E-2</c:v>
                      </c:pt>
                      <c:pt idx="69">
                        <c:v>6.8785587438579779E-2</c:v>
                      </c:pt>
                      <c:pt idx="70">
                        <c:v>6.9784337414823691E-2</c:v>
                      </c:pt>
                      <c:pt idx="71">
                        <c:v>7.0864216523301451E-2</c:v>
                      </c:pt>
                      <c:pt idx="72">
                        <c:v>7.1823641051058512E-2</c:v>
                      </c:pt>
                      <c:pt idx="73">
                        <c:v>7.2757427749986003E-2</c:v>
                      </c:pt>
                      <c:pt idx="74">
                        <c:v>7.3814041432783459E-2</c:v>
                      </c:pt>
                      <c:pt idx="75">
                        <c:v>7.4805379633537741E-2</c:v>
                      </c:pt>
                      <c:pt idx="76">
                        <c:v>7.5786730810774125E-2</c:v>
                      </c:pt>
                      <c:pt idx="77">
                        <c:v>7.681791303735791E-2</c:v>
                      </c:pt>
                      <c:pt idx="78">
                        <c:v>7.7855787381078234E-2</c:v>
                      </c:pt>
                      <c:pt idx="79">
                        <c:v>7.8809754499657561E-2</c:v>
                      </c:pt>
                      <c:pt idx="80">
                        <c:v>7.9800579414674722E-2</c:v>
                      </c:pt>
                      <c:pt idx="81">
                        <c:v>8.0863779382498002E-2</c:v>
                      </c:pt>
                      <c:pt idx="82">
                        <c:v>8.1778623897469427E-2</c:v>
                      </c:pt>
                      <c:pt idx="83">
                        <c:v>8.286004815476411E-2</c:v>
                      </c:pt>
                      <c:pt idx="84">
                        <c:v>8.3758315833454777E-2</c:v>
                      </c:pt>
                      <c:pt idx="85">
                        <c:v>8.481884001274452E-2</c:v>
                      </c:pt>
                      <c:pt idx="86">
                        <c:v>8.5849300817106691E-2</c:v>
                      </c:pt>
                      <c:pt idx="87">
                        <c:v>8.6845994122665027E-2</c:v>
                      </c:pt>
                      <c:pt idx="88">
                        <c:v>8.7867499766589141E-2</c:v>
                      </c:pt>
                      <c:pt idx="89">
                        <c:v>8.8841336863962103E-2</c:v>
                      </c:pt>
                      <c:pt idx="90">
                        <c:v>8.9824129121773164E-2</c:v>
                      </c:pt>
                      <c:pt idx="91">
                        <c:v>9.0881977512529341E-2</c:v>
                      </c:pt>
                      <c:pt idx="92">
                        <c:v>9.1939000412821825E-2</c:v>
                      </c:pt>
                      <c:pt idx="93">
                        <c:v>9.2902541809687267E-2</c:v>
                      </c:pt>
                      <c:pt idx="94">
                        <c:v>9.3872570714941816E-2</c:v>
                      </c:pt>
                      <c:pt idx="95">
                        <c:v>9.4886244782670007E-2</c:v>
                      </c:pt>
                      <c:pt idx="96">
                        <c:v>9.5861628792728179E-2</c:v>
                      </c:pt>
                      <c:pt idx="97">
                        <c:v>9.6870371084095755E-2</c:v>
                      </c:pt>
                      <c:pt idx="98">
                        <c:v>9.7903708758001806E-2</c:v>
                      </c:pt>
                      <c:pt idx="99">
                        <c:v>9.8943854964366681E-2</c:v>
                      </c:pt>
                      <c:pt idx="100">
                        <c:v>9.9893705213837572E-2</c:v>
                      </c:pt>
                      <c:pt idx="101">
                        <c:v>0.10090511447439576</c:v>
                      </c:pt>
                      <c:pt idx="102">
                        <c:v>0.10195183991031211</c:v>
                      </c:pt>
                      <c:pt idx="103">
                        <c:v>0.10293834334747363</c:v>
                      </c:pt>
                      <c:pt idx="104">
                        <c:v>0.10392875551725879</c:v>
                      </c:pt>
                      <c:pt idx="105">
                        <c:v>0.10494006600118061</c:v>
                      </c:pt>
                      <c:pt idx="106">
                        <c:v>0.10592481262530333</c:v>
                      </c:pt>
                      <c:pt idx="107">
                        <c:v>0.10691872783795425</c:v>
                      </c:pt>
                      <c:pt idx="108">
                        <c:v>0.10797276627272363</c:v>
                      </c:pt>
                      <c:pt idx="109">
                        <c:v>0.10894412866257364</c:v>
                      </c:pt>
                      <c:pt idx="110">
                        <c:v>0.10996821308226302</c:v>
                      </c:pt>
                      <c:pt idx="111">
                        <c:v>0.11088819751008</c:v>
                      </c:pt>
                      <c:pt idx="112">
                        <c:v>0.1120221356607294</c:v>
                      </c:pt>
                      <c:pt idx="113">
                        <c:v>0.11295777265772666</c:v>
                      </c:pt>
                      <c:pt idx="114">
                        <c:v>0.11399596097004243</c:v>
                      </c:pt>
                      <c:pt idx="115">
                        <c:v>0.11492120172602667</c:v>
                      </c:pt>
                      <c:pt idx="116">
                        <c:v>0.1159581482749094</c:v>
                      </c:pt>
                      <c:pt idx="117">
                        <c:v>0.11700435866122001</c:v>
                      </c:pt>
                      <c:pt idx="118">
                        <c:v>0.11793392795053394</c:v>
                      </c:pt>
                      <c:pt idx="119">
                        <c:v>0.11897036650528485</c:v>
                      </c:pt>
                      <c:pt idx="120">
                        <c:v>0.11996191107865545</c:v>
                      </c:pt>
                      <c:pt idx="121">
                        <c:v>0.12097661524559485</c:v>
                      </c:pt>
                      <c:pt idx="122">
                        <c:v>0.12198061978613788</c:v>
                      </c:pt>
                      <c:pt idx="123">
                        <c:v>0.12297288401786122</c:v>
                      </c:pt>
                      <c:pt idx="124">
                        <c:v>0.12397461669576</c:v>
                      </c:pt>
                      <c:pt idx="125">
                        <c:v>0.12498047682597789</c:v>
                      </c:pt>
                      <c:pt idx="126">
                        <c:v>0.12600753865571637</c:v>
                      </c:pt>
                      <c:pt idx="127">
                        <c:v>0.12698497933646033</c:v>
                      </c:pt>
                      <c:pt idx="128">
                        <c:v>0.12803016667903364</c:v>
                      </c:pt>
                      <c:pt idx="129">
                        <c:v>0.12895447964018028</c:v>
                      </c:pt>
                      <c:pt idx="130">
                        <c:v>0.12994530455519757</c:v>
                      </c:pt>
                      <c:pt idx="131">
                        <c:v>0.13098976871168092</c:v>
                      </c:pt>
                      <c:pt idx="132">
                        <c:v>0.13196031619427787</c:v>
                      </c:pt>
                      <c:pt idx="133">
                        <c:v>0.13293754521080059</c:v>
                      </c:pt>
                      <c:pt idx="134">
                        <c:v>0.13404861304231663</c:v>
                      </c:pt>
                      <c:pt idx="135">
                        <c:v>0.13496263559456148</c:v>
                      </c:pt>
                      <c:pt idx="136">
                        <c:v>0.13596674949495183</c:v>
                      </c:pt>
                      <c:pt idx="137">
                        <c:v>0.13694974283377334</c:v>
                      </c:pt>
                      <c:pt idx="138">
                        <c:v>0.13797063112371785</c:v>
                      </c:pt>
                      <c:pt idx="139">
                        <c:v>0.13894961342554213</c:v>
                      </c:pt>
                      <c:pt idx="140">
                        <c:v>0.14004854231395486</c:v>
                      </c:pt>
                      <c:pt idx="141">
                        <c:v>0.14093651252826969</c:v>
                      </c:pt>
                      <c:pt idx="142">
                        <c:v>0.14195390130308547</c:v>
                      </c:pt>
                      <c:pt idx="143">
                        <c:v>0.14299475658459182</c:v>
                      </c:pt>
                      <c:pt idx="144">
                        <c:v>0.14394944336152452</c:v>
                      </c:pt>
                      <c:pt idx="145">
                        <c:v>0.14499308908301758</c:v>
                      </c:pt>
                      <c:pt idx="146">
                        <c:v>0.14601264036063</c:v>
                      </c:pt>
                      <c:pt idx="147">
                        <c:v>0.14700305253041515</c:v>
                      </c:pt>
                      <c:pt idx="148">
                        <c:v>0.14798450777589395</c:v>
                      </c:pt>
                      <c:pt idx="149">
                        <c:v>0.14899818537135909</c:v>
                      </c:pt>
                      <c:pt idx="150">
                        <c:v>0.15000682183061606</c:v>
                      </c:pt>
                      <c:pt idx="151">
                        <c:v>0.15095388869557394</c:v>
                      </c:pt>
                      <c:pt idx="152">
                        <c:v>0.15198805891541819</c:v>
                      </c:pt>
                      <c:pt idx="153">
                        <c:v>0.15297229048993546</c:v>
                      </c:pt>
                      <c:pt idx="154">
                        <c:v>0.15397773787492153</c:v>
                      </c:pt>
                      <c:pt idx="155">
                        <c:v>0.15497298657216818</c:v>
                      </c:pt>
                      <c:pt idx="156">
                        <c:v>0.15596916659198939</c:v>
                      </c:pt>
                      <c:pt idx="157">
                        <c:v>0.1569863472303209</c:v>
                      </c:pt>
                      <c:pt idx="158">
                        <c:v>0.15798231558592032</c:v>
                      </c:pt>
                      <c:pt idx="159">
                        <c:v>0.15894925419354058</c:v>
                      </c:pt>
                      <c:pt idx="160">
                        <c:v>0.16001914627850058</c:v>
                      </c:pt>
                      <c:pt idx="161">
                        <c:v>0.1610065775104994</c:v>
                      </c:pt>
                      <c:pt idx="162">
                        <c:v>0.1619997730647976</c:v>
                      </c:pt>
                      <c:pt idx="163">
                        <c:v>0.16301622346156452</c:v>
                      </c:pt>
                      <c:pt idx="164">
                        <c:v>0.16397575029369546</c:v>
                      </c:pt>
                      <c:pt idx="165">
                        <c:v>0.16502474759225577</c:v>
                      </c:pt>
                      <c:pt idx="166">
                        <c:v>0.16599127345464457</c:v>
                      </c:pt>
                      <c:pt idx="167">
                        <c:v>0.16699671378415668</c:v>
                      </c:pt>
                      <c:pt idx="168">
                        <c:v>0.16799371929444151</c:v>
                      </c:pt>
                      <c:pt idx="169">
                        <c:v>0.16895870353574996</c:v>
                      </c:pt>
                      <c:pt idx="170">
                        <c:v>0.17003765484939029</c:v>
                      </c:pt>
                      <c:pt idx="171">
                        <c:v>0.17100839988526062</c:v>
                      </c:pt>
                      <c:pt idx="172">
                        <c:v>0.17192901225026816</c:v>
                      </c:pt>
                      <c:pt idx="173">
                        <c:v>0.1729661704633727</c:v>
                      </c:pt>
                      <c:pt idx="174">
                        <c:v>0.17395029973351575</c:v>
                      </c:pt>
                      <c:pt idx="175">
                        <c:v>0.17495522854115908</c:v>
                      </c:pt>
                      <c:pt idx="176">
                        <c:v>0.17597231040285391</c:v>
                      </c:pt>
                      <c:pt idx="177">
                        <c:v>0.17697486857121636</c:v>
                      </c:pt>
                      <c:pt idx="178">
                        <c:v>0.17799245137156849</c:v>
                      </c:pt>
                      <c:pt idx="179">
                        <c:v>0.17895785188584604</c:v>
                      </c:pt>
                      <c:pt idx="180">
                        <c:v>0.17995567935885817</c:v>
                      </c:pt>
                      <c:pt idx="181">
                        <c:v>0.18095628668864547</c:v>
                      </c:pt>
                      <c:pt idx="182">
                        <c:v>0.18196986197973727</c:v>
                      </c:pt>
                      <c:pt idx="183">
                        <c:v>0.18298013530897361</c:v>
                      </c:pt>
                      <c:pt idx="184">
                        <c:v>0.18397034992548575</c:v>
                      </c:pt>
                      <c:pt idx="185">
                        <c:v>0.18496015532450272</c:v>
                      </c:pt>
                      <c:pt idx="186">
                        <c:v>0.18594128249043784</c:v>
                      </c:pt>
                      <c:pt idx="187">
                        <c:v>0.18688774611236489</c:v>
                      </c:pt>
                      <c:pt idx="188">
                        <c:v>0.18795104838456181</c:v>
                      </c:pt>
                      <c:pt idx="189">
                        <c:v>0.1889284855375688</c:v>
                      </c:pt>
                      <c:pt idx="190">
                        <c:v>0.18995564967168088</c:v>
                      </c:pt>
                      <c:pt idx="191">
                        <c:v>0.19099969755519544</c:v>
                      </c:pt>
                      <c:pt idx="192">
                        <c:v>0.1919646888519779</c:v>
                      </c:pt>
                      <c:pt idx="193">
                        <c:v>0.19294892748196943</c:v>
                      </c:pt>
                      <c:pt idx="194">
                        <c:v>0.19387488789630636</c:v>
                      </c:pt>
                      <c:pt idx="195">
                        <c:v>0.19488300930595756</c:v>
                      </c:pt>
                      <c:pt idx="196">
                        <c:v>0.19593179141255943</c:v>
                      </c:pt>
                      <c:pt idx="197">
                        <c:v>0.19693703418879785</c:v>
                      </c:pt>
                      <c:pt idx="198">
                        <c:v>0.19789378469189031</c:v>
                      </c:pt>
                      <c:pt idx="199">
                        <c:v>0.19890313375402577</c:v>
                      </c:pt>
                      <c:pt idx="200">
                        <c:v>0.19992370807537516</c:v>
                      </c:pt>
                      <c:pt idx="201">
                        <c:v>0.20090454596687454</c:v>
                      </c:pt>
                      <c:pt idx="202">
                        <c:v>0.20193047539302819</c:v>
                      </c:pt>
                      <c:pt idx="203">
                        <c:v>0.20291100989914304</c:v>
                      </c:pt>
                      <c:pt idx="204">
                        <c:v>0.20391304949016273</c:v>
                      </c:pt>
                      <c:pt idx="205">
                        <c:v>0.20484972716958214</c:v>
                      </c:pt>
                      <c:pt idx="206">
                        <c:v>0.20592022602531027</c:v>
                      </c:pt>
                      <c:pt idx="207">
                        <c:v>0.20689263968079394</c:v>
                      </c:pt>
                      <c:pt idx="208">
                        <c:v>0.20788530254680124</c:v>
                      </c:pt>
                      <c:pt idx="209">
                        <c:v>0.20890104386842603</c:v>
                      </c:pt>
                      <c:pt idx="210">
                        <c:v>0.20989496260881424</c:v>
                      </c:pt>
                      <c:pt idx="211">
                        <c:v>0.21086312886891942</c:v>
                      </c:pt>
                      <c:pt idx="212">
                        <c:v>0.21184139856786455</c:v>
                      </c:pt>
                      <c:pt idx="213">
                        <c:v>0.21287710688105119</c:v>
                      </c:pt>
                      <c:pt idx="214">
                        <c:v>0.2139340168937591</c:v>
                      </c:pt>
                      <c:pt idx="215">
                        <c:v>0.2148735732065912</c:v>
                      </c:pt>
                      <c:pt idx="216">
                        <c:v>0.21589332909295059</c:v>
                      </c:pt>
                      <c:pt idx="217">
                        <c:v>0.21691926557457819</c:v>
                      </c:pt>
                      <c:pt idx="218">
                        <c:v>0.2178129048622918</c:v>
                      </c:pt>
                      <c:pt idx="219">
                        <c:v>0.21893201593422548</c:v>
                      </c:pt>
                      <c:pt idx="220">
                        <c:v>0.21983893362410123</c:v>
                      </c:pt>
                      <c:pt idx="221">
                        <c:v>0.22091571185173395</c:v>
                      </c:pt>
                      <c:pt idx="222">
                        <c:v>0.22191292549850331</c:v>
                      </c:pt>
                      <c:pt idx="223">
                        <c:v>0.22282839442292879</c:v>
                      </c:pt>
                      <c:pt idx="224">
                        <c:v>0.22382498013250759</c:v>
                      </c:pt>
                      <c:pt idx="225">
                        <c:v>0.2248580144210294</c:v>
                      </c:pt>
                      <c:pt idx="226">
                        <c:v>0.22584873703167299</c:v>
                      </c:pt>
                      <c:pt idx="227">
                        <c:v>0.22682658340217485</c:v>
                      </c:pt>
                      <c:pt idx="228">
                        <c:v>0.22782452376277185</c:v>
                      </c:pt>
                      <c:pt idx="229">
                        <c:v>0.22882666213042821</c:v>
                      </c:pt>
                      <c:pt idx="230">
                        <c:v>0.22978412523639938</c:v>
                      </c:pt>
                      <c:pt idx="231">
                        <c:v>0.23083982170757031</c:v>
                      </c:pt>
                      <c:pt idx="232">
                        <c:v>0.23182559137543057</c:v>
                      </c:pt>
                      <c:pt idx="233">
                        <c:v>0.23282157031424089</c:v>
                      </c:pt>
                      <c:pt idx="234">
                        <c:v>0.23380961184474577</c:v>
                      </c:pt>
                      <c:pt idx="235">
                        <c:v>0.23485129614445302</c:v>
                      </c:pt>
                      <c:pt idx="236">
                        <c:v>0.23578116529141424</c:v>
                      </c:pt>
                      <c:pt idx="237">
                        <c:v>0.23680082240113698</c:v>
                      </c:pt>
                      <c:pt idx="238">
                        <c:v>0.23780564890440667</c:v>
                      </c:pt>
                      <c:pt idx="239">
                        <c:v>0.23875477949552484</c:v>
                      </c:pt>
                      <c:pt idx="240">
                        <c:v>0.23981746088600517</c:v>
                      </c:pt>
                      <c:pt idx="241">
                        <c:v>0.24086285636506302</c:v>
                      </c:pt>
                      <c:pt idx="242">
                        <c:v>0.2417876808480782</c:v>
                      </c:pt>
                      <c:pt idx="243">
                        <c:v>0.24277346462688698</c:v>
                      </c:pt>
                      <c:pt idx="244">
                        <c:v>0.24381946687671305</c:v>
                      </c:pt>
                      <c:pt idx="245">
                        <c:v>0.24473379986981572</c:v>
                      </c:pt>
                      <c:pt idx="246">
                        <c:v>0.24576045600979637</c:v>
                      </c:pt>
                      <c:pt idx="247">
                        <c:v>0.24675210288754032</c:v>
                      </c:pt>
                      <c:pt idx="248">
                        <c:v>0.24774746094463451</c:v>
                      </c:pt>
                      <c:pt idx="249">
                        <c:v>0.24876823281925728</c:v>
                      </c:pt>
                      <c:pt idx="250">
                        <c:v>0.24973084642128518</c:v>
                      </c:pt>
                      <c:pt idx="251">
                        <c:v>0.25076697806291515</c:v>
                      </c:pt>
                      <c:pt idx="252">
                        <c:v>0.25178322737867181</c:v>
                      </c:pt>
                      <c:pt idx="253">
                        <c:v>0.25281358764252909</c:v>
                      </c:pt>
                      <c:pt idx="254">
                        <c:v>0.25373552643665787</c:v>
                      </c:pt>
                      <c:pt idx="255">
                        <c:v>0.2547430410755403</c:v>
                      </c:pt>
                      <c:pt idx="256">
                        <c:v>0.25573705153709086</c:v>
                      </c:pt>
                      <c:pt idx="257">
                        <c:v>0.25676679091923149</c:v>
                      </c:pt>
                      <c:pt idx="258">
                        <c:v>0.25773804747697088</c:v>
                      </c:pt>
                      <c:pt idx="259">
                        <c:v>0.25872982135324785</c:v>
                      </c:pt>
                      <c:pt idx="260">
                        <c:v>0.25981308356153243</c:v>
                      </c:pt>
                      <c:pt idx="261">
                        <c:v>0.26070219323490607</c:v>
                      </c:pt>
                      <c:pt idx="262">
                        <c:v>0.26175262632243546</c:v>
                      </c:pt>
                      <c:pt idx="263">
                        <c:v>0.26274118290254544</c:v>
                      </c:pt>
                      <c:pt idx="264">
                        <c:v>0.26374044263679003</c:v>
                      </c:pt>
                      <c:pt idx="265">
                        <c:v>0.2647006009338479</c:v>
                      </c:pt>
                      <c:pt idx="266">
                        <c:v>0.26573270389979547</c:v>
                      </c:pt>
                      <c:pt idx="267">
                        <c:v>0.26671797968447214</c:v>
                      </c:pt>
                      <c:pt idx="268">
                        <c:v>0.26775008265041911</c:v>
                      </c:pt>
                      <c:pt idx="269">
                        <c:v>0.26867428625171846</c:v>
                      </c:pt>
                      <c:pt idx="270">
                        <c:v>0.26966244066980755</c:v>
                      </c:pt>
                      <c:pt idx="271">
                        <c:v>0.27071658493668754</c:v>
                      </c:pt>
                      <c:pt idx="272">
                        <c:v>0.27170060484698366</c:v>
                      </c:pt>
                      <c:pt idx="273">
                        <c:v>0.27264200969401631</c:v>
                      </c:pt>
                      <c:pt idx="274">
                        <c:v>0.27364550976816426</c:v>
                      </c:pt>
                      <c:pt idx="275">
                        <c:v>0.27463312797022571</c:v>
                      </c:pt>
                      <c:pt idx="276">
                        <c:v>0.27565278507994878</c:v>
                      </c:pt>
                      <c:pt idx="277">
                        <c:v>0.27665689898033941</c:v>
                      </c:pt>
                      <c:pt idx="278">
                        <c:v>0.27764895507557819</c:v>
                      </c:pt>
                      <c:pt idx="279">
                        <c:v>0.27863813253740483</c:v>
                      </c:pt>
                      <c:pt idx="280">
                        <c:v>0.27962339421113336</c:v>
                      </c:pt>
                      <c:pt idx="281">
                        <c:v>0.28069791468706967</c:v>
                      </c:pt>
                      <c:pt idx="282">
                        <c:v>0.2816168901820979</c:v>
                      </c:pt>
                      <c:pt idx="283">
                        <c:v>0.28266639194705273</c:v>
                      </c:pt>
                      <c:pt idx="284">
                        <c:v>0.28367667938723695</c:v>
                      </c:pt>
                      <c:pt idx="285">
                        <c:v>0.2846388696608218</c:v>
                      </c:pt>
                      <c:pt idx="286">
                        <c:v>0.28554177984143753</c:v>
                      </c:pt>
                      <c:pt idx="287">
                        <c:v>0.28663833456283244</c:v>
                      </c:pt>
                      <c:pt idx="288">
                        <c:v>0.28759064717274724</c:v>
                      </c:pt>
                      <c:pt idx="289">
                        <c:v>0.28859918485536701</c:v>
                      </c:pt>
                      <c:pt idx="290">
                        <c:v>0.28961235092896392</c:v>
                      </c:pt>
                      <c:pt idx="291">
                        <c:v>0.29062397890921787</c:v>
                      </c:pt>
                      <c:pt idx="292">
                        <c:v>0.29159770488287484</c:v>
                      </c:pt>
                      <c:pt idx="293">
                        <c:v>0.29260334982113423</c:v>
                      </c:pt>
                      <c:pt idx="294">
                        <c:v>0.29351645516175212</c:v>
                      </c:pt>
                      <c:pt idx="295">
                        <c:v>0.29461105551683514</c:v>
                      </c:pt>
                      <c:pt idx="296">
                        <c:v>0.29555399845721153</c:v>
                      </c:pt>
                      <c:pt idx="297">
                        <c:v>0.29658735024206573</c:v>
                      </c:pt>
                      <c:pt idx="298">
                        <c:v>0.29757559638131759</c:v>
                      </c:pt>
                      <c:pt idx="299">
                        <c:v>0.29856065344629878</c:v>
                      </c:pt>
                      <c:pt idx="300">
                        <c:v>0.29956384307958878</c:v>
                      </c:pt>
                      <c:pt idx="301">
                        <c:v>0.30050668018785359</c:v>
                      </c:pt>
                      <c:pt idx="302">
                        <c:v>0.3016003562758367</c:v>
                      </c:pt>
                      <c:pt idx="303">
                        <c:v>0.30254885892976424</c:v>
                      </c:pt>
                      <c:pt idx="304">
                        <c:v>0.30355966847502852</c:v>
                      </c:pt>
                      <c:pt idx="305">
                        <c:v>0.30455275466947845</c:v>
                      </c:pt>
                      <c:pt idx="306">
                        <c:v>0.30556395932128938</c:v>
                      </c:pt>
                      <c:pt idx="307">
                        <c:v>0.30656467248318758</c:v>
                      </c:pt>
                      <c:pt idx="308">
                        <c:v>0.30754531282141362</c:v>
                      </c:pt>
                      <c:pt idx="309">
                        <c:v>0.30855250996396394</c:v>
                      </c:pt>
                      <c:pt idx="310">
                        <c:v>0.30952942501189118</c:v>
                      </c:pt>
                      <c:pt idx="311">
                        <c:v>0.31053742647848337</c:v>
                      </c:pt>
                      <c:pt idx="312">
                        <c:v>0.3115270202132791</c:v>
                      </c:pt>
                      <c:pt idx="313">
                        <c:v>0.31250755471939395</c:v>
                      </c:pt>
                      <c:pt idx="314">
                        <c:v>0.31352031157549609</c:v>
                      </c:pt>
                      <c:pt idx="315">
                        <c:v>0.31451267811159306</c:v>
                      </c:pt>
                      <c:pt idx="316">
                        <c:v>0.31547580676322667</c:v>
                      </c:pt>
                      <c:pt idx="317">
                        <c:v>0.31651636924256005</c:v>
                      </c:pt>
                      <c:pt idx="318">
                        <c:v>0.3175228326158091</c:v>
                      </c:pt>
                      <c:pt idx="319">
                        <c:v>0.31852560597613</c:v>
                      </c:pt>
                      <c:pt idx="320">
                        <c:v>0.31944549162731034</c:v>
                      </c:pt>
                      <c:pt idx="321">
                        <c:v>0.32044300865946423</c:v>
                      </c:pt>
                      <c:pt idx="322">
                        <c:v>0.32151299952106061</c:v>
                      </c:pt>
                      <c:pt idx="323">
                        <c:v>0.32247170439046458</c:v>
                      </c:pt>
                      <c:pt idx="324">
                        <c:v>0.32343288573126</c:v>
                      </c:pt>
                      <c:pt idx="325">
                        <c:v>0.32445510397806337</c:v>
                      </c:pt>
                      <c:pt idx="326">
                        <c:v>0.32551963390274485</c:v>
                      </c:pt>
                      <c:pt idx="327">
                        <c:v>0.32641955961783725</c:v>
                      </c:pt>
                      <c:pt idx="328">
                        <c:v>0.32745279851510672</c:v>
                      </c:pt>
                      <c:pt idx="329">
                        <c:v>0.32843599999041273</c:v>
                      </c:pt>
                      <c:pt idx="330">
                        <c:v>0.32937092791226785</c:v>
                      </c:pt>
                      <c:pt idx="331">
                        <c:v>0.3304401991155112</c:v>
                      </c:pt>
                      <c:pt idx="332">
                        <c:v>0.33143072417288127</c:v>
                      </c:pt>
                      <c:pt idx="333">
                        <c:v>0.33243976279415849</c:v>
                      </c:pt>
                      <c:pt idx="334">
                        <c:v>0.33344170360854181</c:v>
                      </c:pt>
                      <c:pt idx="335">
                        <c:v>0.33443098690247908</c:v>
                      </c:pt>
                      <c:pt idx="336">
                        <c:v>0.33545403769521998</c:v>
                      </c:pt>
                      <c:pt idx="337">
                        <c:v>0.33638803429450026</c:v>
                      </c:pt>
                      <c:pt idx="338">
                        <c:v>0.33745885064656062</c:v>
                      </c:pt>
                      <c:pt idx="339">
                        <c:v>0.33844246133936151</c:v>
                      </c:pt>
                      <c:pt idx="340">
                        <c:v>0.33939201525892299</c:v>
                      </c:pt>
                      <c:pt idx="341">
                        <c:v>0.34042319395776938</c:v>
                      </c:pt>
                      <c:pt idx="342">
                        <c:v>0.34142534643637429</c:v>
                      </c:pt>
                      <c:pt idx="343">
                        <c:v>0.34242953794697945</c:v>
                      </c:pt>
                      <c:pt idx="344">
                        <c:v>0.34335931537277758</c:v>
                      </c:pt>
                      <c:pt idx="345">
                        <c:v>0.3444026435979391</c:v>
                      </c:pt>
                      <c:pt idx="346">
                        <c:v>0.3453835802660748</c:v>
                      </c:pt>
                      <c:pt idx="347">
                        <c:v>0.34638944392402965</c:v>
                      </c:pt>
                      <c:pt idx="348">
                        <c:v>0.34740168573052577</c:v>
                      </c:pt>
                      <c:pt idx="349">
                        <c:v>0.34836265540709999</c:v>
                      </c:pt>
                      <c:pt idx="350">
                        <c:v>0.3493884719456688</c:v>
                      </c:pt>
                      <c:pt idx="351">
                        <c:v>0.35039671329837851</c:v>
                      </c:pt>
                      <c:pt idx="352">
                        <c:v>0.35140472887591878</c:v>
                      </c:pt>
                      <c:pt idx="353">
                        <c:v>0.35236919101214786</c:v>
                      </c:pt>
                      <c:pt idx="354">
                        <c:v>0.35341663963415398</c:v>
                      </c:pt>
                      <c:pt idx="355">
                        <c:v>0.35439078188077966</c:v>
                      </c:pt>
                      <c:pt idx="356">
                        <c:v>0.35539818363207759</c:v>
                      </c:pt>
                      <c:pt idx="357">
                        <c:v>0.35633989186449488</c:v>
                      </c:pt>
                      <c:pt idx="358">
                        <c:v>0.35738641621940032</c:v>
                      </c:pt>
                      <c:pt idx="359">
                        <c:v>0.35836026919158998</c:v>
                      </c:pt>
                      <c:pt idx="360">
                        <c:v>0.35934953131910513</c:v>
                      </c:pt>
                      <c:pt idx="361">
                        <c:v>0.36028898179982632</c:v>
                      </c:pt>
                      <c:pt idx="362">
                        <c:v>0.36133529449051088</c:v>
                      </c:pt>
                      <c:pt idx="363">
                        <c:v>0.36239355915423604</c:v>
                      </c:pt>
                      <c:pt idx="364">
                        <c:v>0.36332416207049817</c:v>
                      </c:pt>
                      <c:pt idx="365">
                        <c:v>0.36430272809935338</c:v>
                      </c:pt>
                      <c:pt idx="366">
                        <c:v>0.36531540028976667</c:v>
                      </c:pt>
                      <c:pt idx="367">
                        <c:v>0.3662927245551888</c:v>
                      </c:pt>
                      <c:pt idx="368">
                        <c:v>0.36729663384683181</c:v>
                      </c:pt>
                      <c:pt idx="369">
                        <c:v>0.36832192122484697</c:v>
                      </c:pt>
                      <c:pt idx="370">
                        <c:v>0.36929124458269663</c:v>
                      </c:pt>
                      <c:pt idx="371">
                        <c:v>0.37027957538763695</c:v>
                      </c:pt>
                      <c:pt idx="372">
                        <c:v>0.37127022038806573</c:v>
                      </c:pt>
                      <c:pt idx="373">
                        <c:v>0.37230683885740512</c:v>
                      </c:pt>
                      <c:pt idx="374">
                        <c:v>0.37324875875404362</c:v>
                      </c:pt>
                      <c:pt idx="375">
                        <c:v>0.37431299234881549</c:v>
                      </c:pt>
                      <c:pt idx="376">
                        <c:v>0.37527180305033031</c:v>
                      </c:pt>
                      <c:pt idx="377">
                        <c:v>0.37628135672121338</c:v>
                      </c:pt>
                      <c:pt idx="378">
                        <c:v>0.37730193104256271</c:v>
                      </c:pt>
                      <c:pt idx="379">
                        <c:v>0.37830193160158215</c:v>
                      </c:pt>
                      <c:pt idx="380">
                        <c:v>0.37928924641825934</c:v>
                      </c:pt>
                      <c:pt idx="381">
                        <c:v>0.38025094986413482</c:v>
                      </c:pt>
                      <c:pt idx="382">
                        <c:v>0.38126966154033481</c:v>
                      </c:pt>
                      <c:pt idx="383">
                        <c:v>0.38226678346594184</c:v>
                      </c:pt>
                      <c:pt idx="384">
                        <c:v>0.38327396649754392</c:v>
                      </c:pt>
                      <c:pt idx="385">
                        <c:v>0.38420404730872698</c:v>
                      </c:pt>
                      <c:pt idx="386">
                        <c:v>0.3852329470894551</c:v>
                      </c:pt>
                      <c:pt idx="387">
                        <c:v>0.38622009257475548</c:v>
                      </c:pt>
                      <c:pt idx="388">
                        <c:v>0.38724140066540608</c:v>
                      </c:pt>
                      <c:pt idx="389">
                        <c:v>0.38820317466602178</c:v>
                      </c:pt>
                      <c:pt idx="390">
                        <c:v>0.38927553616689875</c:v>
                      </c:pt>
                      <c:pt idx="391">
                        <c:v>0.39019820873032912</c:v>
                      </c:pt>
                      <c:pt idx="392">
                        <c:v>0.39121837383418362</c:v>
                      </c:pt>
                      <c:pt idx="393">
                        <c:v>0.39219407534057454</c:v>
                      </c:pt>
                      <c:pt idx="394">
                        <c:v>0.39318768364010426</c:v>
                      </c:pt>
                      <c:pt idx="395">
                        <c:v>0.39413771733190067</c:v>
                      </c:pt>
                      <c:pt idx="396">
                        <c:v>0.39516509313023424</c:v>
                      </c:pt>
                      <c:pt idx="397">
                        <c:v>0.39618144827810209</c:v>
                      </c:pt>
                      <c:pt idx="398">
                        <c:v>0.39717597378925845</c:v>
                      </c:pt>
                      <c:pt idx="399">
                        <c:v>0.39822220181425422</c:v>
                      </c:pt>
                      <c:pt idx="400">
                        <c:v>0.39913097509380518</c:v>
                      </c:pt>
                      <c:pt idx="401">
                        <c:v>0.40017264528256485</c:v>
                      </c:pt>
                      <c:pt idx="402">
                        <c:v>0.40119446136734699</c:v>
                      </c:pt>
                      <c:pt idx="403">
                        <c:v>0.40215203030542906</c:v>
                      </c:pt>
                      <c:pt idx="404">
                        <c:v>0.40313514005957213</c:v>
                      </c:pt>
                      <c:pt idx="405">
                        <c:v>0.40415983477776701</c:v>
                      </c:pt>
                      <c:pt idx="406">
                        <c:v>0.40516013166669601</c:v>
                      </c:pt>
                      <c:pt idx="407">
                        <c:v>0.40616948778430606</c:v>
                      </c:pt>
                      <c:pt idx="408">
                        <c:v>0.40717739047426177</c:v>
                      </c:pt>
                      <c:pt idx="409">
                        <c:v>0.40813741471731307</c:v>
                      </c:pt>
                      <c:pt idx="410">
                        <c:v>0.40911662984978064</c:v>
                      </c:pt>
                      <c:pt idx="411">
                        <c:v>0.41009046871102245</c:v>
                      </c:pt>
                      <c:pt idx="412">
                        <c:v>0.41109333379250607</c:v>
                      </c:pt>
                      <c:pt idx="413">
                        <c:v>0.41214922781695035</c:v>
                      </c:pt>
                      <c:pt idx="414">
                        <c:v>0.41312501398902968</c:v>
                      </c:pt>
                      <c:pt idx="415">
                        <c:v>0.41407764409527664</c:v>
                      </c:pt>
                      <c:pt idx="416">
                        <c:v>0.41510636043367971</c:v>
                      </c:pt>
                      <c:pt idx="417">
                        <c:v>0.41608915974696487</c:v>
                      </c:pt>
                      <c:pt idx="418">
                        <c:v>0.41707853476206486</c:v>
                      </c:pt>
                      <c:pt idx="419">
                        <c:v>0.41808224650043418</c:v>
                      </c:pt>
                      <c:pt idx="420">
                        <c:v>0.41909096762537973</c:v>
                      </c:pt>
                      <c:pt idx="421">
                        <c:v>0.4200566785805151</c:v>
                      </c:pt>
                      <c:pt idx="422">
                        <c:v>0.42102813269152789</c:v>
                      </c:pt>
                      <c:pt idx="423">
                        <c:v>0.42208155730005487</c:v>
                      </c:pt>
                      <c:pt idx="424">
                        <c:v>0.42309153429938062</c:v>
                      </c:pt>
                      <c:pt idx="425">
                        <c:v>0.4239812577989967</c:v>
                      </c:pt>
                      <c:pt idx="426">
                        <c:v>0.42504611227548478</c:v>
                      </c:pt>
                      <c:pt idx="427">
                        <c:v>0.42603076012297086</c:v>
                      </c:pt>
                      <c:pt idx="428">
                        <c:v>0.42704381330898333</c:v>
                      </c:pt>
                      <c:pt idx="429">
                        <c:v>0.42806644782875519</c:v>
                      </c:pt>
                      <c:pt idx="430">
                        <c:v>0.42905222455208936</c:v>
                      </c:pt>
                      <c:pt idx="431">
                        <c:v>0.43006467096733303</c:v>
                      </c:pt>
                      <c:pt idx="432">
                        <c:v>0.43103986447959208</c:v>
                      </c:pt>
                      <c:pt idx="433">
                        <c:v>0.43202727807290603</c:v>
                      </c:pt>
                      <c:pt idx="434">
                        <c:v>0.4329689863053236</c:v>
                      </c:pt>
                      <c:pt idx="435">
                        <c:v>0.43406781994483695</c:v>
                      </c:pt>
                      <c:pt idx="436">
                        <c:v>0.43497935897021572</c:v>
                      </c:pt>
                      <c:pt idx="437">
                        <c:v>0.43601395957397693</c:v>
                      </c:pt>
                      <c:pt idx="438">
                        <c:v>0.43701826397216698</c:v>
                      </c:pt>
                      <c:pt idx="439">
                        <c:v>0.43797542369275372</c:v>
                      </c:pt>
                      <c:pt idx="440">
                        <c:v>0.43902132716594333</c:v>
                      </c:pt>
                      <c:pt idx="441">
                        <c:v>0.44000586212584453</c:v>
                      </c:pt>
                      <c:pt idx="442">
                        <c:v>0.44092740581342671</c:v>
                      </c:pt>
                      <c:pt idx="443">
                        <c:v>0.44194590582540538</c:v>
                      </c:pt>
                      <c:pt idx="444">
                        <c:v>0.44299276884306577</c:v>
                      </c:pt>
                      <c:pt idx="445">
                        <c:v>0.44396124554402877</c:v>
                      </c:pt>
                      <c:pt idx="446">
                        <c:v>0.44496092155124217</c:v>
                      </c:pt>
                      <c:pt idx="447">
                        <c:v>0.44594700871543452</c:v>
                      </c:pt>
                      <c:pt idx="448">
                        <c:v>0.44695932813214512</c:v>
                      </c:pt>
                      <c:pt idx="449">
                        <c:v>0.44793605973774731</c:v>
                      </c:pt>
                      <c:pt idx="450">
                        <c:v>0.44897393408146796</c:v>
                      </c:pt>
                      <c:pt idx="451">
                        <c:v>0.44989516732819118</c:v>
                      </c:pt>
                      <c:pt idx="452">
                        <c:v>0.45089749619364722</c:v>
                      </c:pt>
                      <c:pt idx="453">
                        <c:v>0.45189657954104034</c:v>
                      </c:pt>
                      <c:pt idx="454">
                        <c:v>0.45286199416626544</c:v>
                      </c:pt>
                      <c:pt idx="455">
                        <c:v>0.45387719221638906</c:v>
                      </c:pt>
                      <c:pt idx="456">
                        <c:v>0.45483353350198641</c:v>
                      </c:pt>
                      <c:pt idx="457">
                        <c:v>0.45586121974117849</c:v>
                      </c:pt>
                      <c:pt idx="458">
                        <c:v>0.4568237416220437</c:v>
                      </c:pt>
                      <c:pt idx="459">
                        <c:v>0.45785408071947792</c:v>
                      </c:pt>
                      <c:pt idx="460">
                        <c:v>0.45886693635221693</c:v>
                      </c:pt>
                      <c:pt idx="461">
                        <c:v>0.45982966989730328</c:v>
                      </c:pt>
                      <c:pt idx="462">
                        <c:v>0.46084179176074097</c:v>
                      </c:pt>
                      <c:pt idx="463">
                        <c:v>0.46182902191172936</c:v>
                      </c:pt>
                      <c:pt idx="464">
                        <c:v>0.46282303942875452</c:v>
                      </c:pt>
                      <c:pt idx="465">
                        <c:v>0.46385504361806512</c:v>
                      </c:pt>
                      <c:pt idx="466">
                        <c:v>0.46485895290970797</c:v>
                      </c:pt>
                      <c:pt idx="467">
                        <c:v>0.46582558107647026</c:v>
                      </c:pt>
                      <c:pt idx="468">
                        <c:v>0.46680148013613448</c:v>
                      </c:pt>
                      <c:pt idx="469">
                        <c:v>0.46784797626914426</c:v>
                      </c:pt>
                      <c:pt idx="470">
                        <c:v>0.46888493340123788</c:v>
                      </c:pt>
                      <c:pt idx="471">
                        <c:v>0.4698204610383872</c:v>
                      </c:pt>
                      <c:pt idx="472">
                        <c:v>0.4708104710461512</c:v>
                      </c:pt>
                      <c:pt idx="473">
                        <c:v>0.47179892884962477</c:v>
                      </c:pt>
                      <c:pt idx="474">
                        <c:v>0.47281385879173454</c:v>
                      </c:pt>
                      <c:pt idx="475">
                        <c:v>0.47386334644574118</c:v>
                      </c:pt>
                      <c:pt idx="476">
                        <c:v>0.4748103039508515</c:v>
                      </c:pt>
                      <c:pt idx="477">
                        <c:v>0.47582534678054572</c:v>
                      </c:pt>
                      <c:pt idx="478">
                        <c:v>0.47678226661501516</c:v>
                      </c:pt>
                      <c:pt idx="479">
                        <c:v>0.47783570533448999</c:v>
                      </c:pt>
                      <c:pt idx="480">
                        <c:v>0.47879057908148459</c:v>
                      </c:pt>
                      <c:pt idx="481">
                        <c:v>0.4797479645772415</c:v>
                      </c:pt>
                      <c:pt idx="482">
                        <c:v>0.48078748990188941</c:v>
                      </c:pt>
                      <c:pt idx="483">
                        <c:v>0.48178746223901275</c:v>
                      </c:pt>
                      <c:pt idx="484">
                        <c:v>0.48273815914536938</c:v>
                      </c:pt>
                      <c:pt idx="485">
                        <c:v>0.48376449073354394</c:v>
                      </c:pt>
                      <c:pt idx="486">
                        <c:v>0.48479792012861272</c:v>
                      </c:pt>
                      <c:pt idx="487">
                        <c:v>0.48570948737588787</c:v>
                      </c:pt>
                      <c:pt idx="488">
                        <c:v>0.48671689618266001</c:v>
                      </c:pt>
                      <c:pt idx="489">
                        <c:v>0.48777678360541671</c:v>
                      </c:pt>
                      <c:pt idx="490">
                        <c:v>0.4887575368312273</c:v>
                      </c:pt>
                      <c:pt idx="491">
                        <c:v>0.48971171914176481</c:v>
                      </c:pt>
                      <c:pt idx="492">
                        <c:v>0.49072425022269761</c:v>
                      </c:pt>
                      <c:pt idx="493">
                        <c:v>0.49164064341422303</c:v>
                      </c:pt>
                      <c:pt idx="494">
                        <c:v>0.49272957116816968</c:v>
                      </c:pt>
                      <c:pt idx="495">
                        <c:v>0.49376129313851846</c:v>
                      </c:pt>
                      <c:pt idx="496">
                        <c:v>0.49473469456036906</c:v>
                      </c:pt>
                      <c:pt idx="497">
                        <c:v>0.49576349556446059</c:v>
                      </c:pt>
                      <c:pt idx="498">
                        <c:v>0.49666546736702788</c:v>
                      </c:pt>
                      <c:pt idx="499">
                        <c:v>0.49761430162823572</c:v>
                      </c:pt>
                      <c:pt idx="500">
                        <c:v>0.49870530369155336</c:v>
                      </c:pt>
                      <c:pt idx="501">
                        <c:v>0.49973966440919665</c:v>
                      </c:pt>
                      <c:pt idx="502">
                        <c:v>0.50066719113877334</c:v>
                      </c:pt>
                      <c:pt idx="503">
                        <c:v>0.50169252084963267</c:v>
                      </c:pt>
                      <c:pt idx="504">
                        <c:v>0.50266469461899821</c:v>
                      </c:pt>
                      <c:pt idx="505">
                        <c:v>0.50365130388827006</c:v>
                      </c:pt>
                      <c:pt idx="506">
                        <c:v>0.50460823783368791</c:v>
                      </c:pt>
                      <c:pt idx="507">
                        <c:v>0.50563734927863757</c:v>
                      </c:pt>
                      <c:pt idx="508">
                        <c:v>0.50660933960567822</c:v>
                      </c:pt>
                      <c:pt idx="509">
                        <c:v>0.50765473508473613</c:v>
                      </c:pt>
                      <c:pt idx="510">
                        <c:v>0.5086358975280415</c:v>
                      </c:pt>
                      <c:pt idx="511">
                        <c:v>0.50962702230070578</c:v>
                      </c:pt>
                      <c:pt idx="512">
                        <c:v>0.51061310946489846</c:v>
                      </c:pt>
                      <c:pt idx="513">
                        <c:v>0.51166427632172884</c:v>
                      </c:pt>
                      <c:pt idx="514">
                        <c:v>0.51262596565665641</c:v>
                      </c:pt>
                      <c:pt idx="515">
                        <c:v>0.51364086737686943</c:v>
                      </c:pt>
                      <c:pt idx="516">
                        <c:v>0.51464754241433996</c:v>
                      </c:pt>
                      <c:pt idx="517">
                        <c:v>0.51560305115399918</c:v>
                      </c:pt>
                      <c:pt idx="518">
                        <c:v>0.51656835289164027</c:v>
                      </c:pt>
                      <c:pt idx="519">
                        <c:v>0.51755061598889762</c:v>
                      </c:pt>
                      <c:pt idx="520">
                        <c:v>0.51856749324184448</c:v>
                      </c:pt>
                      <c:pt idx="521">
                        <c:v>0.51955781369046761</c:v>
                      </c:pt>
                      <c:pt idx="522">
                        <c:v>0.52056512372060249</c:v>
                      </c:pt>
                      <c:pt idx="523">
                        <c:v>0.52158434339093451</c:v>
                      </c:pt>
                      <c:pt idx="524">
                        <c:v>0.52254313998150081</c:v>
                      </c:pt>
                      <c:pt idx="525">
                        <c:v>0.5235270822815824</c:v>
                      </c:pt>
                      <c:pt idx="526">
                        <c:v>0.52454930758385965</c:v>
                      </c:pt>
                      <c:pt idx="527">
                        <c:v>0.5256060200432936</c:v>
                      </c:pt>
                      <c:pt idx="528">
                        <c:v>0.52657933679945546</c:v>
                      </c:pt>
                      <c:pt idx="529">
                        <c:v>0.52758190555102913</c:v>
                      </c:pt>
                      <c:pt idx="530">
                        <c:v>0.52850747085881944</c:v>
                      </c:pt>
                      <c:pt idx="531">
                        <c:v>0.52954266412240092</c:v>
                      </c:pt>
                      <c:pt idx="532">
                        <c:v>0.53057301733078399</c:v>
                      </c:pt>
                      <c:pt idx="533">
                        <c:v>0.53152274058172189</c:v>
                      </c:pt>
                      <c:pt idx="534">
                        <c:v>0.53253139115192671</c:v>
                      </c:pt>
                      <c:pt idx="535">
                        <c:v>0.53356937838323215</c:v>
                      </c:pt>
                      <c:pt idx="536">
                        <c:v>0.53452200848947873</c:v>
                      </c:pt>
                      <c:pt idx="537">
                        <c:v>0.53552412569071295</c:v>
                      </c:pt>
                      <c:pt idx="538">
                        <c:v>0.53655996805790718</c:v>
                      </c:pt>
                      <c:pt idx="539">
                        <c:v>0.53753576834093453</c:v>
                      </c:pt>
                      <c:pt idx="540">
                        <c:v>0.53853174727974551</c:v>
                      </c:pt>
                      <c:pt idx="541">
                        <c:v>0.53950382227247429</c:v>
                      </c:pt>
                      <c:pt idx="542">
                        <c:v>0.54051223295656126</c:v>
                      </c:pt>
                      <c:pt idx="543">
                        <c:v>0.54150203130010388</c:v>
                      </c:pt>
                      <c:pt idx="544">
                        <c:v>0.54248278452591492</c:v>
                      </c:pt>
                      <c:pt idx="545">
                        <c:v>0.54351436538678244</c:v>
                      </c:pt>
                      <c:pt idx="546">
                        <c:v>0.54445658161333099</c:v>
                      </c:pt>
                      <c:pt idx="547">
                        <c:v>0.54549888679475511</c:v>
                      </c:pt>
                    </c:numCache>
                  </c:numRef>
                </c:xVal>
                <c:yVal>
                  <c:numRef>
                    <c:extLst xmlns:c15="http://schemas.microsoft.com/office/drawing/2012/chart">
                      <c:ext xmlns:c15="http://schemas.microsoft.com/office/drawing/2012/chart" uri="{02D57815-91ED-43cb-92C2-25804820EDAC}">
                        <c15:formulaRef>
                          <c15:sqref>'Graficas (2)'!$EH$5:$EH$552</c15:sqref>
                        </c15:formulaRef>
                      </c:ext>
                    </c:extLst>
                    <c:numCache>
                      <c:formatCode>General</c:formatCode>
                      <c:ptCount val="548"/>
                      <c:pt idx="0">
                        <c:v>0.17903635681141802</c:v>
                      </c:pt>
                      <c:pt idx="1">
                        <c:v>0.49689927021120939</c:v>
                      </c:pt>
                      <c:pt idx="2">
                        <c:v>0.91630387623563392</c:v>
                      </c:pt>
                      <c:pt idx="3">
                        <c:v>1.421706369999771</c:v>
                      </c:pt>
                      <c:pt idx="4">
                        <c:v>2.0406192401247791</c:v>
                      </c:pt>
                      <c:pt idx="5">
                        <c:v>2.8157338511303105</c:v>
                      </c:pt>
                      <c:pt idx="6">
                        <c:v>3.5880017094079117</c:v>
                      </c:pt>
                      <c:pt idx="7">
                        <c:v>4.5817228630580011</c:v>
                      </c:pt>
                      <c:pt idx="8">
                        <c:v>5.487770688915802</c:v>
                      </c:pt>
                      <c:pt idx="9">
                        <c:v>6.6563171417521234</c:v>
                      </c:pt>
                      <c:pt idx="10">
                        <c:v>7.8622666387103095</c:v>
                      </c:pt>
                      <c:pt idx="11">
                        <c:v>8.9622667934928799</c:v>
                      </c:pt>
                      <c:pt idx="12">
                        <c:v>10.276299379643779</c:v>
                      </c:pt>
                      <c:pt idx="13">
                        <c:v>11.542456311888392</c:v>
                      </c:pt>
                      <c:pt idx="14">
                        <c:v>12.881237937740513</c:v>
                      </c:pt>
                      <c:pt idx="15">
                        <c:v>14.326727513619643</c:v>
                      </c:pt>
                      <c:pt idx="16">
                        <c:v>15.869932826829332</c:v>
                      </c:pt>
                      <c:pt idx="17">
                        <c:v>17.476425729193778</c:v>
                      </c:pt>
                      <c:pt idx="18">
                        <c:v>18.936131429467689</c:v>
                      </c:pt>
                      <c:pt idx="19">
                        <c:v>20.501841820161694</c:v>
                      </c:pt>
                      <c:pt idx="20">
                        <c:v>22.308806256456208</c:v>
                      </c:pt>
                      <c:pt idx="21">
                        <c:v>23.790761565969593</c:v>
                      </c:pt>
                      <c:pt idx="22">
                        <c:v>25.176868347275775</c:v>
                      </c:pt>
                      <c:pt idx="23">
                        <c:v>26.695574121044462</c:v>
                      </c:pt>
                      <c:pt idx="24">
                        <c:v>28.599877926607292</c:v>
                      </c:pt>
                      <c:pt idx="25">
                        <c:v>30.051820433985039</c:v>
                      </c:pt>
                      <c:pt idx="26">
                        <c:v>31.493707079794746</c:v>
                      </c:pt>
                      <c:pt idx="27">
                        <c:v>32.974039097491634</c:v>
                      </c:pt>
                      <c:pt idx="28">
                        <c:v>34.643630153628145</c:v>
                      </c:pt>
                      <c:pt idx="29">
                        <c:v>36.105495301756115</c:v>
                      </c:pt>
                      <c:pt idx="30">
                        <c:v>37.786775907121346</c:v>
                      </c:pt>
                      <c:pt idx="31">
                        <c:v>39.336319605028187</c:v>
                      </c:pt>
                      <c:pt idx="32">
                        <c:v>40.968825219708044</c:v>
                      </c:pt>
                      <c:pt idx="33">
                        <c:v>42.52603951049155</c:v>
                      </c:pt>
                      <c:pt idx="34">
                        <c:v>43.9922909347992</c:v>
                      </c:pt>
                      <c:pt idx="35">
                        <c:v>45.630908535792052</c:v>
                      </c:pt>
                      <c:pt idx="36">
                        <c:v>47.520943082645346</c:v>
                      </c:pt>
                      <c:pt idx="37">
                        <c:v>49.106980043921901</c:v>
                      </c:pt>
                      <c:pt idx="38">
                        <c:v>50.531122908879887</c:v>
                      </c:pt>
                      <c:pt idx="39">
                        <c:v>52.043291621818319</c:v>
                      </c:pt>
                      <c:pt idx="40">
                        <c:v>53.680675582635502</c:v>
                      </c:pt>
                      <c:pt idx="41">
                        <c:v>55.203024522240845</c:v>
                      </c:pt>
                      <c:pt idx="42">
                        <c:v>56.668085429874829</c:v>
                      </c:pt>
                      <c:pt idx="43">
                        <c:v>58.330958460486123</c:v>
                      </c:pt>
                      <c:pt idx="44">
                        <c:v>59.815104597901716</c:v>
                      </c:pt>
                      <c:pt idx="45">
                        <c:v>61.342257187578845</c:v>
                      </c:pt>
                      <c:pt idx="46">
                        <c:v>62.512108463246022</c:v>
                      </c:pt>
                      <c:pt idx="47">
                        <c:v>64.103858518444099</c:v>
                      </c:pt>
                      <c:pt idx="48">
                        <c:v>65.663957463470595</c:v>
                      </c:pt>
                      <c:pt idx="49">
                        <c:v>66.984739455194926</c:v>
                      </c:pt>
                      <c:pt idx="50">
                        <c:v>68.115115785370165</c:v>
                      </c:pt>
                      <c:pt idx="51">
                        <c:v>69.354876417900826</c:v>
                      </c:pt>
                      <c:pt idx="52">
                        <c:v>70.759461234682689</c:v>
                      </c:pt>
                      <c:pt idx="53">
                        <c:v>72.086198890025742</c:v>
                      </c:pt>
                      <c:pt idx="54">
                        <c:v>73.265740632589697</c:v>
                      </c:pt>
                      <c:pt idx="55">
                        <c:v>74.524611136903104</c:v>
                      </c:pt>
                      <c:pt idx="56">
                        <c:v>75.851601372756747</c:v>
                      </c:pt>
                      <c:pt idx="57">
                        <c:v>76.960674693059289</c:v>
                      </c:pt>
                      <c:pt idx="58">
                        <c:v>78.398393760448258</c:v>
                      </c:pt>
                      <c:pt idx="59">
                        <c:v>79.392325790909794</c:v>
                      </c:pt>
                      <c:pt idx="60">
                        <c:v>80.449812622224314</c:v>
                      </c:pt>
                      <c:pt idx="61">
                        <c:v>81.585508544367528</c:v>
                      </c:pt>
                      <c:pt idx="62">
                        <c:v>82.667965423329917</c:v>
                      </c:pt>
                      <c:pt idx="63">
                        <c:v>83.460704756300643</c:v>
                      </c:pt>
                      <c:pt idx="64">
                        <c:v>84.499198765337368</c:v>
                      </c:pt>
                      <c:pt idx="65">
                        <c:v>85.55259194423428</c:v>
                      </c:pt>
                      <c:pt idx="66">
                        <c:v>86.636414914127684</c:v>
                      </c:pt>
                      <c:pt idx="67">
                        <c:v>87.35937734099015</c:v>
                      </c:pt>
                      <c:pt idx="68">
                        <c:v>88.319774688328152</c:v>
                      </c:pt>
                      <c:pt idx="69">
                        <c:v>89.294914112769732</c:v>
                      </c:pt>
                      <c:pt idx="70">
                        <c:v>90.140775439416345</c:v>
                      </c:pt>
                      <c:pt idx="71">
                        <c:v>91.002743393972494</c:v>
                      </c:pt>
                      <c:pt idx="72">
                        <c:v>91.592352552122904</c:v>
                      </c:pt>
                      <c:pt idx="73">
                        <c:v>92.192434560702239</c:v>
                      </c:pt>
                      <c:pt idx="74">
                        <c:v>93.020187096856901</c:v>
                      </c:pt>
                      <c:pt idx="75">
                        <c:v>93.63008586258843</c:v>
                      </c:pt>
                      <c:pt idx="76">
                        <c:v>94.247355666871798</c:v>
                      </c:pt>
                      <c:pt idx="77">
                        <c:v>94.827748716644706</c:v>
                      </c:pt>
                      <c:pt idx="78">
                        <c:v>95.545730379053225</c:v>
                      </c:pt>
                      <c:pt idx="79">
                        <c:v>95.931297608345929</c:v>
                      </c:pt>
                      <c:pt idx="80">
                        <c:v>96.413464561845686</c:v>
                      </c:pt>
                      <c:pt idx="81">
                        <c:v>96.914106855601815</c:v>
                      </c:pt>
                      <c:pt idx="82">
                        <c:v>97.137588243005666</c:v>
                      </c:pt>
                      <c:pt idx="83">
                        <c:v>97.744132616349717</c:v>
                      </c:pt>
                      <c:pt idx="84">
                        <c:v>98.068310460628069</c:v>
                      </c:pt>
                      <c:pt idx="85">
                        <c:v>98.414989532078096</c:v>
                      </c:pt>
                      <c:pt idx="86">
                        <c:v>98.650570141977411</c:v>
                      </c:pt>
                      <c:pt idx="87">
                        <c:v>99.056513225854914</c:v>
                      </c:pt>
                      <c:pt idx="88">
                        <c:v>99.152866530051483</c:v>
                      </c:pt>
                      <c:pt idx="89">
                        <c:v>99.299597325061583</c:v>
                      </c:pt>
                      <c:pt idx="90">
                        <c:v>99.294234609591967</c:v>
                      </c:pt>
                      <c:pt idx="91">
                        <c:v>99.580984334587185</c:v>
                      </c:pt>
                      <c:pt idx="92">
                        <c:v>99.78531888720677</c:v>
                      </c:pt>
                      <c:pt idx="93">
                        <c:v>99.768010961747791</c:v>
                      </c:pt>
                      <c:pt idx="94">
                        <c:v>99.800344347322095</c:v>
                      </c:pt>
                      <c:pt idx="95">
                        <c:v>99.85394377976759</c:v>
                      </c:pt>
                      <c:pt idx="96">
                        <c:v>99.901207137703508</c:v>
                      </c:pt>
                      <c:pt idx="97">
                        <c:v>99.842762471809593</c:v>
                      </c:pt>
                      <c:pt idx="98">
                        <c:v>99.951486060512991</c:v>
                      </c:pt>
                      <c:pt idx="99">
                        <c:v>99.856940863140309</c:v>
                      </c:pt>
                      <c:pt idx="100">
                        <c:v>99.802001521890119</c:v>
                      </c:pt>
                      <c:pt idx="101">
                        <c:v>99.724856657480316</c:v>
                      </c:pt>
                      <c:pt idx="102">
                        <c:v>99.813318360853643</c:v>
                      </c:pt>
                      <c:pt idx="103">
                        <c:v>99.579450370024347</c:v>
                      </c:pt>
                      <c:pt idx="104">
                        <c:v>99.558834255929966</c:v>
                      </c:pt>
                      <c:pt idx="105">
                        <c:v>99.517503459737057</c:v>
                      </c:pt>
                      <c:pt idx="106">
                        <c:v>99.324889258847577</c:v>
                      </c:pt>
                      <c:pt idx="107">
                        <c:v>99.12309591258213</c:v>
                      </c:pt>
                      <c:pt idx="108">
                        <c:v>99.185520261639041</c:v>
                      </c:pt>
                      <c:pt idx="109">
                        <c:v>99.08893901893299</c:v>
                      </c:pt>
                      <c:pt idx="110">
                        <c:v>98.92279956787786</c:v>
                      </c:pt>
                      <c:pt idx="111">
                        <c:v>98.735418711952818</c:v>
                      </c:pt>
                      <c:pt idx="112">
                        <c:v>98.787601229340268</c:v>
                      </c:pt>
                      <c:pt idx="113">
                        <c:v>98.572014523009827</c:v>
                      </c:pt>
                      <c:pt idx="114">
                        <c:v>98.50803464763915</c:v>
                      </c:pt>
                      <c:pt idx="115">
                        <c:v>98.280826157582752</c:v>
                      </c:pt>
                      <c:pt idx="116">
                        <c:v>98.189450537589948</c:v>
                      </c:pt>
                      <c:pt idx="117">
                        <c:v>98.136266938911675</c:v>
                      </c:pt>
                      <c:pt idx="118">
                        <c:v>97.896728207600177</c:v>
                      </c:pt>
                      <c:pt idx="119">
                        <c:v>97.889172354040497</c:v>
                      </c:pt>
                      <c:pt idx="120">
                        <c:v>97.755520301066227</c:v>
                      </c:pt>
                      <c:pt idx="121">
                        <c:v>97.555913932390354</c:v>
                      </c:pt>
                      <c:pt idx="122">
                        <c:v>97.423099707450277</c:v>
                      </c:pt>
                      <c:pt idx="123">
                        <c:v>97.35284228232247</c:v>
                      </c:pt>
                      <c:pt idx="124">
                        <c:v>97.270316220942206</c:v>
                      </c:pt>
                      <c:pt idx="125">
                        <c:v>97.042562526613423</c:v>
                      </c:pt>
                      <c:pt idx="126">
                        <c:v>97.025177594901336</c:v>
                      </c:pt>
                      <c:pt idx="127">
                        <c:v>96.825269361713211</c:v>
                      </c:pt>
                      <c:pt idx="128">
                        <c:v>96.787520896416979</c:v>
                      </c:pt>
                      <c:pt idx="129">
                        <c:v>96.626574747074571</c:v>
                      </c:pt>
                      <c:pt idx="130">
                        <c:v>96.352706628106986</c:v>
                      </c:pt>
                      <c:pt idx="131">
                        <c:v>96.266767649586924</c:v>
                      </c:pt>
                      <c:pt idx="132">
                        <c:v>96.256612064920887</c:v>
                      </c:pt>
                      <c:pt idx="133">
                        <c:v>96.005910507152279</c:v>
                      </c:pt>
                      <c:pt idx="134">
                        <c:v>96.228763523530162</c:v>
                      </c:pt>
                      <c:pt idx="135">
                        <c:v>95.921810437957348</c:v>
                      </c:pt>
                      <c:pt idx="136">
                        <c:v>95.734666761291933</c:v>
                      </c:pt>
                      <c:pt idx="137">
                        <c:v>95.70388274153116</c:v>
                      </c:pt>
                      <c:pt idx="138">
                        <c:v>95.687039933841149</c:v>
                      </c:pt>
                      <c:pt idx="139">
                        <c:v>95.484405679291328</c:v>
                      </c:pt>
                      <c:pt idx="140">
                        <c:v>95.497700038835845</c:v>
                      </c:pt>
                      <c:pt idx="141">
                        <c:v>95.314449798329917</c:v>
                      </c:pt>
                      <c:pt idx="142">
                        <c:v>95.291403366885945</c:v>
                      </c:pt>
                      <c:pt idx="143">
                        <c:v>95.194929932934528</c:v>
                      </c:pt>
                      <c:pt idx="144">
                        <c:v>94.985460603354525</c:v>
                      </c:pt>
                      <c:pt idx="145">
                        <c:v>95.043335422975133</c:v>
                      </c:pt>
                      <c:pt idx="146">
                        <c:v>95.005183444912447</c:v>
                      </c:pt>
                      <c:pt idx="147">
                        <c:v>94.857202068351114</c:v>
                      </c:pt>
                      <c:pt idx="148">
                        <c:v>94.81560021014711</c:v>
                      </c:pt>
                      <c:pt idx="149">
                        <c:v>94.787954965264817</c:v>
                      </c:pt>
                      <c:pt idx="150">
                        <c:v>94.56550546165316</c:v>
                      </c:pt>
                      <c:pt idx="151">
                        <c:v>94.376707690670074</c:v>
                      </c:pt>
                      <c:pt idx="152">
                        <c:v>94.442843741129067</c:v>
                      </c:pt>
                      <c:pt idx="153">
                        <c:v>94.366937137269872</c:v>
                      </c:pt>
                      <c:pt idx="154">
                        <c:v>94.353876876734901</c:v>
                      </c:pt>
                      <c:pt idx="155">
                        <c:v>94.229758197900949</c:v>
                      </c:pt>
                      <c:pt idx="156">
                        <c:v>94.229715074399181</c:v>
                      </c:pt>
                      <c:pt idx="157">
                        <c:v>94.221503127562826</c:v>
                      </c:pt>
                      <c:pt idx="158">
                        <c:v>94.056290831795721</c:v>
                      </c:pt>
                      <c:pt idx="159">
                        <c:v>94.018271304488508</c:v>
                      </c:pt>
                      <c:pt idx="160">
                        <c:v>93.867194276550336</c:v>
                      </c:pt>
                      <c:pt idx="161">
                        <c:v>94.077790977676386</c:v>
                      </c:pt>
                      <c:pt idx="162">
                        <c:v>93.868041345334973</c:v>
                      </c:pt>
                      <c:pt idx="163">
                        <c:v>93.841871540263185</c:v>
                      </c:pt>
                      <c:pt idx="164">
                        <c:v>93.797180191182562</c:v>
                      </c:pt>
                      <c:pt idx="165">
                        <c:v>93.776912145352512</c:v>
                      </c:pt>
                      <c:pt idx="166">
                        <c:v>93.604424298787265</c:v>
                      </c:pt>
                      <c:pt idx="167">
                        <c:v>93.624412041856033</c:v>
                      </c:pt>
                      <c:pt idx="168">
                        <c:v>93.50711919730179</c:v>
                      </c:pt>
                      <c:pt idx="169">
                        <c:v>93.476011751277554</c:v>
                      </c:pt>
                      <c:pt idx="170">
                        <c:v>93.515087804378126</c:v>
                      </c:pt>
                      <c:pt idx="171">
                        <c:v>93.444895064503029</c:v>
                      </c:pt>
                      <c:pt idx="172">
                        <c:v>93.313420748367761</c:v>
                      </c:pt>
                      <c:pt idx="173">
                        <c:v>93.383025160468833</c:v>
                      </c:pt>
                      <c:pt idx="174">
                        <c:v>93.250223256529125</c:v>
                      </c:pt>
                      <c:pt idx="175">
                        <c:v>93.150534041445994</c:v>
                      </c:pt>
                      <c:pt idx="176">
                        <c:v>93.302904774437025</c:v>
                      </c:pt>
                      <c:pt idx="177">
                        <c:v>93.281912869827138</c:v>
                      </c:pt>
                      <c:pt idx="178">
                        <c:v>93.15267173503355</c:v>
                      </c:pt>
                      <c:pt idx="179">
                        <c:v>93.141262488566227</c:v>
                      </c:pt>
                      <c:pt idx="180">
                        <c:v>93.022395636197459</c:v>
                      </c:pt>
                      <c:pt idx="181">
                        <c:v>93.03358310465569</c:v>
                      </c:pt>
                      <c:pt idx="182">
                        <c:v>93.031722633579477</c:v>
                      </c:pt>
                      <c:pt idx="183">
                        <c:v>93.06008557674123</c:v>
                      </c:pt>
                      <c:pt idx="184">
                        <c:v>93.056065850326533</c:v>
                      </c:pt>
                      <c:pt idx="185">
                        <c:v>93.021696419418745</c:v>
                      </c:pt>
                      <c:pt idx="186">
                        <c:v>92.842878658844441</c:v>
                      </c:pt>
                      <c:pt idx="187">
                        <c:v>92.98126197601249</c:v>
                      </c:pt>
                      <c:pt idx="188">
                        <c:v>93.054291626253828</c:v>
                      </c:pt>
                      <c:pt idx="189">
                        <c:v>92.946140964074061</c:v>
                      </c:pt>
                      <c:pt idx="190">
                        <c:v>93.109609838269748</c:v>
                      </c:pt>
                      <c:pt idx="191">
                        <c:v>93.017843026510846</c:v>
                      </c:pt>
                      <c:pt idx="192">
                        <c:v>93.047986354245509</c:v>
                      </c:pt>
                      <c:pt idx="193">
                        <c:v>93.037722960825121</c:v>
                      </c:pt>
                      <c:pt idx="194">
                        <c:v>92.888121372697455</c:v>
                      </c:pt>
                      <c:pt idx="195">
                        <c:v>92.885392271085664</c:v>
                      </c:pt>
                      <c:pt idx="196">
                        <c:v>92.942287571166162</c:v>
                      </c:pt>
                      <c:pt idx="197">
                        <c:v>92.914830221541493</c:v>
                      </c:pt>
                      <c:pt idx="198">
                        <c:v>92.994790434566724</c:v>
                      </c:pt>
                      <c:pt idx="199">
                        <c:v>92.844677524918112</c:v>
                      </c:pt>
                      <c:pt idx="200">
                        <c:v>92.894312675451161</c:v>
                      </c:pt>
                      <c:pt idx="201">
                        <c:v>92.882053279949005</c:v>
                      </c:pt>
                      <c:pt idx="202">
                        <c:v>93.05136538863411</c:v>
                      </c:pt>
                      <c:pt idx="203">
                        <c:v>92.995997892616188</c:v>
                      </c:pt>
                      <c:pt idx="204">
                        <c:v>92.91211036068016</c:v>
                      </c:pt>
                      <c:pt idx="205">
                        <c:v>92.914639246033815</c:v>
                      </c:pt>
                      <c:pt idx="206">
                        <c:v>92.975273969767329</c:v>
                      </c:pt>
                      <c:pt idx="207">
                        <c:v>92.942623318429966</c:v>
                      </c:pt>
                      <c:pt idx="208">
                        <c:v>92.942506268925172</c:v>
                      </c:pt>
                      <c:pt idx="209">
                        <c:v>93.006735644556031</c:v>
                      </c:pt>
                      <c:pt idx="210">
                        <c:v>92.940701242351238</c:v>
                      </c:pt>
                      <c:pt idx="211">
                        <c:v>92.94193950290196</c:v>
                      </c:pt>
                      <c:pt idx="212">
                        <c:v>92.986144172462517</c:v>
                      </c:pt>
                      <c:pt idx="213">
                        <c:v>92.987311587260407</c:v>
                      </c:pt>
                      <c:pt idx="214">
                        <c:v>93.17931897887496</c:v>
                      </c:pt>
                      <c:pt idx="215">
                        <c:v>93.007019027567495</c:v>
                      </c:pt>
                      <c:pt idx="216">
                        <c:v>93.069896173393019</c:v>
                      </c:pt>
                      <c:pt idx="217">
                        <c:v>93.101742879447514</c:v>
                      </c:pt>
                      <c:pt idx="218">
                        <c:v>93.098976814834216</c:v>
                      </c:pt>
                      <c:pt idx="219">
                        <c:v>93.14085589554945</c:v>
                      </c:pt>
                      <c:pt idx="220">
                        <c:v>93.081708932626938</c:v>
                      </c:pt>
                      <c:pt idx="221">
                        <c:v>93.20932369535403</c:v>
                      </c:pt>
                      <c:pt idx="222">
                        <c:v>93.283677853149484</c:v>
                      </c:pt>
                      <c:pt idx="223">
                        <c:v>93.165023538039506</c:v>
                      </c:pt>
                      <c:pt idx="224">
                        <c:v>93.20024003773203</c:v>
                      </c:pt>
                      <c:pt idx="225">
                        <c:v>93.225088415499741</c:v>
                      </c:pt>
                      <c:pt idx="226">
                        <c:v>93.180477152922393</c:v>
                      </c:pt>
                      <c:pt idx="227">
                        <c:v>93.221576930355909</c:v>
                      </c:pt>
                      <c:pt idx="228">
                        <c:v>93.251295183573049</c:v>
                      </c:pt>
                      <c:pt idx="229">
                        <c:v>93.350719497145477</c:v>
                      </c:pt>
                      <c:pt idx="230">
                        <c:v>93.351834547691126</c:v>
                      </c:pt>
                      <c:pt idx="231">
                        <c:v>93.45240163406055</c:v>
                      </c:pt>
                      <c:pt idx="232">
                        <c:v>93.461343600176633</c:v>
                      </c:pt>
                      <c:pt idx="233">
                        <c:v>93.43597157988745</c:v>
                      </c:pt>
                      <c:pt idx="234">
                        <c:v>93.512469591770881</c:v>
                      </c:pt>
                      <c:pt idx="235">
                        <c:v>93.57345546401892</c:v>
                      </c:pt>
                      <c:pt idx="236">
                        <c:v>93.528545417179274</c:v>
                      </c:pt>
                      <c:pt idx="237">
                        <c:v>93.532448094089204</c:v>
                      </c:pt>
                      <c:pt idx="238">
                        <c:v>93.597669310260656</c:v>
                      </c:pt>
                      <c:pt idx="239">
                        <c:v>93.571216122177134</c:v>
                      </c:pt>
                      <c:pt idx="240">
                        <c:v>93.804261686222688</c:v>
                      </c:pt>
                      <c:pt idx="241">
                        <c:v>93.832911092646214</c:v>
                      </c:pt>
                      <c:pt idx="242">
                        <c:v>93.737592752491921</c:v>
                      </c:pt>
                      <c:pt idx="243">
                        <c:v>93.672467024074308</c:v>
                      </c:pt>
                      <c:pt idx="244">
                        <c:v>93.780845624763558</c:v>
                      </c:pt>
                      <c:pt idx="245">
                        <c:v>93.703007704075176</c:v>
                      </c:pt>
                      <c:pt idx="246">
                        <c:v>93.876758453192011</c:v>
                      </c:pt>
                      <c:pt idx="247">
                        <c:v>94.011999915231513</c:v>
                      </c:pt>
                      <c:pt idx="248">
                        <c:v>94.048008039206522</c:v>
                      </c:pt>
                      <c:pt idx="249">
                        <c:v>94.129129506529281</c:v>
                      </c:pt>
                      <c:pt idx="250">
                        <c:v>94.051020523829905</c:v>
                      </c:pt>
                      <c:pt idx="251">
                        <c:v>94.232752201023573</c:v>
                      </c:pt>
                      <c:pt idx="252">
                        <c:v>94.307716248344192</c:v>
                      </c:pt>
                      <c:pt idx="253">
                        <c:v>94.167050465832574</c:v>
                      </c:pt>
                      <c:pt idx="254">
                        <c:v>94.273168162929096</c:v>
                      </c:pt>
                      <c:pt idx="255">
                        <c:v>94.279119206172709</c:v>
                      </c:pt>
                      <c:pt idx="256">
                        <c:v>94.305670962260407</c:v>
                      </c:pt>
                      <c:pt idx="257">
                        <c:v>94.59039696292264</c:v>
                      </c:pt>
                      <c:pt idx="258">
                        <c:v>94.400462579643047</c:v>
                      </c:pt>
                      <c:pt idx="259">
                        <c:v>94.608684407921899</c:v>
                      </c:pt>
                      <c:pt idx="260">
                        <c:v>94.659480812752463</c:v>
                      </c:pt>
                      <c:pt idx="261">
                        <c:v>94.590963728945994</c:v>
                      </c:pt>
                      <c:pt idx="262">
                        <c:v>94.751401637017409</c:v>
                      </c:pt>
                      <c:pt idx="263">
                        <c:v>94.739653563036327</c:v>
                      </c:pt>
                      <c:pt idx="264">
                        <c:v>94.809310339389341</c:v>
                      </c:pt>
                      <c:pt idx="265">
                        <c:v>94.871897941703125</c:v>
                      </c:pt>
                      <c:pt idx="266">
                        <c:v>94.945130888452681</c:v>
                      </c:pt>
                      <c:pt idx="267">
                        <c:v>94.966815849340904</c:v>
                      </c:pt>
                      <c:pt idx="268">
                        <c:v>95.006434026463538</c:v>
                      </c:pt>
                      <c:pt idx="269">
                        <c:v>94.977803101540871</c:v>
                      </c:pt>
                      <c:pt idx="270">
                        <c:v>95.233411497760656</c:v>
                      </c:pt>
                      <c:pt idx="271">
                        <c:v>95.270904302296344</c:v>
                      </c:pt>
                      <c:pt idx="272">
                        <c:v>95.210574523325135</c:v>
                      </c:pt>
                      <c:pt idx="273">
                        <c:v>95.465856413031545</c:v>
                      </c:pt>
                      <c:pt idx="274">
                        <c:v>95.49200465635262</c:v>
                      </c:pt>
                      <c:pt idx="275">
                        <c:v>95.552583935583911</c:v>
                      </c:pt>
                      <c:pt idx="276">
                        <c:v>95.541165448366257</c:v>
                      </c:pt>
                      <c:pt idx="277">
                        <c:v>95.599982824525341</c:v>
                      </c:pt>
                      <c:pt idx="278">
                        <c:v>95.689119102676372</c:v>
                      </c:pt>
                      <c:pt idx="279">
                        <c:v>95.711571045846071</c:v>
                      </c:pt>
                      <c:pt idx="280">
                        <c:v>95.800143638223958</c:v>
                      </c:pt>
                      <c:pt idx="281">
                        <c:v>96.014519806254853</c:v>
                      </c:pt>
                      <c:pt idx="282">
                        <c:v>95.997593831811514</c:v>
                      </c:pt>
                      <c:pt idx="283">
                        <c:v>96.179531885763666</c:v>
                      </c:pt>
                      <c:pt idx="284">
                        <c:v>96.12136444238115</c:v>
                      </c:pt>
                      <c:pt idx="285">
                        <c:v>96.228745042029516</c:v>
                      </c:pt>
                      <c:pt idx="286">
                        <c:v>96.111322826969968</c:v>
                      </c:pt>
                      <c:pt idx="287">
                        <c:v>96.453190547722826</c:v>
                      </c:pt>
                      <c:pt idx="288">
                        <c:v>96.368822496767095</c:v>
                      </c:pt>
                      <c:pt idx="289">
                        <c:v>96.399107516007447</c:v>
                      </c:pt>
                      <c:pt idx="290">
                        <c:v>96.714660659932633</c:v>
                      </c:pt>
                      <c:pt idx="291">
                        <c:v>96.663057229568878</c:v>
                      </c:pt>
                      <c:pt idx="292">
                        <c:v>96.892557425719289</c:v>
                      </c:pt>
                      <c:pt idx="293">
                        <c:v>97.008935435986118</c:v>
                      </c:pt>
                      <c:pt idx="294">
                        <c:v>96.73306207418635</c:v>
                      </c:pt>
                      <c:pt idx="295">
                        <c:v>97.188418530587683</c:v>
                      </c:pt>
                      <c:pt idx="296">
                        <c:v>97.257117349151528</c:v>
                      </c:pt>
                      <c:pt idx="297">
                        <c:v>97.310137694573299</c:v>
                      </c:pt>
                      <c:pt idx="298">
                        <c:v>97.426740563099415</c:v>
                      </c:pt>
                      <c:pt idx="299">
                        <c:v>97.446158459894647</c:v>
                      </c:pt>
                      <c:pt idx="300">
                        <c:v>97.612621337213071</c:v>
                      </c:pt>
                      <c:pt idx="301">
                        <c:v>97.506482078365636</c:v>
                      </c:pt>
                      <c:pt idx="302">
                        <c:v>97.78321174970047</c:v>
                      </c:pt>
                      <c:pt idx="303">
                        <c:v>97.836592484386941</c:v>
                      </c:pt>
                      <c:pt idx="304">
                        <c:v>97.896956146109389</c:v>
                      </c:pt>
                      <c:pt idx="305">
                        <c:v>97.791910376056776</c:v>
                      </c:pt>
                      <c:pt idx="306">
                        <c:v>98.024475421082499</c:v>
                      </c:pt>
                      <c:pt idx="307">
                        <c:v>98.124709840438172</c:v>
                      </c:pt>
                      <c:pt idx="308">
                        <c:v>98.142723143175999</c:v>
                      </c:pt>
                      <c:pt idx="309">
                        <c:v>98.360524549347204</c:v>
                      </c:pt>
                      <c:pt idx="310">
                        <c:v>98.450310760274775</c:v>
                      </c:pt>
                      <c:pt idx="311">
                        <c:v>98.57726018897462</c:v>
                      </c:pt>
                      <c:pt idx="312">
                        <c:v>98.659496706843029</c:v>
                      </c:pt>
                      <c:pt idx="313">
                        <c:v>98.72196725965189</c:v>
                      </c:pt>
                      <c:pt idx="314">
                        <c:v>98.764437748391359</c:v>
                      </c:pt>
                      <c:pt idx="315">
                        <c:v>99.016300560457736</c:v>
                      </c:pt>
                      <c:pt idx="316">
                        <c:v>98.95963627913676</c:v>
                      </c:pt>
                      <c:pt idx="317">
                        <c:v>99.077471247713333</c:v>
                      </c:pt>
                      <c:pt idx="318">
                        <c:v>99.185665033394898</c:v>
                      </c:pt>
                      <c:pt idx="319">
                        <c:v>99.35628624838354</c:v>
                      </c:pt>
                      <c:pt idx="320">
                        <c:v>99.2594093016654</c:v>
                      </c:pt>
                      <c:pt idx="321">
                        <c:v>99.248877926484099</c:v>
                      </c:pt>
                      <c:pt idx="322">
                        <c:v>99.652436896763945</c:v>
                      </c:pt>
                      <c:pt idx="323">
                        <c:v>99.597232654002639</c:v>
                      </c:pt>
                      <c:pt idx="324">
                        <c:v>99.588312249637397</c:v>
                      </c:pt>
                      <c:pt idx="325">
                        <c:v>99.781071222282733</c:v>
                      </c:pt>
                      <c:pt idx="326">
                        <c:v>100.02158023238405</c:v>
                      </c:pt>
                      <c:pt idx="327">
                        <c:v>99.904684740095874</c:v>
                      </c:pt>
                      <c:pt idx="328">
                        <c:v>100.15371988254655</c:v>
                      </c:pt>
                      <c:pt idx="329">
                        <c:v>100.25429620966604</c:v>
                      </c:pt>
                      <c:pt idx="330">
                        <c:v>100.36907557011746</c:v>
                      </c:pt>
                      <c:pt idx="331">
                        <c:v>100.56576494192377</c:v>
                      </c:pt>
                      <c:pt idx="332">
                        <c:v>100.51985073354327</c:v>
                      </c:pt>
                      <c:pt idx="333">
                        <c:v>100.80893220788391</c:v>
                      </c:pt>
                      <c:pt idx="334">
                        <c:v>100.8842597247194</c:v>
                      </c:pt>
                      <c:pt idx="335">
                        <c:v>100.93406120875926</c:v>
                      </c:pt>
                      <c:pt idx="336">
                        <c:v>101.01655646763815</c:v>
                      </c:pt>
                      <c:pt idx="337">
                        <c:v>101.17842669201842</c:v>
                      </c:pt>
                      <c:pt idx="338">
                        <c:v>101.3272366558636</c:v>
                      </c:pt>
                      <c:pt idx="339">
                        <c:v>101.4986679766355</c:v>
                      </c:pt>
                      <c:pt idx="340">
                        <c:v>101.57282191817285</c:v>
                      </c:pt>
                      <c:pt idx="341">
                        <c:v>101.69124521452346</c:v>
                      </c:pt>
                      <c:pt idx="342">
                        <c:v>101.78939430454365</c:v>
                      </c:pt>
                      <c:pt idx="343">
                        <c:v>101.77358954114635</c:v>
                      </c:pt>
                      <c:pt idx="344">
                        <c:v>101.75781250000011</c:v>
                      </c:pt>
                      <c:pt idx="345">
                        <c:v>102.03223506399041</c:v>
                      </c:pt>
                      <c:pt idx="346">
                        <c:v>102.17883340824513</c:v>
                      </c:pt>
                      <c:pt idx="347">
                        <c:v>102.17087404191913</c:v>
                      </c:pt>
                      <c:pt idx="348">
                        <c:v>102.30003200995937</c:v>
                      </c:pt>
                      <c:pt idx="349">
                        <c:v>102.51690626084265</c:v>
                      </c:pt>
                      <c:pt idx="350">
                        <c:v>102.58255255153153</c:v>
                      </c:pt>
                      <c:pt idx="351">
                        <c:v>102.84945930521398</c:v>
                      </c:pt>
                      <c:pt idx="352">
                        <c:v>102.90467278872546</c:v>
                      </c:pt>
                      <c:pt idx="353">
                        <c:v>103.00499345508466</c:v>
                      </c:pt>
                      <c:pt idx="354">
                        <c:v>103.09160392813209</c:v>
                      </c:pt>
                      <c:pt idx="355">
                        <c:v>103.10610882597626</c:v>
                      </c:pt>
                      <c:pt idx="356">
                        <c:v>103.2695715396717</c:v>
                      </c:pt>
                      <c:pt idx="357">
                        <c:v>103.36149852443715</c:v>
                      </c:pt>
                      <c:pt idx="358">
                        <c:v>103.5126279166273</c:v>
                      </c:pt>
                      <c:pt idx="359">
                        <c:v>103.65086030153924</c:v>
                      </c:pt>
                      <c:pt idx="360">
                        <c:v>103.72472777981504</c:v>
                      </c:pt>
                      <c:pt idx="361">
                        <c:v>103.80794381722343</c:v>
                      </c:pt>
                      <c:pt idx="362">
                        <c:v>104.0472700112763</c:v>
                      </c:pt>
                      <c:pt idx="363">
                        <c:v>104.13288864378323</c:v>
                      </c:pt>
                      <c:pt idx="364">
                        <c:v>104.24902639454024</c:v>
                      </c:pt>
                      <c:pt idx="365">
                        <c:v>104.43089052248926</c:v>
                      </c:pt>
                      <c:pt idx="366">
                        <c:v>104.36743736989035</c:v>
                      </c:pt>
                      <c:pt idx="367">
                        <c:v>104.59109741180141</c:v>
                      </c:pt>
                      <c:pt idx="368">
                        <c:v>104.67853955238303</c:v>
                      </c:pt>
                      <c:pt idx="369">
                        <c:v>104.88555700286247</c:v>
                      </c:pt>
                      <c:pt idx="370">
                        <c:v>105.01907660508137</c:v>
                      </c:pt>
                      <c:pt idx="371">
                        <c:v>105.10472912033988</c:v>
                      </c:pt>
                      <c:pt idx="372">
                        <c:v>105.22426438698598</c:v>
                      </c:pt>
                      <c:pt idx="373">
                        <c:v>105.40213959102182</c:v>
                      </c:pt>
                      <c:pt idx="374">
                        <c:v>105.5749231415989</c:v>
                      </c:pt>
                      <c:pt idx="375">
                        <c:v>105.93943378102927</c:v>
                      </c:pt>
                      <c:pt idx="376">
                        <c:v>105.87494874463802</c:v>
                      </c:pt>
                      <c:pt idx="377">
                        <c:v>105.97146530209135</c:v>
                      </c:pt>
                      <c:pt idx="378">
                        <c:v>106.08495095748965</c:v>
                      </c:pt>
                      <c:pt idx="379">
                        <c:v>106.35797200767259</c:v>
                      </c:pt>
                      <c:pt idx="380">
                        <c:v>106.55673746806407</c:v>
                      </c:pt>
                      <c:pt idx="381">
                        <c:v>106.7247620321963</c:v>
                      </c:pt>
                      <c:pt idx="382">
                        <c:v>106.77773617386624</c:v>
                      </c:pt>
                      <c:pt idx="383">
                        <c:v>106.88516297726646</c:v>
                      </c:pt>
                      <c:pt idx="384">
                        <c:v>106.95311945554995</c:v>
                      </c:pt>
                      <c:pt idx="385">
                        <c:v>106.90636125863473</c:v>
                      </c:pt>
                      <c:pt idx="386">
                        <c:v>107.11609240947526</c:v>
                      </c:pt>
                      <c:pt idx="387">
                        <c:v>107.4274841354798</c:v>
                      </c:pt>
                      <c:pt idx="388">
                        <c:v>107.56028603941951</c:v>
                      </c:pt>
                      <c:pt idx="389">
                        <c:v>107.75797033201651</c:v>
                      </c:pt>
                      <c:pt idx="390">
                        <c:v>107.98802805343968</c:v>
                      </c:pt>
                      <c:pt idx="391">
                        <c:v>107.91278986385794</c:v>
                      </c:pt>
                      <c:pt idx="392">
                        <c:v>108.12732312464534</c:v>
                      </c:pt>
                      <c:pt idx="393">
                        <c:v>108.31018217338517</c:v>
                      </c:pt>
                      <c:pt idx="394">
                        <c:v>108.56602774886449</c:v>
                      </c:pt>
                      <c:pt idx="395">
                        <c:v>108.5199287254764</c:v>
                      </c:pt>
                      <c:pt idx="396">
                        <c:v>108.86473192459954</c:v>
                      </c:pt>
                      <c:pt idx="397">
                        <c:v>108.90778150036287</c:v>
                      </c:pt>
                      <c:pt idx="398">
                        <c:v>109.0891805105429</c:v>
                      </c:pt>
                      <c:pt idx="399">
                        <c:v>109.2163701987527</c:v>
                      </c:pt>
                      <c:pt idx="400">
                        <c:v>109.14922382625234</c:v>
                      </c:pt>
                      <c:pt idx="401">
                        <c:v>109.53087605763487</c:v>
                      </c:pt>
                      <c:pt idx="402">
                        <c:v>109.77297139655097</c:v>
                      </c:pt>
                      <c:pt idx="403">
                        <c:v>109.71962454461594</c:v>
                      </c:pt>
                      <c:pt idx="404">
                        <c:v>110.0555843456268</c:v>
                      </c:pt>
                      <c:pt idx="405">
                        <c:v>110.12040204903178</c:v>
                      </c:pt>
                      <c:pt idx="406">
                        <c:v>110.33241258496581</c:v>
                      </c:pt>
                      <c:pt idx="407">
                        <c:v>110.38887048952824</c:v>
                      </c:pt>
                      <c:pt idx="408">
                        <c:v>110.73194874858075</c:v>
                      </c:pt>
                      <c:pt idx="409">
                        <c:v>110.79982514036095</c:v>
                      </c:pt>
                      <c:pt idx="410">
                        <c:v>110.74359517430771</c:v>
                      </c:pt>
                      <c:pt idx="411">
                        <c:v>110.91801125745179</c:v>
                      </c:pt>
                      <c:pt idx="412">
                        <c:v>111.31213850184531</c:v>
                      </c:pt>
                      <c:pt idx="413">
                        <c:v>111.59228109031994</c:v>
                      </c:pt>
                      <c:pt idx="414">
                        <c:v>111.66095218663274</c:v>
                      </c:pt>
                      <c:pt idx="415">
                        <c:v>111.78000693425913</c:v>
                      </c:pt>
                      <c:pt idx="416">
                        <c:v>112.05175584114004</c:v>
                      </c:pt>
                      <c:pt idx="417">
                        <c:v>112.309030652678</c:v>
                      </c:pt>
                      <c:pt idx="418">
                        <c:v>112.33200007786877</c:v>
                      </c:pt>
                      <c:pt idx="419">
                        <c:v>112.62324388779813</c:v>
                      </c:pt>
                      <c:pt idx="420">
                        <c:v>112.76648167916528</c:v>
                      </c:pt>
                      <c:pt idx="421">
                        <c:v>112.74201525241307</c:v>
                      </c:pt>
                      <c:pt idx="422">
                        <c:v>113.13393087721586</c:v>
                      </c:pt>
                      <c:pt idx="423">
                        <c:v>113.20516166138343</c:v>
                      </c:pt>
                      <c:pt idx="424">
                        <c:v>113.440791555285</c:v>
                      </c:pt>
                      <c:pt idx="425">
                        <c:v>113.37479719633181</c:v>
                      </c:pt>
                      <c:pt idx="426">
                        <c:v>113.56939507830255</c:v>
                      </c:pt>
                      <c:pt idx="427">
                        <c:v>113.97538744618193</c:v>
                      </c:pt>
                      <c:pt idx="428">
                        <c:v>114.15751647564194</c:v>
                      </c:pt>
                      <c:pt idx="429">
                        <c:v>114.48130620840436</c:v>
                      </c:pt>
                      <c:pt idx="430">
                        <c:v>114.54851418590727</c:v>
                      </c:pt>
                      <c:pt idx="431">
                        <c:v>114.83431519386362</c:v>
                      </c:pt>
                      <c:pt idx="432">
                        <c:v>114.84712903438846</c:v>
                      </c:pt>
                      <c:pt idx="433">
                        <c:v>114.91446022189628</c:v>
                      </c:pt>
                      <c:pt idx="434">
                        <c:v>115.1454204566066</c:v>
                      </c:pt>
                      <c:pt idx="435">
                        <c:v>115.56030858685035</c:v>
                      </c:pt>
                      <c:pt idx="436">
                        <c:v>115.59014080932235</c:v>
                      </c:pt>
                      <c:pt idx="437">
                        <c:v>115.80074059069845</c:v>
                      </c:pt>
                      <c:pt idx="438">
                        <c:v>116.09144227660546</c:v>
                      </c:pt>
                      <c:pt idx="439">
                        <c:v>116.12227866061859</c:v>
                      </c:pt>
                      <c:pt idx="440">
                        <c:v>116.40481768369138</c:v>
                      </c:pt>
                      <c:pt idx="441">
                        <c:v>116.4190730812753</c:v>
                      </c:pt>
                      <c:pt idx="442">
                        <c:v>116.68876130082172</c:v>
                      </c:pt>
                      <c:pt idx="443">
                        <c:v>117.0794941095762</c:v>
                      </c:pt>
                      <c:pt idx="444">
                        <c:v>117.39147724360497</c:v>
                      </c:pt>
                      <c:pt idx="445">
                        <c:v>117.30837517545116</c:v>
                      </c:pt>
                      <c:pt idx="446">
                        <c:v>117.60559467062528</c:v>
                      </c:pt>
                      <c:pt idx="447">
                        <c:v>117.8078284926587</c:v>
                      </c:pt>
                      <c:pt idx="448">
                        <c:v>117.81023416800731</c:v>
                      </c:pt>
                      <c:pt idx="449">
                        <c:v>118.01752884099808</c:v>
                      </c:pt>
                      <c:pt idx="450">
                        <c:v>118.38110308439009</c:v>
                      </c:pt>
                      <c:pt idx="451">
                        <c:v>118.4549120379133</c:v>
                      </c:pt>
                      <c:pt idx="452">
                        <c:v>118.74921145596782</c:v>
                      </c:pt>
                      <c:pt idx="453">
                        <c:v>119.07526517257293</c:v>
                      </c:pt>
                      <c:pt idx="454">
                        <c:v>119.13812383689769</c:v>
                      </c:pt>
                      <c:pt idx="455">
                        <c:v>119.34097062870615</c:v>
                      </c:pt>
                      <c:pt idx="456">
                        <c:v>119.50833909956157</c:v>
                      </c:pt>
                      <c:pt idx="457">
                        <c:v>119.69569531348573</c:v>
                      </c:pt>
                      <c:pt idx="458">
                        <c:v>119.92733628347388</c:v>
                      </c:pt>
                      <c:pt idx="459">
                        <c:v>120.26746982340562</c:v>
                      </c:pt>
                      <c:pt idx="460">
                        <c:v>120.47642167096429</c:v>
                      </c:pt>
                      <c:pt idx="461">
                        <c:v>120.71325286241495</c:v>
                      </c:pt>
                      <c:pt idx="462">
                        <c:v>120.91223702056534</c:v>
                      </c:pt>
                      <c:pt idx="463">
                        <c:v>121.13382713439164</c:v>
                      </c:pt>
                      <c:pt idx="464">
                        <c:v>121.31194259793716</c:v>
                      </c:pt>
                      <c:pt idx="465">
                        <c:v>121.56782821666843</c:v>
                      </c:pt>
                      <c:pt idx="466">
                        <c:v>121.84768434188128</c:v>
                      </c:pt>
                      <c:pt idx="467">
                        <c:v>122.07099323527795</c:v>
                      </c:pt>
                      <c:pt idx="468">
                        <c:v>122.24872366755777</c:v>
                      </c:pt>
                      <c:pt idx="469">
                        <c:v>122.82256194506219</c:v>
                      </c:pt>
                      <c:pt idx="470">
                        <c:v>123.19692322439603</c:v>
                      </c:pt>
                      <c:pt idx="471">
                        <c:v>123.01056193126267</c:v>
                      </c:pt>
                      <c:pt idx="472">
                        <c:v>123.07718158099141</c:v>
                      </c:pt>
                      <c:pt idx="473">
                        <c:v>123.47516529854276</c:v>
                      </c:pt>
                      <c:pt idx="474">
                        <c:v>123.68006045668534</c:v>
                      </c:pt>
                      <c:pt idx="475">
                        <c:v>124.08626844207367</c:v>
                      </c:pt>
                      <c:pt idx="476">
                        <c:v>124.26221540953038</c:v>
                      </c:pt>
                      <c:pt idx="477">
                        <c:v>124.37100368348636</c:v>
                      </c:pt>
                      <c:pt idx="478">
                        <c:v>124.58641481555968</c:v>
                      </c:pt>
                      <c:pt idx="479">
                        <c:v>124.98538421315139</c:v>
                      </c:pt>
                      <c:pt idx="480">
                        <c:v>125.17965558860887</c:v>
                      </c:pt>
                      <c:pt idx="481">
                        <c:v>125.3655517639731</c:v>
                      </c:pt>
                      <c:pt idx="482">
                        <c:v>125.51963511603431</c:v>
                      </c:pt>
                      <c:pt idx="483">
                        <c:v>125.91330648340916</c:v>
                      </c:pt>
                      <c:pt idx="484">
                        <c:v>126.11949842685476</c:v>
                      </c:pt>
                      <c:pt idx="485">
                        <c:v>126.38398718418823</c:v>
                      </c:pt>
                      <c:pt idx="486">
                        <c:v>126.66908589511581</c:v>
                      </c:pt>
                      <c:pt idx="487">
                        <c:v>126.69309952509953</c:v>
                      </c:pt>
                      <c:pt idx="488">
                        <c:v>127.22511108614066</c:v>
                      </c:pt>
                      <c:pt idx="489">
                        <c:v>127.50235823949659</c:v>
                      </c:pt>
                      <c:pt idx="490">
                        <c:v>127.61651846967271</c:v>
                      </c:pt>
                      <c:pt idx="491">
                        <c:v>127.86194355897526</c:v>
                      </c:pt>
                      <c:pt idx="492">
                        <c:v>128.24311219108793</c:v>
                      </c:pt>
                      <c:pt idx="493">
                        <c:v>128.45930878694335</c:v>
                      </c:pt>
                      <c:pt idx="494">
                        <c:v>128.9598740744465</c:v>
                      </c:pt>
                      <c:pt idx="495">
                        <c:v>129.29451860865353</c:v>
                      </c:pt>
                      <c:pt idx="496">
                        <c:v>129.42743140159777</c:v>
                      </c:pt>
                      <c:pt idx="497">
                        <c:v>129.52353520553405</c:v>
                      </c:pt>
                      <c:pt idx="498">
                        <c:v>129.74523928861518</c:v>
                      </c:pt>
                      <c:pt idx="499">
                        <c:v>130.0177336160265</c:v>
                      </c:pt>
                      <c:pt idx="500">
                        <c:v>130.71104555517448</c:v>
                      </c:pt>
                      <c:pt idx="501">
                        <c:v>130.75217305485907</c:v>
                      </c:pt>
                      <c:pt idx="502">
                        <c:v>130.93137584669921</c:v>
                      </c:pt>
                      <c:pt idx="503">
                        <c:v>131.30833069663939</c:v>
                      </c:pt>
                      <c:pt idx="504">
                        <c:v>131.57520048732019</c:v>
                      </c:pt>
                      <c:pt idx="505">
                        <c:v>131.76318815252014</c:v>
                      </c:pt>
                      <c:pt idx="506">
                        <c:v>131.85959074071889</c:v>
                      </c:pt>
                      <c:pt idx="507">
                        <c:v>132.35635499956635</c:v>
                      </c:pt>
                      <c:pt idx="508">
                        <c:v>132.81264785200617</c:v>
                      </c:pt>
                      <c:pt idx="509">
                        <c:v>133.19618827671601</c:v>
                      </c:pt>
                      <c:pt idx="510">
                        <c:v>133.22095656798058</c:v>
                      </c:pt>
                      <c:pt idx="511">
                        <c:v>133.92066926689074</c:v>
                      </c:pt>
                      <c:pt idx="512">
                        <c:v>134.17277541871701</c:v>
                      </c:pt>
                      <c:pt idx="513">
                        <c:v>134.32115414754455</c:v>
                      </c:pt>
                      <c:pt idx="514">
                        <c:v>134.5369041071317</c:v>
                      </c:pt>
                      <c:pt idx="515">
                        <c:v>134.87300251939828</c:v>
                      </c:pt>
                      <c:pt idx="516">
                        <c:v>135.28459786225724</c:v>
                      </c:pt>
                      <c:pt idx="517">
                        <c:v>135.4512763570844</c:v>
                      </c:pt>
                      <c:pt idx="518">
                        <c:v>135.66024668614384</c:v>
                      </c:pt>
                      <c:pt idx="519">
                        <c:v>135.9683271432628</c:v>
                      </c:pt>
                      <c:pt idx="520">
                        <c:v>136.39772325160081</c:v>
                      </c:pt>
                      <c:pt idx="521">
                        <c:v>137.00963034041459</c:v>
                      </c:pt>
                      <c:pt idx="522">
                        <c:v>137.35481549055336</c:v>
                      </c:pt>
                      <c:pt idx="523">
                        <c:v>137.40731527370374</c:v>
                      </c:pt>
                      <c:pt idx="524">
                        <c:v>137.78602894646596</c:v>
                      </c:pt>
                      <c:pt idx="525">
                        <c:v>138.2125203789349</c:v>
                      </c:pt>
                      <c:pt idx="526">
                        <c:v>138.67466570661441</c:v>
                      </c:pt>
                      <c:pt idx="527">
                        <c:v>139.03346556231085</c:v>
                      </c:pt>
                      <c:pt idx="528">
                        <c:v>139.33066965623442</c:v>
                      </c:pt>
                      <c:pt idx="529">
                        <c:v>139.53135719270452</c:v>
                      </c:pt>
                      <c:pt idx="530">
                        <c:v>139.70778159893084</c:v>
                      </c:pt>
                      <c:pt idx="531">
                        <c:v>140.36898501076368</c:v>
                      </c:pt>
                      <c:pt idx="532">
                        <c:v>140.7450989524194</c:v>
                      </c:pt>
                      <c:pt idx="533">
                        <c:v>140.83206981473163</c:v>
                      </c:pt>
                      <c:pt idx="534">
                        <c:v>141.22196479545181</c:v>
                      </c:pt>
                      <c:pt idx="535">
                        <c:v>141.8734530983867</c:v>
                      </c:pt>
                      <c:pt idx="536">
                        <c:v>142.07078316221939</c:v>
                      </c:pt>
                      <c:pt idx="537">
                        <c:v>142.53582392501741</c:v>
                      </c:pt>
                      <c:pt idx="538">
                        <c:v>142.93573587914787</c:v>
                      </c:pt>
                      <c:pt idx="539">
                        <c:v>143.13510198831375</c:v>
                      </c:pt>
                      <c:pt idx="540">
                        <c:v>143.19930056144332</c:v>
                      </c:pt>
                      <c:pt idx="541">
                        <c:v>143.84354719633168</c:v>
                      </c:pt>
                      <c:pt idx="542">
                        <c:v>144.32336083873506</c:v>
                      </c:pt>
                      <c:pt idx="543">
                        <c:v>144.43020855511153</c:v>
                      </c:pt>
                      <c:pt idx="544">
                        <c:v>144.86830945030593</c:v>
                      </c:pt>
                      <c:pt idx="545">
                        <c:v>145.25010645344435</c:v>
                      </c:pt>
                      <c:pt idx="546">
                        <c:v>145.74683066904024</c:v>
                      </c:pt>
                      <c:pt idx="547">
                        <c:v>146.14702908643235</c:v>
                      </c:pt>
                    </c:numCache>
                  </c:numRef>
                </c:yVal>
                <c:smooth val="1"/>
                <c:extLst xmlns:c15="http://schemas.microsoft.com/office/drawing/2012/chart">
                  <c:ext xmlns:c16="http://schemas.microsoft.com/office/drawing/2014/chart" uri="{C3380CC4-5D6E-409C-BE32-E72D297353CC}">
                    <c16:uniqueId val="{0000000D-0688-4018-B01C-7E39D0E7DCCC}"/>
                  </c:ext>
                </c:extLst>
              </c15:ser>
            </c15:filteredScatterSeries>
            <c15:filteredScatterSeries>
              <c15:ser>
                <c:idx val="4"/>
                <c:order val="14"/>
                <c:tx>
                  <c:v>Promedio 2 gr</c:v>
                </c:tx>
                <c:spPr>
                  <a:ln w="28575">
                    <a:solidFill>
                      <a:schemeClr val="accent5">
                        <a:alpha val="20000"/>
                      </a:schemeClr>
                    </a:solidFill>
                  </a:ln>
                  <a:effectLst/>
                </c:spPr>
                <c:marker>
                  <c:symbol val="circle"/>
                  <c:size val="4"/>
                  <c:spPr>
                    <a:solidFill>
                      <a:schemeClr val="accent5"/>
                    </a:solidFill>
                    <a:ln w="9525" cap="flat" cmpd="sng" algn="ctr">
                      <a:solidFill>
                        <a:schemeClr val="accent5"/>
                      </a:solidFill>
                      <a:round/>
                    </a:ln>
                    <a:effectLst/>
                  </c:spPr>
                </c:marker>
                <c:xVal>
                  <c:numRef>
                    <c:extLst xmlns:c15="http://schemas.microsoft.com/office/drawing/2012/chart">
                      <c:ext xmlns:c15="http://schemas.microsoft.com/office/drawing/2012/chart" uri="{02D57815-91ED-43cb-92C2-25804820EDAC}">
                        <c15:formulaRef>
                          <c15:sqref>'Graficas (2)'!$FK$5:$FK$546</c15:sqref>
                        </c15:formulaRef>
                      </c:ext>
                    </c:extLst>
                    <c:numCache>
                      <c:formatCode>General</c:formatCode>
                      <c:ptCount val="542"/>
                      <c:pt idx="0">
                        <c:v>3.2731237659836383E-4</c:v>
                      </c:pt>
                      <c:pt idx="1">
                        <c:v>1.3978648695079556E-3</c:v>
                      </c:pt>
                      <c:pt idx="2">
                        <c:v>2.8376438279495673E-3</c:v>
                      </c:pt>
                      <c:pt idx="3">
                        <c:v>4.2076529208890682E-3</c:v>
                      </c:pt>
                      <c:pt idx="4">
                        <c:v>5.3750983725978588E-3</c:v>
                      </c:pt>
                      <c:pt idx="5">
                        <c:v>6.3812743015272625E-3</c:v>
                      </c:pt>
                      <c:pt idx="6">
                        <c:v>7.2623478193401605E-3</c:v>
                      </c:pt>
                      <c:pt idx="7">
                        <c:v>8.2741184466878347E-3</c:v>
                      </c:pt>
                      <c:pt idx="8">
                        <c:v>9.274618799172487E-3</c:v>
                      </c:pt>
                      <c:pt idx="9">
                        <c:v>1.0293583285785677E-2</c:v>
                      </c:pt>
                      <c:pt idx="10">
                        <c:v>1.145014110751782E-2</c:v>
                      </c:pt>
                      <c:pt idx="11">
                        <c:v>1.2687800428926171E-2</c:v>
                      </c:pt>
                      <c:pt idx="12">
                        <c:v>1.3700662421742171E-2</c:v>
                      </c:pt>
                      <c:pt idx="13">
                        <c:v>1.4735944632218705E-2</c:v>
                      </c:pt>
                      <c:pt idx="14">
                        <c:v>1.5902875207090567E-2</c:v>
                      </c:pt>
                      <c:pt idx="15">
                        <c:v>1.6981173912006171E-2</c:v>
                      </c:pt>
                      <c:pt idx="16">
                        <c:v>1.8043810404161122E-2</c:v>
                      </c:pt>
                      <c:pt idx="17">
                        <c:v>1.9182877238763111E-2</c:v>
                      </c:pt>
                      <c:pt idx="18">
                        <c:v>2.0284776067605544E-2</c:v>
                      </c:pt>
                      <c:pt idx="19">
                        <c:v>2.1317539540060219E-2</c:v>
                      </c:pt>
                      <c:pt idx="20">
                        <c:v>2.2387905662740754E-2</c:v>
                      </c:pt>
                      <c:pt idx="21">
                        <c:v>2.3601837165170003E-2</c:v>
                      </c:pt>
                      <c:pt idx="22">
                        <c:v>2.4706246107372407E-2</c:v>
                      </c:pt>
                      <c:pt idx="23">
                        <c:v>2.5777206925857638E-2</c:v>
                      </c:pt>
                      <c:pt idx="24">
                        <c:v>2.6833604805896367E-2</c:v>
                      </c:pt>
                      <c:pt idx="25">
                        <c:v>2.7990493339311806E-2</c:v>
                      </c:pt>
                      <c:pt idx="26">
                        <c:v>2.9066804721728162E-2</c:v>
                      </c:pt>
                      <c:pt idx="27">
                        <c:v>3.0118371358975559E-2</c:v>
                      </c:pt>
                      <c:pt idx="28">
                        <c:v>3.1208884297539475E-2</c:v>
                      </c:pt>
                      <c:pt idx="29">
                        <c:v>3.2244654577697193E-2</c:v>
                      </c:pt>
                      <c:pt idx="30">
                        <c:v>3.3463236515245867E-2</c:v>
                      </c:pt>
                      <c:pt idx="31">
                        <c:v>3.4616249711700076E-2</c:v>
                      </c:pt>
                      <c:pt idx="32">
                        <c:v>3.5727304510890727E-2</c:v>
                      </c:pt>
                      <c:pt idx="33">
                        <c:v>3.6774702162282395E-2</c:v>
                      </c:pt>
                      <c:pt idx="34">
                        <c:v>3.7826233549819011E-2</c:v>
                      </c:pt>
                      <c:pt idx="35">
                        <c:v>3.8965071707721406E-2</c:v>
                      </c:pt>
                      <c:pt idx="36">
                        <c:v>4.003128974730015E-2</c:v>
                      </c:pt>
                      <c:pt idx="37">
                        <c:v>4.1212788590670867E-2</c:v>
                      </c:pt>
                      <c:pt idx="38">
                        <c:v>4.2297883751137993E-2</c:v>
                      </c:pt>
                      <c:pt idx="39">
                        <c:v>4.3409633800618817E-2</c:v>
                      </c:pt>
                      <c:pt idx="40">
                        <c:v>4.445000149230989E-2</c:v>
                      </c:pt>
                      <c:pt idx="41">
                        <c:v>4.5544661403761684E-2</c:v>
                      </c:pt>
                      <c:pt idx="42">
                        <c:v>4.6675683975375901E-2</c:v>
                      </c:pt>
                      <c:pt idx="43">
                        <c:v>4.772177951037835E-2</c:v>
                      </c:pt>
                      <c:pt idx="44">
                        <c:v>4.8851791162601681E-2</c:v>
                      </c:pt>
                      <c:pt idx="45">
                        <c:v>5.0000584883961863E-2</c:v>
                      </c:pt>
                      <c:pt idx="46">
                        <c:v>5.1076054166461396E-2</c:v>
                      </c:pt>
                      <c:pt idx="47">
                        <c:v>5.2227334829540138E-2</c:v>
                      </c:pt>
                      <c:pt idx="48">
                        <c:v>5.3298664195091813E-2</c:v>
                      </c:pt>
                      <c:pt idx="49">
                        <c:v>5.4372393225145935E-2</c:v>
                      </c:pt>
                      <c:pt idx="50">
                        <c:v>5.5480945026574788E-2</c:v>
                      </c:pt>
                      <c:pt idx="51">
                        <c:v>5.6634406743609457E-2</c:v>
                      </c:pt>
                      <c:pt idx="52">
                        <c:v>5.7775785138617017E-2</c:v>
                      </c:pt>
                      <c:pt idx="53">
                        <c:v>5.8837814037151361E-2</c:v>
                      </c:pt>
                      <c:pt idx="54">
                        <c:v>5.9936613005091857E-2</c:v>
                      </c:pt>
                      <c:pt idx="55">
                        <c:v>6.0987643260188615E-2</c:v>
                      </c:pt>
                      <c:pt idx="56">
                        <c:v>6.2115962737416909E-2</c:v>
                      </c:pt>
                      <c:pt idx="57">
                        <c:v>6.328831668086643E-2</c:v>
                      </c:pt>
                      <c:pt idx="58">
                        <c:v>6.4388617176762614E-2</c:v>
                      </c:pt>
                      <c:pt idx="59">
                        <c:v>6.5507374553496145E-2</c:v>
                      </c:pt>
                      <c:pt idx="60">
                        <c:v>6.6587478352903628E-2</c:v>
                      </c:pt>
                      <c:pt idx="61">
                        <c:v>6.7649706651530764E-2</c:v>
                      </c:pt>
                      <c:pt idx="62">
                        <c:v>6.8744381035867566E-2</c:v>
                      </c:pt>
                      <c:pt idx="63">
                        <c:v>6.9810902540409586E-2</c:v>
                      </c:pt>
                      <c:pt idx="64">
                        <c:v>7.1018884048403341E-2</c:v>
                      </c:pt>
                      <c:pt idx="65">
                        <c:v>7.2095479358980932E-2</c:v>
                      </c:pt>
                      <c:pt idx="66">
                        <c:v>7.3081063556569445E-2</c:v>
                      </c:pt>
                      <c:pt idx="67">
                        <c:v>7.4190313621986637E-2</c:v>
                      </c:pt>
                      <c:pt idx="68">
                        <c:v>7.5380459132103228E-2</c:v>
                      </c:pt>
                      <c:pt idx="69">
                        <c:v>7.65659316649967E-2</c:v>
                      </c:pt>
                      <c:pt idx="70">
                        <c:v>7.7576805233214058E-2</c:v>
                      </c:pt>
                      <c:pt idx="71">
                        <c:v>7.8611358795497285E-2</c:v>
                      </c:pt>
                      <c:pt idx="72">
                        <c:v>7.9746852212886105E-2</c:v>
                      </c:pt>
                      <c:pt idx="73">
                        <c:v>8.0874706165687898E-2</c:v>
                      </c:pt>
                      <c:pt idx="74">
                        <c:v>8.1893424755985308E-2</c:v>
                      </c:pt>
                      <c:pt idx="75">
                        <c:v>8.3040582975824728E-2</c:v>
                      </c:pt>
                      <c:pt idx="76">
                        <c:v>8.4132708529263286E-2</c:v>
                      </c:pt>
                      <c:pt idx="77">
                        <c:v>8.5282863226350689E-2</c:v>
                      </c:pt>
                      <c:pt idx="78">
                        <c:v>8.6370528611763336E-2</c:v>
                      </c:pt>
                      <c:pt idx="79">
                        <c:v>8.7505277354012354E-2</c:v>
                      </c:pt>
                      <c:pt idx="80">
                        <c:v>8.8600164741407791E-2</c:v>
                      </c:pt>
                      <c:pt idx="81">
                        <c:v>8.965584443601711E-2</c:v>
                      </c:pt>
                      <c:pt idx="82">
                        <c:v>9.0693694822833931E-2</c:v>
                      </c:pt>
                      <c:pt idx="83">
                        <c:v>9.1818625709560051E-2</c:v>
                      </c:pt>
                      <c:pt idx="84">
                        <c:v>9.2949915392965696E-2</c:v>
                      </c:pt>
                      <c:pt idx="85">
                        <c:v>9.4048092907301165E-2</c:v>
                      </c:pt>
                      <c:pt idx="86">
                        <c:v>9.522969174096492E-2</c:v>
                      </c:pt>
                      <c:pt idx="87">
                        <c:v>9.6334427156693783E-2</c:v>
                      </c:pt>
                      <c:pt idx="88">
                        <c:v>9.7337032967206374E-2</c:v>
                      </c:pt>
                      <c:pt idx="89">
                        <c:v>9.8448642567483549E-2</c:v>
                      </c:pt>
                      <c:pt idx="90">
                        <c:v>9.954924182802731E-2</c:v>
                      </c:pt>
                      <c:pt idx="91">
                        <c:v>0.10068665795328209</c:v>
                      </c:pt>
                      <c:pt idx="92">
                        <c:v>0.10181838212117034</c:v>
                      </c:pt>
                      <c:pt idx="93">
                        <c:v>0.10294318444006531</c:v>
                      </c:pt>
                      <c:pt idx="94">
                        <c:v>0.10400508550740768</c:v>
                      </c:pt>
                      <c:pt idx="95">
                        <c:v>0.10507502143219707</c:v>
                      </c:pt>
                      <c:pt idx="96">
                        <c:v>0.10618670585027526</c:v>
                      </c:pt>
                      <c:pt idx="97">
                        <c:v>0.10726648214676207</c:v>
                      </c:pt>
                      <c:pt idx="98">
                        <c:v>0.10840991819240153</c:v>
                      </c:pt>
                      <c:pt idx="99">
                        <c:v>0.10954042690844008</c:v>
                      </c:pt>
                      <c:pt idx="100">
                        <c:v>0.11060577575172396</c:v>
                      </c:pt>
                      <c:pt idx="101">
                        <c:v>0.11179682255871159</c:v>
                      </c:pt>
                      <c:pt idx="102">
                        <c:v>0.11285585089179902</c:v>
                      </c:pt>
                      <c:pt idx="103">
                        <c:v>0.11393940729784853</c:v>
                      </c:pt>
                      <c:pt idx="104">
                        <c:v>0.1150500666471275</c:v>
                      </c:pt>
                      <c:pt idx="105">
                        <c:v>0.11617094516413082</c:v>
                      </c:pt>
                      <c:pt idx="106">
                        <c:v>0.1173153990156808</c:v>
                      </c:pt>
                      <c:pt idx="107">
                        <c:v>0.11834474624019023</c:v>
                      </c:pt>
                      <c:pt idx="108">
                        <c:v>0.11943353064318474</c:v>
                      </c:pt>
                      <c:pt idx="109">
                        <c:v>0.120516730309788</c:v>
                      </c:pt>
                      <c:pt idx="110">
                        <c:v>0.1216592363645459</c:v>
                      </c:pt>
                      <c:pt idx="111">
                        <c:v>0.12270524263331226</c:v>
                      </c:pt>
                      <c:pt idx="112">
                        <c:v>0.1238746426109878</c:v>
                      </c:pt>
                      <c:pt idx="113">
                        <c:v>0.12495775548496871</c:v>
                      </c:pt>
                      <c:pt idx="114">
                        <c:v>0.12599197539174395</c:v>
                      </c:pt>
                      <c:pt idx="115">
                        <c:v>0.12719841700722342</c:v>
                      </c:pt>
                      <c:pt idx="116">
                        <c:v>0.12831655222065472</c:v>
                      </c:pt>
                      <c:pt idx="117">
                        <c:v>0.12944987828330429</c:v>
                      </c:pt>
                      <c:pt idx="118">
                        <c:v>0.13057317038689739</c:v>
                      </c:pt>
                      <c:pt idx="119">
                        <c:v>0.1316702291432795</c:v>
                      </c:pt>
                      <c:pt idx="120">
                        <c:v>0.13284672656376437</c:v>
                      </c:pt>
                      <c:pt idx="121">
                        <c:v>0.13394530496789533</c:v>
                      </c:pt>
                      <c:pt idx="122">
                        <c:v>0.13497286977202064</c:v>
                      </c:pt>
                      <c:pt idx="123">
                        <c:v>0.13616971095126096</c:v>
                      </c:pt>
                      <c:pt idx="124">
                        <c:v>0.13727332695677461</c:v>
                      </c:pt>
                      <c:pt idx="125">
                        <c:v>0.13833455836694616</c:v>
                      </c:pt>
                      <c:pt idx="126">
                        <c:v>0.13939917036183647</c:v>
                      </c:pt>
                      <c:pt idx="127">
                        <c:v>0.14051863908875439</c:v>
                      </c:pt>
                      <c:pt idx="128">
                        <c:v>0.14165595196736058</c:v>
                      </c:pt>
                      <c:pt idx="129">
                        <c:v>0.1426796018927706</c:v>
                      </c:pt>
                      <c:pt idx="130">
                        <c:v>0.14380244191478492</c:v>
                      </c:pt>
                      <c:pt idx="131">
                        <c:v>0.1449364289712885</c:v>
                      </c:pt>
                      <c:pt idx="132">
                        <c:v>0.14607353893011621</c:v>
                      </c:pt>
                      <c:pt idx="133">
                        <c:v>0.14708473294460506</c:v>
                      </c:pt>
                      <c:pt idx="134">
                        <c:v>0.14826362086781927</c:v>
                      </c:pt>
                      <c:pt idx="135">
                        <c:v>0.14937756891677925</c:v>
                      </c:pt>
                      <c:pt idx="136">
                        <c:v>0.1505128555600658</c:v>
                      </c:pt>
                      <c:pt idx="137">
                        <c:v>0.15159381790873933</c:v>
                      </c:pt>
                      <c:pt idx="138">
                        <c:v>0.15270068027962064</c:v>
                      </c:pt>
                      <c:pt idx="139">
                        <c:v>0.1538270693287665</c:v>
                      </c:pt>
                      <c:pt idx="140">
                        <c:v>0.15489801734030267</c:v>
                      </c:pt>
                      <c:pt idx="141">
                        <c:v>0.1560555618375879</c:v>
                      </c:pt>
                      <c:pt idx="142">
                        <c:v>0.15713516865348862</c:v>
                      </c:pt>
                      <c:pt idx="143">
                        <c:v>0.15819416525579449</c:v>
                      </c:pt>
                      <c:pt idx="144">
                        <c:v>0.15931944295456474</c:v>
                      </c:pt>
                      <c:pt idx="145">
                        <c:v>0.16043702271607643</c:v>
                      </c:pt>
                      <c:pt idx="146">
                        <c:v>0.16152975424224797</c:v>
                      </c:pt>
                      <c:pt idx="147">
                        <c:v>0.16266982773622751</c:v>
                      </c:pt>
                      <c:pt idx="148">
                        <c:v>0.1637291989189702</c:v>
                      </c:pt>
                      <c:pt idx="149">
                        <c:v>0.1648305457777694</c:v>
                      </c:pt>
                      <c:pt idx="150">
                        <c:v>0.16597148070202281</c:v>
                      </c:pt>
                      <c:pt idx="151">
                        <c:v>0.16712115029293961</c:v>
                      </c:pt>
                      <c:pt idx="152">
                        <c:v>0.16819677630819399</c:v>
                      </c:pt>
                      <c:pt idx="153">
                        <c:v>0.16921083452453528</c:v>
                      </c:pt>
                      <c:pt idx="154">
                        <c:v>0.17033344715721435</c:v>
                      </c:pt>
                      <c:pt idx="155">
                        <c:v>0.1714523128216843</c:v>
                      </c:pt>
                      <c:pt idx="156">
                        <c:v>0.1726158922823085</c:v>
                      </c:pt>
                      <c:pt idx="157">
                        <c:v>0.17367558844752798</c:v>
                      </c:pt>
                      <c:pt idx="158">
                        <c:v>0.17481328073336461</c:v>
                      </c:pt>
                      <c:pt idx="159">
                        <c:v>0.1759617189671713</c:v>
                      </c:pt>
                      <c:pt idx="160">
                        <c:v>0.17700756448973487</c:v>
                      </c:pt>
                      <c:pt idx="161">
                        <c:v>0.17810168573911792</c:v>
                      </c:pt>
                      <c:pt idx="162">
                        <c:v>0.17918184329893555</c:v>
                      </c:pt>
                      <c:pt idx="163">
                        <c:v>0.18032230775335259</c:v>
                      </c:pt>
                      <c:pt idx="164">
                        <c:v>0.18141691863132836</c:v>
                      </c:pt>
                      <c:pt idx="165">
                        <c:v>0.18251362989244438</c:v>
                      </c:pt>
                      <c:pt idx="166">
                        <c:v>0.18363423000078807</c:v>
                      </c:pt>
                      <c:pt idx="167">
                        <c:v>0.18477973892358796</c:v>
                      </c:pt>
                      <c:pt idx="168">
                        <c:v>0.18588574264380137</c:v>
                      </c:pt>
                      <c:pt idx="169">
                        <c:v>0.18696989307247591</c:v>
                      </c:pt>
                      <c:pt idx="170">
                        <c:v>0.18805686774815472</c:v>
                      </c:pt>
                      <c:pt idx="171">
                        <c:v>0.18915360906076067</c:v>
                      </c:pt>
                      <c:pt idx="172">
                        <c:v>0.19026665541486659</c:v>
                      </c:pt>
                      <c:pt idx="173">
                        <c:v>0.19139151609011995</c:v>
                      </c:pt>
                      <c:pt idx="174">
                        <c:v>0.1924477275803734</c:v>
                      </c:pt>
                      <c:pt idx="175">
                        <c:v>0.19356843406560359</c:v>
                      </c:pt>
                      <c:pt idx="176">
                        <c:v>0.19463776139896244</c:v>
                      </c:pt>
                      <c:pt idx="177">
                        <c:v>0.1958362031924652</c:v>
                      </c:pt>
                      <c:pt idx="178">
                        <c:v>0.19686465364721414</c:v>
                      </c:pt>
                      <c:pt idx="179">
                        <c:v>0.19798118546731355</c:v>
                      </c:pt>
                      <c:pt idx="180">
                        <c:v>0.19911959214397962</c:v>
                      </c:pt>
                      <c:pt idx="181">
                        <c:v>0.20017869647007705</c:v>
                      </c:pt>
                      <c:pt idx="182">
                        <c:v>0.20123715362549399</c:v>
                      </c:pt>
                      <c:pt idx="183">
                        <c:v>0.20235964608202694</c:v>
                      </c:pt>
                      <c:pt idx="184">
                        <c:v>0.20344688852900666</c:v>
                      </c:pt>
                      <c:pt idx="185">
                        <c:v>0.20459094601891614</c:v>
                      </c:pt>
                      <c:pt idx="186">
                        <c:v>0.20566691781509783</c:v>
                      </c:pt>
                      <c:pt idx="187">
                        <c:v>0.20683545503949893</c:v>
                      </c:pt>
                      <c:pt idx="188">
                        <c:v>0.2079114435225457</c:v>
                      </c:pt>
                      <c:pt idx="189">
                        <c:v>0.20902503683644133</c:v>
                      </c:pt>
                      <c:pt idx="190">
                        <c:v>0.21011266330623629</c:v>
                      </c:pt>
                      <c:pt idx="191">
                        <c:v>0.2112346709448894</c:v>
                      </c:pt>
                      <c:pt idx="192">
                        <c:v>0.21229305758599196</c:v>
                      </c:pt>
                      <c:pt idx="193">
                        <c:v>0.21342737745258716</c:v>
                      </c:pt>
                      <c:pt idx="194">
                        <c:v>0.21448386639880113</c:v>
                      </c:pt>
                      <c:pt idx="195">
                        <c:v>0.21554807409811855</c:v>
                      </c:pt>
                      <c:pt idx="196">
                        <c:v>0.21669945905470606</c:v>
                      </c:pt>
                      <c:pt idx="197">
                        <c:v>0.21781662386838901</c:v>
                      </c:pt>
                      <c:pt idx="198">
                        <c:v>0.21894038949271427</c:v>
                      </c:pt>
                      <c:pt idx="199">
                        <c:v>0.22001495728437021</c:v>
                      </c:pt>
                      <c:pt idx="200">
                        <c:v>0.2210893007877904</c:v>
                      </c:pt>
                      <c:pt idx="201">
                        <c:v>0.22221579876197692</c:v>
                      </c:pt>
                      <c:pt idx="202">
                        <c:v>0.22329639853211183</c:v>
                      </c:pt>
                      <c:pt idx="203">
                        <c:v>0.22442311018697031</c:v>
                      </c:pt>
                      <c:pt idx="204">
                        <c:v>0.22547632165504528</c:v>
                      </c:pt>
                      <c:pt idx="205">
                        <c:v>0.22663743500396299</c:v>
                      </c:pt>
                      <c:pt idx="206">
                        <c:v>0.22773700468217703</c:v>
                      </c:pt>
                      <c:pt idx="207">
                        <c:v>0.22883174366500567</c:v>
                      </c:pt>
                      <c:pt idx="208">
                        <c:v>0.22990973810892285</c:v>
                      </c:pt>
                      <c:pt idx="209">
                        <c:v>0.23100896652577915</c:v>
                      </c:pt>
                      <c:pt idx="210">
                        <c:v>0.23212326121296942</c:v>
                      </c:pt>
                      <c:pt idx="211">
                        <c:v>0.23318118496763729</c:v>
                      </c:pt>
                      <c:pt idx="212">
                        <c:v>0.23433105302628729</c:v>
                      </c:pt>
                      <c:pt idx="213">
                        <c:v>0.23541074051925012</c:v>
                      </c:pt>
                      <c:pt idx="214">
                        <c:v>0.2364898865861679</c:v>
                      </c:pt>
                      <c:pt idx="215">
                        <c:v>0.23762641177914556</c:v>
                      </c:pt>
                      <c:pt idx="216">
                        <c:v>0.23868672783464487</c:v>
                      </c:pt>
                      <c:pt idx="217">
                        <c:v>0.23983101957015385</c:v>
                      </c:pt>
                      <c:pt idx="218">
                        <c:v>0.2408742003703972</c:v>
                      </c:pt>
                      <c:pt idx="219">
                        <c:v>0.24200541160042838</c:v>
                      </c:pt>
                      <c:pt idx="220">
                        <c:v>0.24310396725472358</c:v>
                      </c:pt>
                      <c:pt idx="221">
                        <c:v>0.24418764163993334</c:v>
                      </c:pt>
                      <c:pt idx="222">
                        <c:v>0.24537164725556901</c:v>
                      </c:pt>
                      <c:pt idx="223">
                        <c:v>0.24648373270454349</c:v>
                      </c:pt>
                      <c:pt idx="224">
                        <c:v>0.24754653626828205</c:v>
                      </c:pt>
                      <c:pt idx="225">
                        <c:v>0.24863351168715164</c:v>
                      </c:pt>
                      <c:pt idx="226">
                        <c:v>0.24967966215501097</c:v>
                      </c:pt>
                      <c:pt idx="227">
                        <c:v>0.25079682408102366</c:v>
                      </c:pt>
                      <c:pt idx="228">
                        <c:v>0.25194385037826811</c:v>
                      </c:pt>
                      <c:pt idx="229">
                        <c:v>0.25309803292312116</c:v>
                      </c:pt>
                      <c:pt idx="230">
                        <c:v>0.25417901611068422</c:v>
                      </c:pt>
                      <c:pt idx="231">
                        <c:v>0.25523014275611933</c:v>
                      </c:pt>
                      <c:pt idx="232">
                        <c:v>0.25640497077107699</c:v>
                      </c:pt>
                      <c:pt idx="233">
                        <c:v>0.25751185899982032</c:v>
                      </c:pt>
                      <c:pt idx="234">
                        <c:v>0.2586121864416453</c:v>
                      </c:pt>
                      <c:pt idx="235">
                        <c:v>0.25969472317334785</c:v>
                      </c:pt>
                      <c:pt idx="236">
                        <c:v>0.2607890228682081</c:v>
                      </c:pt>
                      <c:pt idx="237">
                        <c:v>0.26190406853418996</c:v>
                      </c:pt>
                      <c:pt idx="238">
                        <c:v>0.26298940195836773</c:v>
                      </c:pt>
                      <c:pt idx="239">
                        <c:v>0.26404342582518447</c:v>
                      </c:pt>
                      <c:pt idx="240">
                        <c:v>0.26517320528658839</c:v>
                      </c:pt>
                      <c:pt idx="241">
                        <c:v>0.2662456545348949</c:v>
                      </c:pt>
                      <c:pt idx="242">
                        <c:v>0.26739563919183484</c:v>
                      </c:pt>
                      <c:pt idx="243">
                        <c:v>0.26843204651709762</c:v>
                      </c:pt>
                      <c:pt idx="244">
                        <c:v>0.26958410629134122</c:v>
                      </c:pt>
                      <c:pt idx="245">
                        <c:v>0.27069162236759042</c:v>
                      </c:pt>
                      <c:pt idx="246">
                        <c:v>0.2717633540015148</c:v>
                      </c:pt>
                      <c:pt idx="247">
                        <c:v>0.27287838479782867</c:v>
                      </c:pt>
                      <c:pt idx="248">
                        <c:v>0.27400255480506741</c:v>
                      </c:pt>
                      <c:pt idx="249">
                        <c:v>0.27502725278690809</c:v>
                      </c:pt>
                      <c:pt idx="250">
                        <c:v>0.27625386885975256</c:v>
                      </c:pt>
                      <c:pt idx="251">
                        <c:v>0.27729907114593078</c:v>
                      </c:pt>
                      <c:pt idx="252">
                        <c:v>0.27839274259222713</c:v>
                      </c:pt>
                      <c:pt idx="253">
                        <c:v>0.2794989190280921</c:v>
                      </c:pt>
                      <c:pt idx="254">
                        <c:v>0.28052864166094449</c:v>
                      </c:pt>
                      <c:pt idx="255">
                        <c:v>0.2816265516925287</c:v>
                      </c:pt>
                      <c:pt idx="256">
                        <c:v>0.2827270065272437</c:v>
                      </c:pt>
                      <c:pt idx="257">
                        <c:v>0.28385003617987969</c:v>
                      </c:pt>
                      <c:pt idx="258">
                        <c:v>0.28494621122027597</c:v>
                      </c:pt>
                      <c:pt idx="259">
                        <c:v>0.28605952425168441</c:v>
                      </c:pt>
                      <c:pt idx="260">
                        <c:v>0.28716954267900535</c:v>
                      </c:pt>
                      <c:pt idx="261">
                        <c:v>0.28825723608568421</c:v>
                      </c:pt>
                      <c:pt idx="262">
                        <c:v>0.28935428734958413</c:v>
                      </c:pt>
                      <c:pt idx="263">
                        <c:v>0.29042790477790537</c:v>
                      </c:pt>
                      <c:pt idx="264">
                        <c:v>0.29159016245723218</c:v>
                      </c:pt>
                      <c:pt idx="265">
                        <c:v>0.29271562136707618</c:v>
                      </c:pt>
                      <c:pt idx="266">
                        <c:v>0.2937916133276085</c:v>
                      </c:pt>
                      <c:pt idx="267">
                        <c:v>0.29491034573852126</c:v>
                      </c:pt>
                      <c:pt idx="268">
                        <c:v>0.29594425524069728</c:v>
                      </c:pt>
                      <c:pt idx="269">
                        <c:v>0.29707717345717988</c:v>
                      </c:pt>
                      <c:pt idx="270">
                        <c:v>0.29819186012575261</c:v>
                      </c:pt>
                      <c:pt idx="271">
                        <c:v>0.29925943650551518</c:v>
                      </c:pt>
                      <c:pt idx="272">
                        <c:v>0.30038613046343821</c:v>
                      </c:pt>
                      <c:pt idx="273">
                        <c:v>0.30150229730797401</c:v>
                      </c:pt>
                      <c:pt idx="274">
                        <c:v>0.30259862874654275</c:v>
                      </c:pt>
                      <c:pt idx="275">
                        <c:v>0.30371509044038331</c:v>
                      </c:pt>
                      <c:pt idx="276">
                        <c:v>0.30486284741078806</c:v>
                      </c:pt>
                      <c:pt idx="277">
                        <c:v>0.30593204380992745</c:v>
                      </c:pt>
                      <c:pt idx="278">
                        <c:v>0.30703577733915993</c:v>
                      </c:pt>
                      <c:pt idx="279">
                        <c:v>0.30817134405338198</c:v>
                      </c:pt>
                      <c:pt idx="280">
                        <c:v>0.30930276318326999</c:v>
                      </c:pt>
                      <c:pt idx="281">
                        <c:v>0.31038891581795547</c:v>
                      </c:pt>
                      <c:pt idx="282">
                        <c:v>0.31145448633934508</c:v>
                      </c:pt>
                      <c:pt idx="283">
                        <c:v>0.31258734567893576</c:v>
                      </c:pt>
                      <c:pt idx="284">
                        <c:v>0.3136553697254888</c:v>
                      </c:pt>
                      <c:pt idx="285">
                        <c:v>0.31469737516407564</c:v>
                      </c:pt>
                      <c:pt idx="286">
                        <c:v>0.31581504227217211</c:v>
                      </c:pt>
                      <c:pt idx="287">
                        <c:v>0.31695092133936487</c:v>
                      </c:pt>
                      <c:pt idx="288">
                        <c:v>0.31803255964835186</c:v>
                      </c:pt>
                      <c:pt idx="289">
                        <c:v>0.31913448524165633</c:v>
                      </c:pt>
                      <c:pt idx="290">
                        <c:v>0.32021615512289781</c:v>
                      </c:pt>
                      <c:pt idx="291">
                        <c:v>0.32132040261414963</c:v>
                      </c:pt>
                      <c:pt idx="292">
                        <c:v>0.32241956809508143</c:v>
                      </c:pt>
                      <c:pt idx="293">
                        <c:v>0.32356639134244658</c:v>
                      </c:pt>
                      <c:pt idx="294">
                        <c:v>0.32469674889492495</c:v>
                      </c:pt>
                      <c:pt idx="295">
                        <c:v>0.3257885541936188</c:v>
                      </c:pt>
                      <c:pt idx="296">
                        <c:v>0.32689993398446404</c:v>
                      </c:pt>
                      <c:pt idx="297">
                        <c:v>0.32795951253800393</c:v>
                      </c:pt>
                      <c:pt idx="298">
                        <c:v>0.32906551701035069</c:v>
                      </c:pt>
                      <c:pt idx="299">
                        <c:v>0.33015831187466016</c:v>
                      </c:pt>
                      <c:pt idx="300">
                        <c:v>0.33123714281373695</c:v>
                      </c:pt>
                      <c:pt idx="301">
                        <c:v>0.33239336152756327</c:v>
                      </c:pt>
                      <c:pt idx="302">
                        <c:v>0.33352289550692871</c:v>
                      </c:pt>
                      <c:pt idx="303">
                        <c:v>0.33456205430494845</c:v>
                      </c:pt>
                      <c:pt idx="304">
                        <c:v>0.33569919218225347</c:v>
                      </c:pt>
                      <c:pt idx="305">
                        <c:v>0.33680484333055244</c:v>
                      </c:pt>
                      <c:pt idx="306">
                        <c:v>0.33790894728264864</c:v>
                      </c:pt>
                      <c:pt idx="307">
                        <c:v>0.33899692942894388</c:v>
                      </c:pt>
                      <c:pt idx="308">
                        <c:v>0.34012150066269747</c:v>
                      </c:pt>
                      <c:pt idx="309">
                        <c:v>0.34117727157079697</c:v>
                      </c:pt>
                      <c:pt idx="310">
                        <c:v>0.34236000234104164</c:v>
                      </c:pt>
                      <c:pt idx="311">
                        <c:v>0.34341503770837878</c:v>
                      </c:pt>
                      <c:pt idx="312">
                        <c:v>0.34458782349285333</c:v>
                      </c:pt>
                      <c:pt idx="313">
                        <c:v>0.34561723357563734</c:v>
                      </c:pt>
                      <c:pt idx="314">
                        <c:v>0.34675036957819133</c:v>
                      </c:pt>
                      <c:pt idx="315">
                        <c:v>0.34787904648872214</c:v>
                      </c:pt>
                      <c:pt idx="316">
                        <c:v>0.3489599534469594</c:v>
                      </c:pt>
                      <c:pt idx="317">
                        <c:v>0.35005249829022322</c:v>
                      </c:pt>
                      <c:pt idx="318">
                        <c:v>0.35112105988660841</c:v>
                      </c:pt>
                      <c:pt idx="319">
                        <c:v>0.35225516241919874</c:v>
                      </c:pt>
                      <c:pt idx="320">
                        <c:v>0.35335164959934018</c:v>
                      </c:pt>
                      <c:pt idx="321">
                        <c:v>0.35443511778911002</c:v>
                      </c:pt>
                      <c:pt idx="322">
                        <c:v>0.35550833842875751</c:v>
                      </c:pt>
                      <c:pt idx="323">
                        <c:v>0.35665544969683116</c:v>
                      </c:pt>
                      <c:pt idx="324">
                        <c:v>0.35771765434776914</c:v>
                      </c:pt>
                      <c:pt idx="325">
                        <c:v>0.35883382687520976</c:v>
                      </c:pt>
                      <c:pt idx="326">
                        <c:v>0.35996822903358411</c:v>
                      </c:pt>
                      <c:pt idx="327">
                        <c:v>0.36106885787050702</c:v>
                      </c:pt>
                      <c:pt idx="328">
                        <c:v>0.36216996235611665</c:v>
                      </c:pt>
                      <c:pt idx="329">
                        <c:v>0.36325692644627755</c:v>
                      </c:pt>
                      <c:pt idx="330">
                        <c:v>0.36439644623588302</c:v>
                      </c:pt>
                      <c:pt idx="331">
                        <c:v>0.36545487133023091</c:v>
                      </c:pt>
                      <c:pt idx="332">
                        <c:v>0.36659389161381423</c:v>
                      </c:pt>
                      <c:pt idx="333">
                        <c:v>0.36769313761327116</c:v>
                      </c:pt>
                      <c:pt idx="334">
                        <c:v>0.36878344030804738</c:v>
                      </c:pt>
                      <c:pt idx="335">
                        <c:v>0.36986303285933436</c:v>
                      </c:pt>
                      <c:pt idx="336">
                        <c:v>0.37100718168644958</c:v>
                      </c:pt>
                      <c:pt idx="337">
                        <c:v>0.37209833702300205</c:v>
                      </c:pt>
                      <c:pt idx="338">
                        <c:v>0.37320561088726156</c:v>
                      </c:pt>
                      <c:pt idx="339">
                        <c:v>0.37428855072879508</c:v>
                      </c:pt>
                      <c:pt idx="340">
                        <c:v>0.37542257238273125</c:v>
                      </c:pt>
                      <c:pt idx="341">
                        <c:v>0.37651698218000501</c:v>
                      </c:pt>
                      <c:pt idx="342">
                        <c:v>0.37761756776408506</c:v>
                      </c:pt>
                      <c:pt idx="343">
                        <c:v>0.37867906523124678</c:v>
                      </c:pt>
                      <c:pt idx="344">
                        <c:v>0.37981443643924651</c:v>
                      </c:pt>
                      <c:pt idx="345">
                        <c:v>0.38084153867110659</c:v>
                      </c:pt>
                      <c:pt idx="346">
                        <c:v>0.38198870459918732</c:v>
                      </c:pt>
                      <c:pt idx="347">
                        <c:v>0.38310329918320168</c:v>
                      </c:pt>
                      <c:pt idx="348">
                        <c:v>0.38418691772370805</c:v>
                      </c:pt>
                      <c:pt idx="349">
                        <c:v>0.38526504496169023</c:v>
                      </c:pt>
                      <c:pt idx="350">
                        <c:v>0.38640365513538233</c:v>
                      </c:pt>
                      <c:pt idx="351">
                        <c:v>0.38746551297201987</c:v>
                      </c:pt>
                      <c:pt idx="352">
                        <c:v>0.38859380473609018</c:v>
                      </c:pt>
                      <c:pt idx="353">
                        <c:v>0.38965688050725095</c:v>
                      </c:pt>
                      <c:pt idx="354">
                        <c:v>0.39075300457313578</c:v>
                      </c:pt>
                      <c:pt idx="355">
                        <c:v>0.39191217701234726</c:v>
                      </c:pt>
                      <c:pt idx="356">
                        <c:v>0.39302377866261062</c:v>
                      </c:pt>
                      <c:pt idx="357">
                        <c:v>0.39413718918666929</c:v>
                      </c:pt>
                      <c:pt idx="358">
                        <c:v>0.39530655822168759</c:v>
                      </c:pt>
                      <c:pt idx="359">
                        <c:v>0.39640397253132104</c:v>
                      </c:pt>
                      <c:pt idx="360">
                        <c:v>0.39753625329203962</c:v>
                      </c:pt>
                      <c:pt idx="361">
                        <c:v>0.39863475766144518</c:v>
                      </c:pt>
                      <c:pt idx="362">
                        <c:v>0.3997333764382392</c:v>
                      </c:pt>
                      <c:pt idx="363">
                        <c:v>0.40077389894328369</c:v>
                      </c:pt>
                      <c:pt idx="364">
                        <c:v>0.40187051558073172</c:v>
                      </c:pt>
                      <c:pt idx="365">
                        <c:v>0.4029662701703301</c:v>
                      </c:pt>
                      <c:pt idx="366">
                        <c:v>0.40408533620685871</c:v>
                      </c:pt>
                      <c:pt idx="367">
                        <c:v>0.40521586868761189</c:v>
                      </c:pt>
                      <c:pt idx="368">
                        <c:v>0.40632421988160905</c:v>
                      </c:pt>
                      <c:pt idx="369">
                        <c:v>0.40743237921446818</c:v>
                      </c:pt>
                      <c:pt idx="370">
                        <c:v>0.40843036230414309</c:v>
                      </c:pt>
                      <c:pt idx="371">
                        <c:v>0.40950371263923468</c:v>
                      </c:pt>
                      <c:pt idx="372">
                        <c:v>0.41058958658175515</c:v>
                      </c:pt>
                      <c:pt idx="373">
                        <c:v>0.41177066742860974</c:v>
                      </c:pt>
                      <c:pt idx="374">
                        <c:v>0.41282686879826497</c:v>
                      </c:pt>
                      <c:pt idx="375">
                        <c:v>0.41396050947198698</c:v>
                      </c:pt>
                      <c:pt idx="376">
                        <c:v>0.41507663428884295</c:v>
                      </c:pt>
                      <c:pt idx="377">
                        <c:v>0.4162167510328264</c:v>
                      </c:pt>
                      <c:pt idx="378">
                        <c:v>0.41734971699403484</c:v>
                      </c:pt>
                      <c:pt idx="379">
                        <c:v>0.41841463683899882</c:v>
                      </c:pt>
                      <c:pt idx="380">
                        <c:v>0.41947116789757971</c:v>
                      </c:pt>
                      <c:pt idx="381">
                        <c:v>0.42056210132211447</c:v>
                      </c:pt>
                      <c:pt idx="382">
                        <c:v>0.42171648089160529</c:v>
                      </c:pt>
                      <c:pt idx="383">
                        <c:v>0.42280942068881294</c:v>
                      </c:pt>
                      <c:pt idx="384">
                        <c:v>0.42392217424114398</c:v>
                      </c:pt>
                      <c:pt idx="385">
                        <c:v>0.42504230175835483</c:v>
                      </c:pt>
                      <c:pt idx="386">
                        <c:v>0.42610808474598044</c:v>
                      </c:pt>
                      <c:pt idx="387">
                        <c:v>0.42723605566508888</c:v>
                      </c:pt>
                      <c:pt idx="388">
                        <c:v>0.4283121050007429</c:v>
                      </c:pt>
                      <c:pt idx="389">
                        <c:v>0.42942047053986165</c:v>
                      </c:pt>
                      <c:pt idx="390">
                        <c:v>0.43048703092507551</c:v>
                      </c:pt>
                      <c:pt idx="391">
                        <c:v>0.43159716998584241</c:v>
                      </c:pt>
                      <c:pt idx="392">
                        <c:v>0.43271052294949941</c:v>
                      </c:pt>
                      <c:pt idx="393">
                        <c:v>0.43378509186727926</c:v>
                      </c:pt>
                      <c:pt idx="394">
                        <c:v>0.43490550848856308</c:v>
                      </c:pt>
                      <c:pt idx="395">
                        <c:v>0.43599363410534275</c:v>
                      </c:pt>
                      <c:pt idx="396">
                        <c:v>0.4370391470301801</c:v>
                      </c:pt>
                      <c:pt idx="397">
                        <c:v>0.43819965118100379</c:v>
                      </c:pt>
                      <c:pt idx="398">
                        <c:v>0.43930747411398546</c:v>
                      </c:pt>
                      <c:pt idx="399">
                        <c:v>0.44044823014280415</c:v>
                      </c:pt>
                      <c:pt idx="400">
                        <c:v>0.44154657587884161</c:v>
                      </c:pt>
                      <c:pt idx="401">
                        <c:v>0.44257574261108329</c:v>
                      </c:pt>
                      <c:pt idx="402">
                        <c:v>0.44368050169525741</c:v>
                      </c:pt>
                      <c:pt idx="403">
                        <c:v>0.44473768888409354</c:v>
                      </c:pt>
                      <c:pt idx="404">
                        <c:v>0.44587622691244155</c:v>
                      </c:pt>
                      <c:pt idx="405">
                        <c:v>0.44697456687372983</c:v>
                      </c:pt>
                      <c:pt idx="406">
                        <c:v>0.44804005810654735</c:v>
                      </c:pt>
                      <c:pt idx="407">
                        <c:v>0.4491888003383509</c:v>
                      </c:pt>
                      <c:pt idx="408">
                        <c:v>0.45031681032630111</c:v>
                      </c:pt>
                      <c:pt idx="409">
                        <c:v>0.45138506639879317</c:v>
                      </c:pt>
                      <c:pt idx="410">
                        <c:v>0.45246587489124412</c:v>
                      </c:pt>
                      <c:pt idx="411">
                        <c:v>0.4535905433411706</c:v>
                      </c:pt>
                      <c:pt idx="412">
                        <c:v>0.45468162369662296</c:v>
                      </c:pt>
                      <c:pt idx="413">
                        <c:v>0.45579616344739049</c:v>
                      </c:pt>
                      <c:pt idx="414">
                        <c:v>0.45685223074146447</c:v>
                      </c:pt>
                      <c:pt idx="415">
                        <c:v>0.4580183095799053</c:v>
                      </c:pt>
                      <c:pt idx="416">
                        <c:v>0.4591560619032502</c:v>
                      </c:pt>
                      <c:pt idx="417">
                        <c:v>0.46021139349268003</c:v>
                      </c:pt>
                      <c:pt idx="418">
                        <c:v>0.46131037584742984</c:v>
                      </c:pt>
                      <c:pt idx="419">
                        <c:v>0.46240694849492803</c:v>
                      </c:pt>
                      <c:pt idx="420">
                        <c:v>0.46353759563456098</c:v>
                      </c:pt>
                      <c:pt idx="421">
                        <c:v>0.46461654571086142</c:v>
                      </c:pt>
                      <c:pt idx="422">
                        <c:v>0.46569843219340334</c:v>
                      </c:pt>
                      <c:pt idx="423">
                        <c:v>0.46676840844375</c:v>
                      </c:pt>
                      <c:pt idx="424">
                        <c:v>0.46791576699193582</c:v>
                      </c:pt>
                      <c:pt idx="425">
                        <c:v>0.46901755207017215</c:v>
                      </c:pt>
                      <c:pt idx="426">
                        <c:v>0.47012751237636896</c:v>
                      </c:pt>
                      <c:pt idx="427">
                        <c:v>0.47122437105829984</c:v>
                      </c:pt>
                      <c:pt idx="428">
                        <c:v>0.47233472771503093</c:v>
                      </c:pt>
                      <c:pt idx="429">
                        <c:v>0.47343199797274343</c:v>
                      </c:pt>
                      <c:pt idx="430">
                        <c:v>0.47455229214166417</c:v>
                      </c:pt>
                      <c:pt idx="431">
                        <c:v>0.47563753618567117</c:v>
                      </c:pt>
                      <c:pt idx="432">
                        <c:v>0.47669023035653985</c:v>
                      </c:pt>
                      <c:pt idx="433">
                        <c:v>0.47778177862079252</c:v>
                      </c:pt>
                      <c:pt idx="434">
                        <c:v>0.47889550511788181</c:v>
                      </c:pt>
                      <c:pt idx="435">
                        <c:v>0.48002333523532903</c:v>
                      </c:pt>
                      <c:pt idx="436">
                        <c:v>0.48108811918165079</c:v>
                      </c:pt>
                      <c:pt idx="437">
                        <c:v>0.48220085641802835</c:v>
                      </c:pt>
                      <c:pt idx="438">
                        <c:v>0.48331180719526723</c:v>
                      </c:pt>
                      <c:pt idx="439">
                        <c:v>0.48439733052325129</c:v>
                      </c:pt>
                      <c:pt idx="440">
                        <c:v>0.4855367729215459</c:v>
                      </c:pt>
                      <c:pt idx="441">
                        <c:v>0.48660331903454479</c:v>
                      </c:pt>
                      <c:pt idx="442">
                        <c:v>0.48771556221023965</c:v>
                      </c:pt>
                      <c:pt idx="443">
                        <c:v>0.4888496236560127</c:v>
                      </c:pt>
                      <c:pt idx="444">
                        <c:v>0.48992654265556118</c:v>
                      </c:pt>
                      <c:pt idx="445">
                        <c:v>0.49102910394295324</c:v>
                      </c:pt>
                      <c:pt idx="446">
                        <c:v>0.49214989935205233</c:v>
                      </c:pt>
                      <c:pt idx="447">
                        <c:v>0.49321141252197603</c:v>
                      </c:pt>
                      <c:pt idx="448">
                        <c:v>0.49434049156481885</c:v>
                      </c:pt>
                      <c:pt idx="449">
                        <c:v>0.49546822098969878</c:v>
                      </c:pt>
                      <c:pt idx="450">
                        <c:v>0.49652172192289984</c:v>
                      </c:pt>
                      <c:pt idx="451">
                        <c:v>0.49760379403741545</c:v>
                      </c:pt>
                      <c:pt idx="452">
                        <c:v>0.49873396675363624</c:v>
                      </c:pt>
                      <c:pt idx="453">
                        <c:v>0.49987590711931329</c:v>
                      </c:pt>
                      <c:pt idx="454">
                        <c:v>0.5009856609737886</c:v>
                      </c:pt>
                      <c:pt idx="455">
                        <c:v>0.50212340784648601</c:v>
                      </c:pt>
                      <c:pt idx="456">
                        <c:v>0.50318179140191344</c:v>
                      </c:pt>
                      <c:pt idx="457">
                        <c:v>0.50431011283069338</c:v>
                      </c:pt>
                      <c:pt idx="458">
                        <c:v>0.50539158025087139</c:v>
                      </c:pt>
                      <c:pt idx="459">
                        <c:v>0.50653753735279328</c:v>
                      </c:pt>
                      <c:pt idx="460">
                        <c:v>0.50757629468344134</c:v>
                      </c:pt>
                      <c:pt idx="461">
                        <c:v>0.50870480030127563</c:v>
                      </c:pt>
                      <c:pt idx="462">
                        <c:v>0.50979157141974674</c:v>
                      </c:pt>
                      <c:pt idx="463">
                        <c:v>0.51088795385217234</c:v>
                      </c:pt>
                      <c:pt idx="464">
                        <c:v>0.51199733462873975</c:v>
                      </c:pt>
                      <c:pt idx="465">
                        <c:v>0.5131017508936726</c:v>
                      </c:pt>
                      <c:pt idx="466">
                        <c:v>0.51415218022989462</c:v>
                      </c:pt>
                      <c:pt idx="467">
                        <c:v>0.51522600818920306</c:v>
                      </c:pt>
                      <c:pt idx="468">
                        <c:v>0.5164140620693386</c:v>
                      </c:pt>
                      <c:pt idx="469">
                        <c:v>0.51745804684934948</c:v>
                      </c:pt>
                      <c:pt idx="470">
                        <c:v>0.51866824589856209</c:v>
                      </c:pt>
                      <c:pt idx="471">
                        <c:v>0.51971390933836903</c:v>
                      </c:pt>
                      <c:pt idx="472">
                        <c:v>0.52083271892681238</c:v>
                      </c:pt>
                      <c:pt idx="473">
                        <c:v>0.52193398193506246</c:v>
                      </c:pt>
                      <c:pt idx="474">
                        <c:v>0.52300292265967629</c:v>
                      </c:pt>
                      <c:pt idx="475">
                        <c:v>0.52414201003681227</c:v>
                      </c:pt>
                      <c:pt idx="476">
                        <c:v>0.5252075621024842</c:v>
                      </c:pt>
                      <c:pt idx="477">
                        <c:v>0.52628718624738657</c:v>
                      </c:pt>
                      <c:pt idx="478">
                        <c:v>0.52736451488665348</c:v>
                      </c:pt>
                      <c:pt idx="479">
                        <c:v>0.52848122809938936</c:v>
                      </c:pt>
                      <c:pt idx="480">
                        <c:v>0.52957753027190102</c:v>
                      </c:pt>
                      <c:pt idx="481">
                        <c:v>0.53069667449009361</c:v>
                      </c:pt>
                      <c:pt idx="482">
                        <c:v>0.53181897468065809</c:v>
                      </c:pt>
                      <c:pt idx="483">
                        <c:v>0.53294192911686733</c:v>
                      </c:pt>
                      <c:pt idx="484">
                        <c:v>0.53398950468314632</c:v>
                      </c:pt>
                      <c:pt idx="485">
                        <c:v>0.53511278198802625</c:v>
                      </c:pt>
                      <c:pt idx="486">
                        <c:v>0.53615295298864296</c:v>
                      </c:pt>
                      <c:pt idx="487">
                        <c:v>0.53724718792980841</c:v>
                      </c:pt>
                      <c:pt idx="488">
                        <c:v>0.53834135027112251</c:v>
                      </c:pt>
                      <c:pt idx="489">
                        <c:v>0.53940139492199868</c:v>
                      </c:pt>
                      <c:pt idx="490">
                        <c:v>0.54051053406699578</c:v>
                      </c:pt>
                      <c:pt idx="491">
                        <c:v>0.54169237952682647</c:v>
                      </c:pt>
                      <c:pt idx="492">
                        <c:v>0.54281319281827001</c:v>
                      </c:pt>
                      <c:pt idx="493">
                        <c:v>0.54391395341888149</c:v>
                      </c:pt>
                      <c:pt idx="494">
                        <c:v>0.54497555182331359</c:v>
                      </c:pt>
                      <c:pt idx="495">
                        <c:v>0.54610158850863821</c:v>
                      </c:pt>
                      <c:pt idx="496">
                        <c:v>0.54721573358992937</c:v>
                      </c:pt>
                      <c:pt idx="497">
                        <c:v>0.54831262037752226</c:v>
                      </c:pt>
                      <c:pt idx="498">
                        <c:v>0.54935929872061551</c:v>
                      </c:pt>
                      <c:pt idx="499">
                        <c:v>0.55042065351373026</c:v>
                      </c:pt>
                      <c:pt idx="500">
                        <c:v>0.55154252223002387</c:v>
                      </c:pt>
                      <c:pt idx="501">
                        <c:v>0.55259178128539932</c:v>
                      </c:pt>
                      <c:pt idx="502">
                        <c:v>0.55370689039548426</c:v>
                      </c:pt>
                      <c:pt idx="503">
                        <c:v>0.55483503440408732</c:v>
                      </c:pt>
                      <c:pt idx="504">
                        <c:v>0.55595532348640941</c:v>
                      </c:pt>
                      <c:pt idx="505">
                        <c:v>0.55705874738714523</c:v>
                      </c:pt>
                      <c:pt idx="506">
                        <c:v>0.55812748204994356</c:v>
                      </c:pt>
                      <c:pt idx="507">
                        <c:v>0.55926955673407475</c:v>
                      </c:pt>
                      <c:pt idx="508">
                        <c:v>0.56035327479850494</c:v>
                      </c:pt>
                      <c:pt idx="509">
                        <c:v>0.56147670208038014</c:v>
                      </c:pt>
                      <c:pt idx="510">
                        <c:v>0.56249643819433059</c:v>
                      </c:pt>
                      <c:pt idx="511">
                        <c:v>0.56361734875393554</c:v>
                      </c:pt>
                      <c:pt idx="512">
                        <c:v>0.56477005954187409</c:v>
                      </c:pt>
                      <c:pt idx="513">
                        <c:v>0.56585131206853412</c:v>
                      </c:pt>
                      <c:pt idx="514">
                        <c:v>0.56694027334798913</c:v>
                      </c:pt>
                      <c:pt idx="515">
                        <c:v>0.56803743461618872</c:v>
                      </c:pt>
                      <c:pt idx="516">
                        <c:v>0.56909488465949032</c:v>
                      </c:pt>
                      <c:pt idx="517">
                        <c:v>0.57016574683405308</c:v>
                      </c:pt>
                      <c:pt idx="518">
                        <c:v>0.57127948475276891</c:v>
                      </c:pt>
                      <c:pt idx="519">
                        <c:v>0.57239630279245157</c:v>
                      </c:pt>
                      <c:pt idx="520">
                        <c:v>0.57352489761087244</c:v>
                      </c:pt>
                      <c:pt idx="521">
                        <c:v>0.57457040618830779</c:v>
                      </c:pt>
                      <c:pt idx="522">
                        <c:v>0.5757307143489766</c:v>
                      </c:pt>
                      <c:pt idx="523">
                        <c:v>0.57686269900755904</c:v>
                      </c:pt>
                      <c:pt idx="524">
                        <c:v>0.5779797979118132</c:v>
                      </c:pt>
                      <c:pt idx="525">
                        <c:v>0.57901879866568762</c:v>
                      </c:pt>
                      <c:pt idx="526">
                        <c:v>0.58017106438582189</c:v>
                      </c:pt>
                      <c:pt idx="527">
                        <c:v>0.58121705270622714</c:v>
                      </c:pt>
                      <c:pt idx="528">
                        <c:v>0.58224238898628433</c:v>
                      </c:pt>
                      <c:pt idx="529">
                        <c:v>0.58336500015937987</c:v>
                      </c:pt>
                      <c:pt idx="530">
                        <c:v>0.58458243065609372</c:v>
                      </c:pt>
                      <c:pt idx="531">
                        <c:v>0.58560590046618544</c:v>
                      </c:pt>
                      <c:pt idx="532">
                        <c:v>0.58672078827899876</c:v>
                      </c:pt>
                      <c:pt idx="533">
                        <c:v>0.58782818460485065</c:v>
                      </c:pt>
                      <c:pt idx="534">
                        <c:v>0.58888335284502169</c:v>
                      </c:pt>
                      <c:pt idx="535">
                        <c:v>0.59002311790813811</c:v>
                      </c:pt>
                      <c:pt idx="536">
                        <c:v>0.59109380027038161</c:v>
                      </c:pt>
                      <c:pt idx="537">
                        <c:v>0.59219019244045379</c:v>
                      </c:pt>
                      <c:pt idx="538">
                        <c:v>0.59333759884361259</c:v>
                      </c:pt>
                      <c:pt idx="539">
                        <c:v>0.59439323843271075</c:v>
                      </c:pt>
                      <c:pt idx="540">
                        <c:v>0.59553238767969874</c:v>
                      </c:pt>
                      <c:pt idx="541">
                        <c:v>0.59657142652090145</c:v>
                      </c:pt>
                    </c:numCache>
                  </c:numRef>
                </c:xVal>
                <c:yVal>
                  <c:numRef>
                    <c:extLst xmlns:c15="http://schemas.microsoft.com/office/drawing/2012/chart">
                      <c:ext xmlns:c15="http://schemas.microsoft.com/office/drawing/2012/chart" uri="{02D57815-91ED-43cb-92C2-25804820EDAC}">
                        <c15:formulaRef>
                          <c15:sqref>'Graficas (2)'!$FL$5:$FL$546</c15:sqref>
                        </c15:formulaRef>
                      </c:ext>
                    </c:extLst>
                    <c:numCache>
                      <c:formatCode>General</c:formatCode>
                      <c:ptCount val="542"/>
                      <c:pt idx="0">
                        <c:v>4.6192727281010523E-2</c:v>
                      </c:pt>
                      <c:pt idx="1">
                        <c:v>0.28177349540529317</c:v>
                      </c:pt>
                      <c:pt idx="2">
                        <c:v>0.90381186146716497</c:v>
                      </c:pt>
                      <c:pt idx="3">
                        <c:v>1.8343424933003221</c:v>
                      </c:pt>
                      <c:pt idx="4">
                        <c:v>2.7216085877418976</c:v>
                      </c:pt>
                      <c:pt idx="5">
                        <c:v>3.5781551050359339</c:v>
                      </c:pt>
                      <c:pt idx="6">
                        <c:v>4.3522834045810042</c:v>
                      </c:pt>
                      <c:pt idx="7">
                        <c:v>5.3726115202865365</c:v>
                      </c:pt>
                      <c:pt idx="8">
                        <c:v>6.5680009015022538</c:v>
                      </c:pt>
                      <c:pt idx="9">
                        <c:v>7.8523888124045227</c:v>
                      </c:pt>
                      <c:pt idx="10">
                        <c:v>9.3500402841640504</c:v>
                      </c:pt>
                      <c:pt idx="11">
                        <c:v>10.861065686184087</c:v>
                      </c:pt>
                      <c:pt idx="12">
                        <c:v>12.286240862852777</c:v>
                      </c:pt>
                      <c:pt idx="13">
                        <c:v>13.672732490138738</c:v>
                      </c:pt>
                      <c:pt idx="14">
                        <c:v>15.202106577550712</c:v>
                      </c:pt>
                      <c:pt idx="15">
                        <c:v>16.758225916882623</c:v>
                      </c:pt>
                      <c:pt idx="16">
                        <c:v>18.446520035476301</c:v>
                      </c:pt>
                      <c:pt idx="17">
                        <c:v>20.285583850618636</c:v>
                      </c:pt>
                      <c:pt idx="18">
                        <c:v>21.980460382838359</c:v>
                      </c:pt>
                      <c:pt idx="19">
                        <c:v>23.602651710399144</c:v>
                      </c:pt>
                      <c:pt idx="20">
                        <c:v>25.361625499327864</c:v>
                      </c:pt>
                      <c:pt idx="21">
                        <c:v>27.239135016929158</c:v>
                      </c:pt>
                      <c:pt idx="22">
                        <c:v>29.081426847759143</c:v>
                      </c:pt>
                      <c:pt idx="23">
                        <c:v>30.69833520495477</c:v>
                      </c:pt>
                      <c:pt idx="24">
                        <c:v>32.282404312013483</c:v>
                      </c:pt>
                      <c:pt idx="25">
                        <c:v>34.062934953151739</c:v>
                      </c:pt>
                      <c:pt idx="26">
                        <c:v>35.668479083793315</c:v>
                      </c:pt>
                      <c:pt idx="27">
                        <c:v>37.058552344760074</c:v>
                      </c:pt>
                      <c:pt idx="28">
                        <c:v>38.500536472930456</c:v>
                      </c:pt>
                      <c:pt idx="29">
                        <c:v>39.894500814776165</c:v>
                      </c:pt>
                      <c:pt idx="30">
                        <c:v>41.543280927741094</c:v>
                      </c:pt>
                      <c:pt idx="31">
                        <c:v>43.031052172689883</c:v>
                      </c:pt>
                      <c:pt idx="32">
                        <c:v>44.285913012690244</c:v>
                      </c:pt>
                      <c:pt idx="33">
                        <c:v>45.337877525889567</c:v>
                      </c:pt>
                      <c:pt idx="34">
                        <c:v>46.551793588277079</c:v>
                      </c:pt>
                      <c:pt idx="35">
                        <c:v>47.72295966654135</c:v>
                      </c:pt>
                      <c:pt idx="36">
                        <c:v>48.860184047937935</c:v>
                      </c:pt>
                      <c:pt idx="37">
                        <c:v>50.037554156550364</c:v>
                      </c:pt>
                      <c:pt idx="38">
                        <c:v>51.087748562130997</c:v>
                      </c:pt>
                      <c:pt idx="39">
                        <c:v>52.037150834122578</c:v>
                      </c:pt>
                      <c:pt idx="40">
                        <c:v>52.863212160772399</c:v>
                      </c:pt>
                      <c:pt idx="41">
                        <c:v>53.847125739341685</c:v>
                      </c:pt>
                      <c:pt idx="42">
                        <c:v>54.73177842946361</c:v>
                      </c:pt>
                      <c:pt idx="43">
                        <c:v>55.537140430050854</c:v>
                      </c:pt>
                      <c:pt idx="44">
                        <c:v>56.338264238900344</c:v>
                      </c:pt>
                      <c:pt idx="45">
                        <c:v>57.279141201343535</c:v>
                      </c:pt>
                      <c:pt idx="46">
                        <c:v>57.997821279559254</c:v>
                      </c:pt>
                      <c:pt idx="47">
                        <c:v>58.780617376711248</c:v>
                      </c:pt>
                      <c:pt idx="48">
                        <c:v>59.458263998452573</c:v>
                      </c:pt>
                      <c:pt idx="49">
                        <c:v>60.127086153468419</c:v>
                      </c:pt>
                      <c:pt idx="50">
                        <c:v>60.830796986261248</c:v>
                      </c:pt>
                      <c:pt idx="51">
                        <c:v>61.584363375245985</c:v>
                      </c:pt>
                      <c:pt idx="52">
                        <c:v>62.289128989583318</c:v>
                      </c:pt>
                      <c:pt idx="53">
                        <c:v>62.84010058605655</c:v>
                      </c:pt>
                      <c:pt idx="54">
                        <c:v>63.344537437527094</c:v>
                      </c:pt>
                      <c:pt idx="55">
                        <c:v>63.971250023627377</c:v>
                      </c:pt>
                      <c:pt idx="56">
                        <c:v>64.560930213191668</c:v>
                      </c:pt>
                      <c:pt idx="57">
                        <c:v>65.30142422870388</c:v>
                      </c:pt>
                      <c:pt idx="58">
                        <c:v>65.905946844297816</c:v>
                      </c:pt>
                      <c:pt idx="59">
                        <c:v>66.488199749719428</c:v>
                      </c:pt>
                      <c:pt idx="60">
                        <c:v>66.923566634731756</c:v>
                      </c:pt>
                      <c:pt idx="61">
                        <c:v>67.336416437658301</c:v>
                      </c:pt>
                      <c:pt idx="62">
                        <c:v>67.933896285187132</c:v>
                      </c:pt>
                      <c:pt idx="63">
                        <c:v>68.478833416918889</c:v>
                      </c:pt>
                      <c:pt idx="64">
                        <c:v>69.190262347686527</c:v>
                      </c:pt>
                      <c:pt idx="65">
                        <c:v>69.660382226577013</c:v>
                      </c:pt>
                      <c:pt idx="66">
                        <c:v>69.980497276754051</c:v>
                      </c:pt>
                      <c:pt idx="67">
                        <c:v>70.533906745909448</c:v>
                      </c:pt>
                      <c:pt idx="68">
                        <c:v>71.411901079625224</c:v>
                      </c:pt>
                      <c:pt idx="69">
                        <c:v>72.032926180561375</c:v>
                      </c:pt>
                      <c:pt idx="70">
                        <c:v>72.459592507089823</c:v>
                      </c:pt>
                      <c:pt idx="71">
                        <c:v>72.860834552846796</c:v>
                      </c:pt>
                      <c:pt idx="72">
                        <c:v>73.388914619979062</c:v>
                      </c:pt>
                      <c:pt idx="73">
                        <c:v>74.080613400373664</c:v>
                      </c:pt>
                      <c:pt idx="74">
                        <c:v>74.540600203679361</c:v>
                      </c:pt>
                      <c:pt idx="75">
                        <c:v>75.081154139770177</c:v>
                      </c:pt>
                      <c:pt idx="76">
                        <c:v>75.712725372963703</c:v>
                      </c:pt>
                      <c:pt idx="77">
                        <c:v>76.406230309730091</c:v>
                      </c:pt>
                      <c:pt idx="78">
                        <c:v>77.024804513379991</c:v>
                      </c:pt>
                      <c:pt idx="79">
                        <c:v>77.534726268059245</c:v>
                      </c:pt>
                      <c:pt idx="80">
                        <c:v>77.938978292656572</c:v>
                      </c:pt>
                      <c:pt idx="81">
                        <c:v>78.381410699828464</c:v>
                      </c:pt>
                      <c:pt idx="82">
                        <c:v>78.922464910475895</c:v>
                      </c:pt>
                      <c:pt idx="83">
                        <c:v>79.564725902277658</c:v>
                      </c:pt>
                      <c:pt idx="84">
                        <c:v>80.115204538839379</c:v>
                      </c:pt>
                      <c:pt idx="85">
                        <c:v>80.675883112439521</c:v>
                      </c:pt>
                      <c:pt idx="86">
                        <c:v>81.355291794651095</c:v>
                      </c:pt>
                      <c:pt idx="87">
                        <c:v>81.905100364014288</c:v>
                      </c:pt>
                      <c:pt idx="88">
                        <c:v>82.186140825182605</c:v>
                      </c:pt>
                      <c:pt idx="89">
                        <c:v>82.582429182261791</c:v>
                      </c:pt>
                      <c:pt idx="90">
                        <c:v>83.097454580615519</c:v>
                      </c:pt>
                      <c:pt idx="91">
                        <c:v>83.735511417716978</c:v>
                      </c:pt>
                      <c:pt idx="92">
                        <c:v>84.250431165927424</c:v>
                      </c:pt>
                      <c:pt idx="93">
                        <c:v>84.827628014313291</c:v>
                      </c:pt>
                      <c:pt idx="94">
                        <c:v>85.245653189098022</c:v>
                      </c:pt>
                      <c:pt idx="95">
                        <c:v>85.627214343464942</c:v>
                      </c:pt>
                      <c:pt idx="96">
                        <c:v>86.10737436882134</c:v>
                      </c:pt>
                      <c:pt idx="97">
                        <c:v>86.627017257538483</c:v>
                      </c:pt>
                      <c:pt idx="98">
                        <c:v>86.990870846010893</c:v>
                      </c:pt>
                      <c:pt idx="99">
                        <c:v>87.361319526449648</c:v>
                      </c:pt>
                      <c:pt idx="100">
                        <c:v>87.793470918353933</c:v>
                      </c:pt>
                      <c:pt idx="101">
                        <c:v>88.325152564130036</c:v>
                      </c:pt>
                      <c:pt idx="102">
                        <c:v>88.676978661775735</c:v>
                      </c:pt>
                      <c:pt idx="103">
                        <c:v>89.081615674527129</c:v>
                      </c:pt>
                      <c:pt idx="104">
                        <c:v>89.293894258370443</c:v>
                      </c:pt>
                      <c:pt idx="105">
                        <c:v>89.656736617717414</c:v>
                      </c:pt>
                      <c:pt idx="106">
                        <c:v>90.006654151796369</c:v>
                      </c:pt>
                      <c:pt idx="107">
                        <c:v>90.260598760209533</c:v>
                      </c:pt>
                      <c:pt idx="108">
                        <c:v>90.36817379841662</c:v>
                      </c:pt>
                      <c:pt idx="109">
                        <c:v>90.630633246802262</c:v>
                      </c:pt>
                      <c:pt idx="110">
                        <c:v>90.94872768872338</c:v>
                      </c:pt>
                      <c:pt idx="111">
                        <c:v>91.185862251605926</c:v>
                      </c:pt>
                      <c:pt idx="112">
                        <c:v>91.39590819195368</c:v>
                      </c:pt>
                      <c:pt idx="113">
                        <c:v>91.599620450658861</c:v>
                      </c:pt>
                      <c:pt idx="114">
                        <c:v>91.825051162244293</c:v>
                      </c:pt>
                      <c:pt idx="115">
                        <c:v>92.086410973528757</c:v>
                      </c:pt>
                      <c:pt idx="116">
                        <c:v>92.42169624981355</c:v>
                      </c:pt>
                      <c:pt idx="117">
                        <c:v>92.494368425869013</c:v>
                      </c:pt>
                      <c:pt idx="118">
                        <c:v>92.548032504447377</c:v>
                      </c:pt>
                      <c:pt idx="119">
                        <c:v>92.835440070428191</c:v>
                      </c:pt>
                      <c:pt idx="120">
                        <c:v>92.83418135488084</c:v>
                      </c:pt>
                      <c:pt idx="121">
                        <c:v>92.825722951916674</c:v>
                      </c:pt>
                      <c:pt idx="122">
                        <c:v>92.82299220763602</c:v>
                      </c:pt>
                      <c:pt idx="123">
                        <c:v>92.863341958782939</c:v>
                      </c:pt>
                      <c:pt idx="124">
                        <c:v>92.844644776070865</c:v>
                      </c:pt>
                      <c:pt idx="125">
                        <c:v>92.873432737086475</c:v>
                      </c:pt>
                      <c:pt idx="126">
                        <c:v>92.761091543930647</c:v>
                      </c:pt>
                      <c:pt idx="127">
                        <c:v>92.866100137681002</c:v>
                      </c:pt>
                      <c:pt idx="128">
                        <c:v>92.830982957605201</c:v>
                      </c:pt>
                      <c:pt idx="129">
                        <c:v>92.766897093042274</c:v>
                      </c:pt>
                      <c:pt idx="130">
                        <c:v>92.659228385911405</c:v>
                      </c:pt>
                      <c:pt idx="131">
                        <c:v>92.722309740517829</c:v>
                      </c:pt>
                      <c:pt idx="132">
                        <c:v>92.636259938709998</c:v>
                      </c:pt>
                      <c:pt idx="133">
                        <c:v>92.468364728377537</c:v>
                      </c:pt>
                      <c:pt idx="134">
                        <c:v>92.624704830368927</c:v>
                      </c:pt>
                      <c:pt idx="135">
                        <c:v>92.570964318986015</c:v>
                      </c:pt>
                      <c:pt idx="136">
                        <c:v>92.359183197331134</c:v>
                      </c:pt>
                      <c:pt idx="137">
                        <c:v>92.284033558339956</c:v>
                      </c:pt>
                      <c:pt idx="138">
                        <c:v>92.276928890955645</c:v>
                      </c:pt>
                      <c:pt idx="139">
                        <c:v>92.189327936103751</c:v>
                      </c:pt>
                      <c:pt idx="140">
                        <c:v>91.994362723867809</c:v>
                      </c:pt>
                      <c:pt idx="141">
                        <c:v>91.914656922300978</c:v>
                      </c:pt>
                      <c:pt idx="142">
                        <c:v>91.914946116501682</c:v>
                      </c:pt>
                      <c:pt idx="143">
                        <c:v>91.640666442767412</c:v>
                      </c:pt>
                      <c:pt idx="144">
                        <c:v>91.596186033517512</c:v>
                      </c:pt>
                      <c:pt idx="145">
                        <c:v>91.534339215058978</c:v>
                      </c:pt>
                      <c:pt idx="146">
                        <c:v>91.42728122172764</c:v>
                      </c:pt>
                      <c:pt idx="147">
                        <c:v>91.393453361518041</c:v>
                      </c:pt>
                      <c:pt idx="148">
                        <c:v>91.299767552250756</c:v>
                      </c:pt>
                      <c:pt idx="149">
                        <c:v>91.148807921205957</c:v>
                      </c:pt>
                      <c:pt idx="150">
                        <c:v>91.15454855753741</c:v>
                      </c:pt>
                      <c:pt idx="151">
                        <c:v>91.223411592981179</c:v>
                      </c:pt>
                      <c:pt idx="152">
                        <c:v>90.978165854128406</c:v>
                      </c:pt>
                      <c:pt idx="153">
                        <c:v>90.75691468736936</c:v>
                      </c:pt>
                      <c:pt idx="154">
                        <c:v>90.706380943455727</c:v>
                      </c:pt>
                      <c:pt idx="155">
                        <c:v>90.781499862083919</c:v>
                      </c:pt>
                      <c:pt idx="156">
                        <c:v>90.762247701595328</c:v>
                      </c:pt>
                      <c:pt idx="157">
                        <c:v>90.680770294440691</c:v>
                      </c:pt>
                      <c:pt idx="158">
                        <c:v>90.568487974179476</c:v>
                      </c:pt>
                      <c:pt idx="159">
                        <c:v>90.782074275018971</c:v>
                      </c:pt>
                      <c:pt idx="160">
                        <c:v>90.604717015956936</c:v>
                      </c:pt>
                      <c:pt idx="161">
                        <c:v>90.413969425194864</c:v>
                      </c:pt>
                      <c:pt idx="162">
                        <c:v>90.330896218966473</c:v>
                      </c:pt>
                      <c:pt idx="163">
                        <c:v>90.468132323099283</c:v>
                      </c:pt>
                      <c:pt idx="164">
                        <c:v>90.375888338008806</c:v>
                      </c:pt>
                      <c:pt idx="165">
                        <c:v>90.36514805572827</c:v>
                      </c:pt>
                      <c:pt idx="166">
                        <c:v>90.39563248551471</c:v>
                      </c:pt>
                      <c:pt idx="167">
                        <c:v>90.331007545374518</c:v>
                      </c:pt>
                      <c:pt idx="168">
                        <c:v>90.356885024338553</c:v>
                      </c:pt>
                      <c:pt idx="169">
                        <c:v>90.354052545317103</c:v>
                      </c:pt>
                      <c:pt idx="170">
                        <c:v>90.182371263758156</c:v>
                      </c:pt>
                      <c:pt idx="171">
                        <c:v>90.323366988882867</c:v>
                      </c:pt>
                      <c:pt idx="172">
                        <c:v>90.273520651071749</c:v>
                      </c:pt>
                      <c:pt idx="173">
                        <c:v>90.241691232652414</c:v>
                      </c:pt>
                      <c:pt idx="174">
                        <c:v>90.25637364849122</c:v>
                      </c:pt>
                      <c:pt idx="175">
                        <c:v>90.209263006825694</c:v>
                      </c:pt>
                      <c:pt idx="176">
                        <c:v>90.264678252570519</c:v>
                      </c:pt>
                      <c:pt idx="177">
                        <c:v>90.273523491222036</c:v>
                      </c:pt>
                      <c:pt idx="178">
                        <c:v>90.356186961997238</c:v>
                      </c:pt>
                      <c:pt idx="179">
                        <c:v>90.347433124869056</c:v>
                      </c:pt>
                      <c:pt idx="180">
                        <c:v>90.299830495259968</c:v>
                      </c:pt>
                      <c:pt idx="181">
                        <c:v>90.277515130253761</c:v>
                      </c:pt>
                      <c:pt idx="182">
                        <c:v>90.250318355917486</c:v>
                      </c:pt>
                      <c:pt idx="183">
                        <c:v>90.403909348264705</c:v>
                      </c:pt>
                      <c:pt idx="184">
                        <c:v>90.380651615251494</c:v>
                      </c:pt>
                      <c:pt idx="185">
                        <c:v>90.458257026160325</c:v>
                      </c:pt>
                      <c:pt idx="186">
                        <c:v>90.474277845217813</c:v>
                      </c:pt>
                      <c:pt idx="187">
                        <c:v>90.579568970333341</c:v>
                      </c:pt>
                      <c:pt idx="188">
                        <c:v>90.517891571570104</c:v>
                      </c:pt>
                      <c:pt idx="189">
                        <c:v>90.542538572685402</c:v>
                      </c:pt>
                      <c:pt idx="190">
                        <c:v>90.432273127199736</c:v>
                      </c:pt>
                      <c:pt idx="191">
                        <c:v>90.698013062655974</c:v>
                      </c:pt>
                      <c:pt idx="192">
                        <c:v>90.630669202403553</c:v>
                      </c:pt>
                      <c:pt idx="193">
                        <c:v>90.674036308871834</c:v>
                      </c:pt>
                      <c:pt idx="194">
                        <c:v>90.55945352620526</c:v>
                      </c:pt>
                      <c:pt idx="195">
                        <c:v>90.479469034660298</c:v>
                      </c:pt>
                      <c:pt idx="196">
                        <c:v>90.764631132879842</c:v>
                      </c:pt>
                      <c:pt idx="197">
                        <c:v>90.837410375983666</c:v>
                      </c:pt>
                      <c:pt idx="198">
                        <c:v>90.960644038219201</c:v>
                      </c:pt>
                      <c:pt idx="199">
                        <c:v>90.890627497061402</c:v>
                      </c:pt>
                      <c:pt idx="200">
                        <c:v>90.895059370146967</c:v>
                      </c:pt>
                      <c:pt idx="201">
                        <c:v>91.124652346291256</c:v>
                      </c:pt>
                      <c:pt idx="202">
                        <c:v>91.08533501260743</c:v>
                      </c:pt>
                      <c:pt idx="203">
                        <c:v>91.114520131340214</c:v>
                      </c:pt>
                      <c:pt idx="204">
                        <c:v>91.098354274234907</c:v>
                      </c:pt>
                      <c:pt idx="205">
                        <c:v>91.189749387238791</c:v>
                      </c:pt>
                      <c:pt idx="206">
                        <c:v>91.329880086189618</c:v>
                      </c:pt>
                      <c:pt idx="207">
                        <c:v>91.447884729988431</c:v>
                      </c:pt>
                      <c:pt idx="208">
                        <c:v>91.365660394864534</c:v>
                      </c:pt>
                      <c:pt idx="209">
                        <c:v>91.357486755404722</c:v>
                      </c:pt>
                      <c:pt idx="210">
                        <c:v>91.492417278983794</c:v>
                      </c:pt>
                      <c:pt idx="211">
                        <c:v>91.499226075167414</c:v>
                      </c:pt>
                      <c:pt idx="212">
                        <c:v>91.651112438080446</c:v>
                      </c:pt>
                      <c:pt idx="213">
                        <c:v>91.652475755562591</c:v>
                      </c:pt>
                      <c:pt idx="214">
                        <c:v>91.66484789118941</c:v>
                      </c:pt>
                      <c:pt idx="215">
                        <c:v>91.841816371479425</c:v>
                      </c:pt>
                      <c:pt idx="216">
                        <c:v>91.876989713989019</c:v>
                      </c:pt>
                      <c:pt idx="217">
                        <c:v>91.916373498105102</c:v>
                      </c:pt>
                      <c:pt idx="218">
                        <c:v>91.932820192989084</c:v>
                      </c:pt>
                      <c:pt idx="219">
                        <c:v>92.042524463650778</c:v>
                      </c:pt>
                      <c:pt idx="220">
                        <c:v>92.1769243089486</c:v>
                      </c:pt>
                      <c:pt idx="221">
                        <c:v>92.228671718579093</c:v>
                      </c:pt>
                      <c:pt idx="222">
                        <c:v>92.383882620570986</c:v>
                      </c:pt>
                      <c:pt idx="223">
                        <c:v>92.398274328777546</c:v>
                      </c:pt>
                      <c:pt idx="224">
                        <c:v>92.371858640902275</c:v>
                      </c:pt>
                      <c:pt idx="225">
                        <c:v>92.370972497161887</c:v>
                      </c:pt>
                      <c:pt idx="226">
                        <c:v>92.543413432846108</c:v>
                      </c:pt>
                      <c:pt idx="227">
                        <c:v>92.646720801203983</c:v>
                      </c:pt>
                      <c:pt idx="228">
                        <c:v>92.771905152004891</c:v>
                      </c:pt>
                      <c:pt idx="229">
                        <c:v>92.942919211152798</c:v>
                      </c:pt>
                      <c:pt idx="230">
                        <c:v>92.920445378956401</c:v>
                      </c:pt>
                      <c:pt idx="231">
                        <c:v>92.926953007242645</c:v>
                      </c:pt>
                      <c:pt idx="232">
                        <c:v>93.137578028895206</c:v>
                      </c:pt>
                      <c:pt idx="233">
                        <c:v>93.196181137050601</c:v>
                      </c:pt>
                      <c:pt idx="234">
                        <c:v>93.23321362010752</c:v>
                      </c:pt>
                      <c:pt idx="235">
                        <c:v>93.336116653179289</c:v>
                      </c:pt>
                      <c:pt idx="236">
                        <c:v>93.328456984956034</c:v>
                      </c:pt>
                      <c:pt idx="237">
                        <c:v>93.328127257197281</c:v>
                      </c:pt>
                      <c:pt idx="238">
                        <c:v>93.46494277627292</c:v>
                      </c:pt>
                      <c:pt idx="239">
                        <c:v>93.533733586519318</c:v>
                      </c:pt>
                      <c:pt idx="240">
                        <c:v>93.658150380574639</c:v>
                      </c:pt>
                      <c:pt idx="241">
                        <c:v>93.826377890334754</c:v>
                      </c:pt>
                      <c:pt idx="242">
                        <c:v>93.829873985022232</c:v>
                      </c:pt>
                      <c:pt idx="243">
                        <c:v>93.872675494667334</c:v>
                      </c:pt>
                      <c:pt idx="244">
                        <c:v>94.004871549123322</c:v>
                      </c:pt>
                      <c:pt idx="245">
                        <c:v>94.054720790773814</c:v>
                      </c:pt>
                      <c:pt idx="246">
                        <c:v>94.125503819548626</c:v>
                      </c:pt>
                      <c:pt idx="247">
                        <c:v>94.171222036740346</c:v>
                      </c:pt>
                      <c:pt idx="248">
                        <c:v>94.23112141832415</c:v>
                      </c:pt>
                      <c:pt idx="249">
                        <c:v>94.372136552024273</c:v>
                      </c:pt>
                      <c:pt idx="250">
                        <c:v>94.545538849599865</c:v>
                      </c:pt>
                      <c:pt idx="251">
                        <c:v>94.517128955219192</c:v>
                      </c:pt>
                      <c:pt idx="252">
                        <c:v>94.598536337912549</c:v>
                      </c:pt>
                      <c:pt idx="253">
                        <c:v>94.808283627644172</c:v>
                      </c:pt>
                      <c:pt idx="254">
                        <c:v>94.817458613244938</c:v>
                      </c:pt>
                      <c:pt idx="255">
                        <c:v>94.887595090598879</c:v>
                      </c:pt>
                      <c:pt idx="256">
                        <c:v>94.950755683177377</c:v>
                      </c:pt>
                      <c:pt idx="257">
                        <c:v>95.129410310190892</c:v>
                      </c:pt>
                      <c:pt idx="258">
                        <c:v>95.202270950722806</c:v>
                      </c:pt>
                      <c:pt idx="259">
                        <c:v>95.322542777694906</c:v>
                      </c:pt>
                      <c:pt idx="260">
                        <c:v>95.458921333903632</c:v>
                      </c:pt>
                      <c:pt idx="261">
                        <c:v>95.499962618441444</c:v>
                      </c:pt>
                      <c:pt idx="262">
                        <c:v>95.571731784876818</c:v>
                      </c:pt>
                      <c:pt idx="263">
                        <c:v>95.723136533560037</c:v>
                      </c:pt>
                      <c:pt idx="264">
                        <c:v>95.89010044348808</c:v>
                      </c:pt>
                      <c:pt idx="265">
                        <c:v>96.100523380236524</c:v>
                      </c:pt>
                      <c:pt idx="266">
                        <c:v>96.202332153080846</c:v>
                      </c:pt>
                      <c:pt idx="267">
                        <c:v>96.239767927945223</c:v>
                      </c:pt>
                      <c:pt idx="268">
                        <c:v>96.139460866865988</c:v>
                      </c:pt>
                      <c:pt idx="269">
                        <c:v>96.296764752297449</c:v>
                      </c:pt>
                      <c:pt idx="270">
                        <c:v>96.504039622372261</c:v>
                      </c:pt>
                      <c:pt idx="271">
                        <c:v>96.570463057325966</c:v>
                      </c:pt>
                      <c:pt idx="272">
                        <c:v>96.663134586479117</c:v>
                      </c:pt>
                      <c:pt idx="273">
                        <c:v>96.853904287232623</c:v>
                      </c:pt>
                      <c:pt idx="274">
                        <c:v>96.966459427540599</c:v>
                      </c:pt>
                      <c:pt idx="275">
                        <c:v>97.13652311999715</c:v>
                      </c:pt>
                      <c:pt idx="276">
                        <c:v>97.201147331570525</c:v>
                      </c:pt>
                      <c:pt idx="277">
                        <c:v>97.35996611444304</c:v>
                      </c:pt>
                      <c:pt idx="278">
                        <c:v>97.541618206778949</c:v>
                      </c:pt>
                      <c:pt idx="279">
                        <c:v>97.596279529335362</c:v>
                      </c:pt>
                      <c:pt idx="280">
                        <c:v>97.711340528518718</c:v>
                      </c:pt>
                      <c:pt idx="281">
                        <c:v>97.787300333262536</c:v>
                      </c:pt>
                      <c:pt idx="282">
                        <c:v>97.809163534532857</c:v>
                      </c:pt>
                      <c:pt idx="283">
                        <c:v>97.93531740263731</c:v>
                      </c:pt>
                      <c:pt idx="284">
                        <c:v>97.99624250173899</c:v>
                      </c:pt>
                      <c:pt idx="285">
                        <c:v>97.977388715291823</c:v>
                      </c:pt>
                      <c:pt idx="286">
                        <c:v>98.082030827137316</c:v>
                      </c:pt>
                      <c:pt idx="287">
                        <c:v>98.279638265851233</c:v>
                      </c:pt>
                      <c:pt idx="288">
                        <c:v>98.458990480656581</c:v>
                      </c:pt>
                      <c:pt idx="289">
                        <c:v>98.608558079994765</c:v>
                      </c:pt>
                      <c:pt idx="290">
                        <c:v>98.706415790820373</c:v>
                      </c:pt>
                      <c:pt idx="291">
                        <c:v>98.761980776390246</c:v>
                      </c:pt>
                      <c:pt idx="292">
                        <c:v>98.991998811130387</c:v>
                      </c:pt>
                      <c:pt idx="293">
                        <c:v>99.224496550479472</c:v>
                      </c:pt>
                      <c:pt idx="294">
                        <c:v>99.455491082950886</c:v>
                      </c:pt>
                      <c:pt idx="295">
                        <c:v>99.638867714686867</c:v>
                      </c:pt>
                      <c:pt idx="296">
                        <c:v>99.693570170062131</c:v>
                      </c:pt>
                      <c:pt idx="297">
                        <c:v>99.704054341288114</c:v>
                      </c:pt>
                      <c:pt idx="298">
                        <c:v>99.696638826613423</c:v>
                      </c:pt>
                      <c:pt idx="299">
                        <c:v>99.748062816106625</c:v>
                      </c:pt>
                      <c:pt idx="300">
                        <c:v>99.908802626267487</c:v>
                      </c:pt>
                      <c:pt idx="301">
                        <c:v>100.07075740250865</c:v>
                      </c:pt>
                      <c:pt idx="302">
                        <c:v>100.2558765450669</c:v>
                      </c:pt>
                      <c:pt idx="303">
                        <c:v>100.40507582063735</c:v>
                      </c:pt>
                      <c:pt idx="304">
                        <c:v>100.52852802770687</c:v>
                      </c:pt>
                      <c:pt idx="305">
                        <c:v>100.67277609076731</c:v>
                      </c:pt>
                      <c:pt idx="306">
                        <c:v>100.83427362927453</c:v>
                      </c:pt>
                      <c:pt idx="307">
                        <c:v>100.89671447076054</c:v>
                      </c:pt>
                      <c:pt idx="308">
                        <c:v>101.03157957431333</c:v>
                      </c:pt>
                      <c:pt idx="309">
                        <c:v>101.21979444179824</c:v>
                      </c:pt>
                      <c:pt idx="310">
                        <c:v>101.42109688388518</c:v>
                      </c:pt>
                      <c:pt idx="311">
                        <c:v>101.58845291555166</c:v>
                      </c:pt>
                      <c:pt idx="312">
                        <c:v>101.80010777512301</c:v>
                      </c:pt>
                      <c:pt idx="313">
                        <c:v>101.96905660385949</c:v>
                      </c:pt>
                      <c:pt idx="314">
                        <c:v>102.02591901255468</c:v>
                      </c:pt>
                      <c:pt idx="315">
                        <c:v>102.09560932112731</c:v>
                      </c:pt>
                      <c:pt idx="316">
                        <c:v>102.21590740027679</c:v>
                      </c:pt>
                      <c:pt idx="317">
                        <c:v>102.35188191246726</c:v>
                      </c:pt>
                      <c:pt idx="318">
                        <c:v>102.49716786379963</c:v>
                      </c:pt>
                      <c:pt idx="319">
                        <c:v>102.68181418547644</c:v>
                      </c:pt>
                      <c:pt idx="320">
                        <c:v>102.72840011743912</c:v>
                      </c:pt>
                      <c:pt idx="321">
                        <c:v>102.87482573902207</c:v>
                      </c:pt>
                      <c:pt idx="322">
                        <c:v>103.0074932308527</c:v>
                      </c:pt>
                      <c:pt idx="323">
                        <c:v>103.19080288618348</c:v>
                      </c:pt>
                      <c:pt idx="324">
                        <c:v>103.36608964686329</c:v>
                      </c:pt>
                      <c:pt idx="325">
                        <c:v>103.59110338463388</c:v>
                      </c:pt>
                      <c:pt idx="326">
                        <c:v>103.79760524673971</c:v>
                      </c:pt>
                      <c:pt idx="327">
                        <c:v>103.91839301933184</c:v>
                      </c:pt>
                      <c:pt idx="328">
                        <c:v>104.0062297131374</c:v>
                      </c:pt>
                      <c:pt idx="329">
                        <c:v>104.20533708028529</c:v>
                      </c:pt>
                      <c:pt idx="330">
                        <c:v>104.28140078769957</c:v>
                      </c:pt>
                      <c:pt idx="331">
                        <c:v>104.50215555324912</c:v>
                      </c:pt>
                      <c:pt idx="332">
                        <c:v>104.8275291666137</c:v>
                      </c:pt>
                      <c:pt idx="333">
                        <c:v>104.9738030817438</c:v>
                      </c:pt>
                      <c:pt idx="334">
                        <c:v>105.0404572223529</c:v>
                      </c:pt>
                      <c:pt idx="335">
                        <c:v>105.15754981902676</c:v>
                      </c:pt>
                      <c:pt idx="336">
                        <c:v>105.34666115956338</c:v>
                      </c:pt>
                      <c:pt idx="337">
                        <c:v>105.48589300660799</c:v>
                      </c:pt>
                      <c:pt idx="338">
                        <c:v>105.61127056651921</c:v>
                      </c:pt>
                      <c:pt idx="339">
                        <c:v>105.72795603333267</c:v>
                      </c:pt>
                      <c:pt idx="340">
                        <c:v>105.92973231609838</c:v>
                      </c:pt>
                      <c:pt idx="341">
                        <c:v>106.07674334062627</c:v>
                      </c:pt>
                      <c:pt idx="342">
                        <c:v>106.22595320109546</c:v>
                      </c:pt>
                      <c:pt idx="343">
                        <c:v>106.43615114708798</c:v>
                      </c:pt>
                      <c:pt idx="344">
                        <c:v>106.52887331902495</c:v>
                      </c:pt>
                      <c:pt idx="345">
                        <c:v>106.6887222828399</c:v>
                      </c:pt>
                      <c:pt idx="346">
                        <c:v>106.81852195069727</c:v>
                      </c:pt>
                      <c:pt idx="347">
                        <c:v>107.08123371883558</c:v>
                      </c:pt>
                      <c:pt idx="348">
                        <c:v>107.3813278086607</c:v>
                      </c:pt>
                      <c:pt idx="349">
                        <c:v>107.54415909005279</c:v>
                      </c:pt>
                      <c:pt idx="350">
                        <c:v>107.67408255374237</c:v>
                      </c:pt>
                      <c:pt idx="351">
                        <c:v>107.8118499805139</c:v>
                      </c:pt>
                      <c:pt idx="352">
                        <c:v>107.98276659696168</c:v>
                      </c:pt>
                      <c:pt idx="353">
                        <c:v>108.13513418462681</c:v>
                      </c:pt>
                      <c:pt idx="354">
                        <c:v>108.35814884006932</c:v>
                      </c:pt>
                      <c:pt idx="355">
                        <c:v>108.56917428149072</c:v>
                      </c:pt>
                      <c:pt idx="356">
                        <c:v>108.95481992185618</c:v>
                      </c:pt>
                      <c:pt idx="357">
                        <c:v>109.36762567998831</c:v>
                      </c:pt>
                      <c:pt idx="358">
                        <c:v>109.67245463003766</c:v>
                      </c:pt>
                      <c:pt idx="359">
                        <c:v>109.88927871730286</c:v>
                      </c:pt>
                      <c:pt idx="360">
                        <c:v>110.04422095723073</c:v>
                      </c:pt>
                      <c:pt idx="361">
                        <c:v>110.10440068628256</c:v>
                      </c:pt>
                      <c:pt idx="362">
                        <c:v>110.05355280829068</c:v>
                      </c:pt>
                      <c:pt idx="363">
                        <c:v>110.09573958748074</c:v>
                      </c:pt>
                      <c:pt idx="364">
                        <c:v>110.2814805389786</c:v>
                      </c:pt>
                      <c:pt idx="365">
                        <c:v>110.49001817566109</c:v>
                      </c:pt>
                      <c:pt idx="366">
                        <c:v>110.72650112877326</c:v>
                      </c:pt>
                      <c:pt idx="367">
                        <c:v>110.97554042778657</c:v>
                      </c:pt>
                      <c:pt idx="368">
                        <c:v>111.31955408769912</c:v>
                      </c:pt>
                      <c:pt idx="369">
                        <c:v>111.49561194545507</c:v>
                      </c:pt>
                      <c:pt idx="370">
                        <c:v>111.33748073722181</c:v>
                      </c:pt>
                      <c:pt idx="371">
                        <c:v>111.4622797413427</c:v>
                      </c:pt>
                      <c:pt idx="372">
                        <c:v>111.68144345233773</c:v>
                      </c:pt>
                      <c:pt idx="373">
                        <c:v>112.0653905636963</c:v>
                      </c:pt>
                      <c:pt idx="374">
                        <c:v>112.36823729214174</c:v>
                      </c:pt>
                      <c:pt idx="375">
                        <c:v>112.59436762114265</c:v>
                      </c:pt>
                      <c:pt idx="376">
                        <c:v>112.86125121061188</c:v>
                      </c:pt>
                      <c:pt idx="377">
                        <c:v>113.31640182125264</c:v>
                      </c:pt>
                      <c:pt idx="378">
                        <c:v>113.51616041999735</c:v>
                      </c:pt>
                      <c:pt idx="379">
                        <c:v>113.57217468566712</c:v>
                      </c:pt>
                      <c:pt idx="380">
                        <c:v>113.66574220688992</c:v>
                      </c:pt>
                      <c:pt idx="381">
                        <c:v>113.84040683303699</c:v>
                      </c:pt>
                      <c:pt idx="382">
                        <c:v>114.17969272618298</c:v>
                      </c:pt>
                      <c:pt idx="383">
                        <c:v>114.43296414639933</c:v>
                      </c:pt>
                      <c:pt idx="384">
                        <c:v>114.71986917014756</c:v>
                      </c:pt>
                      <c:pt idx="385">
                        <c:v>114.90881858223671</c:v>
                      </c:pt>
                      <c:pt idx="386">
                        <c:v>115.05012199907689</c:v>
                      </c:pt>
                      <c:pt idx="387">
                        <c:v>115.26387532411624</c:v>
                      </c:pt>
                      <c:pt idx="388">
                        <c:v>115.4563759002107</c:v>
                      </c:pt>
                      <c:pt idx="389">
                        <c:v>115.6623861675494</c:v>
                      </c:pt>
                      <c:pt idx="390">
                        <c:v>115.83036706729892</c:v>
                      </c:pt>
                      <c:pt idx="391">
                        <c:v>116.0542973219558</c:v>
                      </c:pt>
                      <c:pt idx="392">
                        <c:v>116.3211189162176</c:v>
                      </c:pt>
                      <c:pt idx="393">
                        <c:v>116.52962169336624</c:v>
                      </c:pt>
                      <c:pt idx="394">
                        <c:v>116.85556218463398</c:v>
                      </c:pt>
                      <c:pt idx="395">
                        <c:v>116.99181049628626</c:v>
                      </c:pt>
                      <c:pt idx="396">
                        <c:v>117.24351628695595</c:v>
                      </c:pt>
                      <c:pt idx="397">
                        <c:v>117.65020991398467</c:v>
                      </c:pt>
                      <c:pt idx="398">
                        <c:v>118.05256931727135</c:v>
                      </c:pt>
                      <c:pt idx="399">
                        <c:v>118.31464878229276</c:v>
                      </c:pt>
                      <c:pt idx="400">
                        <c:v>118.53671674809725</c:v>
                      </c:pt>
                      <c:pt idx="401">
                        <c:v>118.75028107577603</c:v>
                      </c:pt>
                      <c:pt idx="402">
                        <c:v>118.79856969478411</c:v>
                      </c:pt>
                      <c:pt idx="403">
                        <c:v>118.99352483989905</c:v>
                      </c:pt>
                      <c:pt idx="404">
                        <c:v>119.28608424876208</c:v>
                      </c:pt>
                      <c:pt idx="405">
                        <c:v>119.47682886517859</c:v>
                      </c:pt>
                      <c:pt idx="406">
                        <c:v>119.71974589032705</c:v>
                      </c:pt>
                      <c:pt idx="407">
                        <c:v>120.12373113022436</c:v>
                      </c:pt>
                      <c:pt idx="408">
                        <c:v>120.47863999549217</c:v>
                      </c:pt>
                      <c:pt idx="409">
                        <c:v>120.73346877076199</c:v>
                      </c:pt>
                      <c:pt idx="410">
                        <c:v>120.83006174046493</c:v>
                      </c:pt>
                      <c:pt idx="411">
                        <c:v>121.18803121012733</c:v>
                      </c:pt>
                      <c:pt idx="412">
                        <c:v>121.47175392465537</c:v>
                      </c:pt>
                      <c:pt idx="413">
                        <c:v>121.83597719101404</c:v>
                      </c:pt>
                      <c:pt idx="414">
                        <c:v>122.02996018407252</c:v>
                      </c:pt>
                      <c:pt idx="415">
                        <c:v>122.28908306554879</c:v>
                      </c:pt>
                      <c:pt idx="416">
                        <c:v>122.70245306687585</c:v>
                      </c:pt>
                      <c:pt idx="417">
                        <c:v>122.98426699510489</c:v>
                      </c:pt>
                      <c:pt idx="418">
                        <c:v>123.18745692637758</c:v>
                      </c:pt>
                      <c:pt idx="419">
                        <c:v>123.4690629388227</c:v>
                      </c:pt>
                      <c:pt idx="420">
                        <c:v>123.70818753428554</c:v>
                      </c:pt>
                      <c:pt idx="421">
                        <c:v>123.93468933554163</c:v>
                      </c:pt>
                      <c:pt idx="422">
                        <c:v>124.2147546896941</c:v>
                      </c:pt>
                      <c:pt idx="423">
                        <c:v>124.62102819945372</c:v>
                      </c:pt>
                      <c:pt idx="424">
                        <c:v>124.95075603304156</c:v>
                      </c:pt>
                      <c:pt idx="425">
                        <c:v>125.26798478707408</c:v>
                      </c:pt>
                      <c:pt idx="426">
                        <c:v>125.56515094082347</c:v>
                      </c:pt>
                      <c:pt idx="427">
                        <c:v>125.9227824431327</c:v>
                      </c:pt>
                      <c:pt idx="428">
                        <c:v>126.17802906360498</c:v>
                      </c:pt>
                      <c:pt idx="429">
                        <c:v>126.46402597697349</c:v>
                      </c:pt>
                      <c:pt idx="430">
                        <c:v>126.71312791308796</c:v>
                      </c:pt>
                      <c:pt idx="431">
                        <c:v>126.93189014117505</c:v>
                      </c:pt>
                      <c:pt idx="432">
                        <c:v>127.12898435582568</c:v>
                      </c:pt>
                      <c:pt idx="433">
                        <c:v>127.34510227171332</c:v>
                      </c:pt>
                      <c:pt idx="434">
                        <c:v>127.76391987967561</c:v>
                      </c:pt>
                      <c:pt idx="435">
                        <c:v>128.05085416441017</c:v>
                      </c:pt>
                      <c:pt idx="436">
                        <c:v>128.44265094333963</c:v>
                      </c:pt>
                      <c:pt idx="437">
                        <c:v>128.74030203369099</c:v>
                      </c:pt>
                      <c:pt idx="438">
                        <c:v>129.05654481020775</c:v>
                      </c:pt>
                      <c:pt idx="439">
                        <c:v>129.45482113023871</c:v>
                      </c:pt>
                      <c:pt idx="440">
                        <c:v>129.79075570584595</c:v>
                      </c:pt>
                      <c:pt idx="441">
                        <c:v>130.10089010174977</c:v>
                      </c:pt>
                      <c:pt idx="442">
                        <c:v>130.55766303059679</c:v>
                      </c:pt>
                      <c:pt idx="443">
                        <c:v>130.96142782351615</c:v>
                      </c:pt>
                      <c:pt idx="444">
                        <c:v>131.36762148881095</c:v>
                      </c:pt>
                      <c:pt idx="445">
                        <c:v>131.58700829534607</c:v>
                      </c:pt>
                      <c:pt idx="446">
                        <c:v>131.90726299838747</c:v>
                      </c:pt>
                      <c:pt idx="447">
                        <c:v>132.15217520788505</c:v>
                      </c:pt>
                      <c:pt idx="448">
                        <c:v>132.37960982652285</c:v>
                      </c:pt>
                      <c:pt idx="449">
                        <c:v>132.82777022956833</c:v>
                      </c:pt>
                      <c:pt idx="450">
                        <c:v>133.16209018958733</c:v>
                      </c:pt>
                      <c:pt idx="451">
                        <c:v>133.44001565337118</c:v>
                      </c:pt>
                      <c:pt idx="452">
                        <c:v>133.88135209296985</c:v>
                      </c:pt>
                      <c:pt idx="453">
                        <c:v>134.27627497956968</c:v>
                      </c:pt>
                      <c:pt idx="454">
                        <c:v>134.72826307469305</c:v>
                      </c:pt>
                      <c:pt idx="455">
                        <c:v>135.12290834998927</c:v>
                      </c:pt>
                      <c:pt idx="456">
                        <c:v>135.43145051798692</c:v>
                      </c:pt>
                      <c:pt idx="457">
                        <c:v>135.81844781782692</c:v>
                      </c:pt>
                      <c:pt idx="458">
                        <c:v>136.14912127320895</c:v>
                      </c:pt>
                      <c:pt idx="459">
                        <c:v>136.52001002399587</c:v>
                      </c:pt>
                      <c:pt idx="460">
                        <c:v>136.76347887032949</c:v>
                      </c:pt>
                      <c:pt idx="461">
                        <c:v>137.12274020680712</c:v>
                      </c:pt>
                      <c:pt idx="462">
                        <c:v>137.58133789314795</c:v>
                      </c:pt>
                      <c:pt idx="463">
                        <c:v>137.99979549365241</c:v>
                      </c:pt>
                      <c:pt idx="464">
                        <c:v>138.32932713780809</c:v>
                      </c:pt>
                      <c:pt idx="465">
                        <c:v>138.68397078045336</c:v>
                      </c:pt>
                      <c:pt idx="466">
                        <c:v>139.05922738494672</c:v>
                      </c:pt>
                      <c:pt idx="467">
                        <c:v>139.43981924906666</c:v>
                      </c:pt>
                      <c:pt idx="468">
                        <c:v>139.90168506387153</c:v>
                      </c:pt>
                      <c:pt idx="469">
                        <c:v>140.43256426493434</c:v>
                      </c:pt>
                      <c:pt idx="470">
                        <c:v>140.96431681858138</c:v>
                      </c:pt>
                      <c:pt idx="471">
                        <c:v>141.31600181062362</c:v>
                      </c:pt>
                      <c:pt idx="472">
                        <c:v>141.65783585585834</c:v>
                      </c:pt>
                      <c:pt idx="473">
                        <c:v>141.97505703961795</c:v>
                      </c:pt>
                      <c:pt idx="474">
                        <c:v>142.36647208080871</c:v>
                      </c:pt>
                      <c:pt idx="475">
                        <c:v>142.90154979325538</c:v>
                      </c:pt>
                      <c:pt idx="476">
                        <c:v>143.21709381336902</c:v>
                      </c:pt>
                      <c:pt idx="477">
                        <c:v>143.54671289019419</c:v>
                      </c:pt>
                      <c:pt idx="478">
                        <c:v>143.83159117478843</c:v>
                      </c:pt>
                      <c:pt idx="479">
                        <c:v>144.31574543627028</c:v>
                      </c:pt>
                      <c:pt idx="480">
                        <c:v>144.93462233224869</c:v>
                      </c:pt>
                      <c:pt idx="481">
                        <c:v>145.54292687385404</c:v>
                      </c:pt>
                      <c:pt idx="482">
                        <c:v>146.00681643107748</c:v>
                      </c:pt>
                      <c:pt idx="483">
                        <c:v>146.34346773581339</c:v>
                      </c:pt>
                      <c:pt idx="484">
                        <c:v>146.73615574483082</c:v>
                      </c:pt>
                      <c:pt idx="485">
                        <c:v>147.18114024650663</c:v>
                      </c:pt>
                      <c:pt idx="486">
                        <c:v>147.52811601469233</c:v>
                      </c:pt>
                      <c:pt idx="487">
                        <c:v>147.87129222078548</c:v>
                      </c:pt>
                      <c:pt idx="488">
                        <c:v>148.23546725448509</c:v>
                      </c:pt>
                      <c:pt idx="489">
                        <c:v>148.72124916829938</c:v>
                      </c:pt>
                      <c:pt idx="490">
                        <c:v>149.44475494268465</c:v>
                      </c:pt>
                      <c:pt idx="491">
                        <c:v>150.18443703769881</c:v>
                      </c:pt>
                      <c:pt idx="492">
                        <c:v>150.67054593221215</c:v>
                      </c:pt>
                      <c:pt idx="493">
                        <c:v>151.0916987337344</c:v>
                      </c:pt>
                      <c:pt idx="494">
                        <c:v>151.66000246583909</c:v>
                      </c:pt>
                      <c:pt idx="495">
                        <c:v>152.27905135050628</c:v>
                      </c:pt>
                      <c:pt idx="496">
                        <c:v>152.70726254553273</c:v>
                      </c:pt>
                      <c:pt idx="497">
                        <c:v>153.09455236414664</c:v>
                      </c:pt>
                      <c:pt idx="498">
                        <c:v>153.18221793389768</c:v>
                      </c:pt>
                      <c:pt idx="499">
                        <c:v>153.61550761112329</c:v>
                      </c:pt>
                      <c:pt idx="500">
                        <c:v>154.32307043898126</c:v>
                      </c:pt>
                      <c:pt idx="501">
                        <c:v>154.94459657248132</c:v>
                      </c:pt>
                      <c:pt idx="502">
                        <c:v>155.52391431238757</c:v>
                      </c:pt>
                      <c:pt idx="503">
                        <c:v>156.21284454267962</c:v>
                      </c:pt>
                      <c:pt idx="504">
                        <c:v>156.70953290897884</c:v>
                      </c:pt>
                      <c:pt idx="505">
                        <c:v>157.15161106113584</c:v>
                      </c:pt>
                      <c:pt idx="506">
                        <c:v>157.80756273198159</c:v>
                      </c:pt>
                      <c:pt idx="507">
                        <c:v>158.53764969534885</c:v>
                      </c:pt>
                      <c:pt idx="508">
                        <c:v>159.005177622095</c:v>
                      </c:pt>
                      <c:pt idx="509">
                        <c:v>159.45800695688672</c:v>
                      </c:pt>
                      <c:pt idx="510">
                        <c:v>159.89222340943027</c:v>
                      </c:pt>
                      <c:pt idx="511">
                        <c:v>160.67095530211401</c:v>
                      </c:pt>
                      <c:pt idx="512">
                        <c:v>161.4876011807246</c:v>
                      </c:pt>
                      <c:pt idx="513">
                        <c:v>162.02963193968498</c:v>
                      </c:pt>
                      <c:pt idx="514">
                        <c:v>162.39081360736253</c:v>
                      </c:pt>
                      <c:pt idx="515">
                        <c:v>162.93204235806257</c:v>
                      </c:pt>
                      <c:pt idx="516">
                        <c:v>163.37773977608521</c:v>
                      </c:pt>
                      <c:pt idx="517">
                        <c:v>164.01272491940523</c:v>
                      </c:pt>
                      <c:pt idx="518">
                        <c:v>164.78341277926879</c:v>
                      </c:pt>
                      <c:pt idx="519">
                        <c:v>165.39841745995778</c:v>
                      </c:pt>
                      <c:pt idx="520">
                        <c:v>166.01869070073334</c:v>
                      </c:pt>
                      <c:pt idx="521">
                        <c:v>166.87962392530829</c:v>
                      </c:pt>
                      <c:pt idx="522">
                        <c:v>167.68175377499409</c:v>
                      </c:pt>
                      <c:pt idx="523">
                        <c:v>168.45111263929957</c:v>
                      </c:pt>
                      <c:pt idx="524">
                        <c:v>168.91939605467309</c:v>
                      </c:pt>
                      <c:pt idx="525">
                        <c:v>169.57335745851279</c:v>
                      </c:pt>
                      <c:pt idx="526">
                        <c:v>170.1718294180416</c:v>
                      </c:pt>
                      <c:pt idx="527">
                        <c:v>170.62327269915895</c:v>
                      </c:pt>
                      <c:pt idx="528">
                        <c:v>171.26211647037439</c:v>
                      </c:pt>
                      <c:pt idx="529">
                        <c:v>172.04293059647924</c:v>
                      </c:pt>
                      <c:pt idx="530">
                        <c:v>172.9801755424655</c:v>
                      </c:pt>
                      <c:pt idx="531">
                        <c:v>173.73504217617318</c:v>
                      </c:pt>
                      <c:pt idx="532">
                        <c:v>174.25173400722696</c:v>
                      </c:pt>
                      <c:pt idx="533">
                        <c:v>174.95003930057334</c:v>
                      </c:pt>
                      <c:pt idx="534">
                        <c:v>175.67937253279041</c:v>
                      </c:pt>
                      <c:pt idx="535">
                        <c:v>176.57237580394411</c:v>
                      </c:pt>
                      <c:pt idx="536">
                        <c:v>177.14066100799602</c:v>
                      </c:pt>
                      <c:pt idx="537">
                        <c:v>177.93755980676627</c:v>
                      </c:pt>
                      <c:pt idx="538">
                        <c:v>178.81376839455092</c:v>
                      </c:pt>
                      <c:pt idx="539">
                        <c:v>179.51287870609957</c:v>
                      </c:pt>
                      <c:pt idx="540">
                        <c:v>180.38618889211656</c:v>
                      </c:pt>
                      <c:pt idx="541">
                        <c:v>180.98660675778223</c:v>
                      </c:pt>
                    </c:numCache>
                  </c:numRef>
                </c:yVal>
                <c:smooth val="1"/>
                <c:extLst xmlns:c15="http://schemas.microsoft.com/office/drawing/2012/chart">
                  <c:ext xmlns:c16="http://schemas.microsoft.com/office/drawing/2014/chart" uri="{C3380CC4-5D6E-409C-BE32-E72D297353CC}">
                    <c16:uniqueId val="{0000000E-0688-4018-B01C-7E39D0E7DCCC}"/>
                  </c:ext>
                </c:extLst>
              </c15:ser>
            </c15:filteredScatterSeries>
            <c15:filteredScatterSeries>
              <c15:ser>
                <c:idx val="6"/>
                <c:order val="15"/>
                <c:tx>
                  <c:v>Promedio 4 gr</c:v>
                </c:tx>
                <c:spPr>
                  <a:ln w="28575">
                    <a:solidFill>
                      <a:schemeClr val="accent1">
                        <a:lumMod val="60000"/>
                        <a:alpha val="20000"/>
                      </a:schemeClr>
                    </a:solidFill>
                  </a:ln>
                  <a:effectLst/>
                </c:spPr>
                <c:marker>
                  <c:symbol val="circle"/>
                  <c:size val="4"/>
                  <c:spPr>
                    <a:solidFill>
                      <a:schemeClr val="accent1">
                        <a:lumMod val="60000"/>
                      </a:schemeClr>
                    </a:solidFill>
                    <a:ln w="9525" cap="flat" cmpd="sng" algn="ctr">
                      <a:solidFill>
                        <a:schemeClr val="accent1">
                          <a:lumMod val="60000"/>
                        </a:schemeClr>
                      </a:solidFill>
                      <a:round/>
                    </a:ln>
                    <a:effectLst/>
                  </c:spPr>
                </c:marker>
                <c:xVal>
                  <c:numRef>
                    <c:extLst xmlns:c15="http://schemas.microsoft.com/office/drawing/2012/chart">
                      <c:ext xmlns:c15="http://schemas.microsoft.com/office/drawing/2012/chart" uri="{02D57815-91ED-43cb-92C2-25804820EDAC}">
                        <c15:formulaRef>
                          <c15:sqref>'Graficas (2)'!$GO$5:$GO$546</c15:sqref>
                        </c15:formulaRef>
                      </c:ext>
                    </c:extLst>
                    <c:numCache>
                      <c:formatCode>General</c:formatCode>
                      <c:ptCount val="542"/>
                      <c:pt idx="0">
                        <c:v>4.531245017870382E-4</c:v>
                      </c:pt>
                      <c:pt idx="1">
                        <c:v>1.4523741020857962E-3</c:v>
                      </c:pt>
                      <c:pt idx="2">
                        <c:v>2.1892964395066024E-3</c:v>
                      </c:pt>
                      <c:pt idx="3">
                        <c:v>2.6920311313656437E-3</c:v>
                      </c:pt>
                      <c:pt idx="4">
                        <c:v>3.2786709601480752E-3</c:v>
                      </c:pt>
                      <c:pt idx="5">
                        <c:v>3.8738389643238197E-3</c:v>
                      </c:pt>
                      <c:pt idx="6">
                        <c:v>4.603900645711919E-3</c:v>
                      </c:pt>
                      <c:pt idx="7">
                        <c:v>5.1574505399493648E-3</c:v>
                      </c:pt>
                      <c:pt idx="8">
                        <c:v>5.8678945685044989E-3</c:v>
                      </c:pt>
                      <c:pt idx="9">
                        <c:v>6.7543159894254828E-3</c:v>
                      </c:pt>
                      <c:pt idx="10">
                        <c:v>7.8638219887469853E-3</c:v>
                      </c:pt>
                      <c:pt idx="11">
                        <c:v>8.8671144256006369E-3</c:v>
                      </c:pt>
                      <c:pt idx="12">
                        <c:v>9.7301932441796746E-3</c:v>
                      </c:pt>
                      <c:pt idx="13">
                        <c:v>1.0857097453264684E-2</c:v>
                      </c:pt>
                      <c:pt idx="14">
                        <c:v>1.1961637246342364E-2</c:v>
                      </c:pt>
                      <c:pt idx="15">
                        <c:v>1.2931237373328602E-2</c:v>
                      </c:pt>
                      <c:pt idx="16">
                        <c:v>1.387796847399495E-2</c:v>
                      </c:pt>
                      <c:pt idx="17">
                        <c:v>1.4935597341068687E-2</c:v>
                      </c:pt>
                      <c:pt idx="18">
                        <c:v>1.5932056111940707E-2</c:v>
                      </c:pt>
                      <c:pt idx="19">
                        <c:v>1.7048422825647759E-2</c:v>
                      </c:pt>
                      <c:pt idx="20">
                        <c:v>1.7963384432519998E-2</c:v>
                      </c:pt>
                      <c:pt idx="21">
                        <c:v>1.900406567000967E-2</c:v>
                      </c:pt>
                      <c:pt idx="22">
                        <c:v>1.9987251279554235E-2</c:v>
                      </c:pt>
                      <c:pt idx="23">
                        <c:v>2.1027308768899251E-2</c:v>
                      </c:pt>
                      <c:pt idx="24">
                        <c:v>2.2082658136825327E-2</c:v>
                      </c:pt>
                      <c:pt idx="25">
                        <c:v>2.3077033412313649E-2</c:v>
                      </c:pt>
                      <c:pt idx="26">
                        <c:v>2.4177873931494294E-2</c:v>
                      </c:pt>
                      <c:pt idx="27">
                        <c:v>2.5154854857649966E-2</c:v>
                      </c:pt>
                      <c:pt idx="28">
                        <c:v>2.614353610512176E-2</c:v>
                      </c:pt>
                      <c:pt idx="29">
                        <c:v>2.7173465846349894E-2</c:v>
                      </c:pt>
                      <c:pt idx="30">
                        <c:v>2.8195752014709464E-2</c:v>
                      </c:pt>
                      <c:pt idx="31">
                        <c:v>2.9293491640450496E-2</c:v>
                      </c:pt>
                      <c:pt idx="32">
                        <c:v>3.032063391780106E-2</c:v>
                      </c:pt>
                      <c:pt idx="33">
                        <c:v>3.1295841772707486E-2</c:v>
                      </c:pt>
                      <c:pt idx="34">
                        <c:v>3.2272906483060373E-2</c:v>
                      </c:pt>
                      <c:pt idx="35">
                        <c:v>3.3376813736874747E-2</c:v>
                      </c:pt>
                      <c:pt idx="36">
                        <c:v>3.4359717812462748E-2</c:v>
                      </c:pt>
                      <c:pt idx="37">
                        <c:v>3.5357641227623957E-2</c:v>
                      </c:pt>
                      <c:pt idx="38">
                        <c:v>3.6485988394703142E-2</c:v>
                      </c:pt>
                      <c:pt idx="39">
                        <c:v>3.7505455210762331E-2</c:v>
                      </c:pt>
                      <c:pt idx="40">
                        <c:v>3.8468890724522961E-2</c:v>
                      </c:pt>
                      <c:pt idx="41">
                        <c:v>3.9528351622058269E-2</c:v>
                      </c:pt>
                      <c:pt idx="42">
                        <c:v>4.0524322258335722E-2</c:v>
                      </c:pt>
                      <c:pt idx="43">
                        <c:v>4.1618638834276175E-2</c:v>
                      </c:pt>
                      <c:pt idx="44">
                        <c:v>4.2602797840937123E-2</c:v>
                      </c:pt>
                      <c:pt idx="45">
                        <c:v>4.3657425500328417E-2</c:v>
                      </c:pt>
                      <c:pt idx="46">
                        <c:v>4.4686779579626745E-2</c:v>
                      </c:pt>
                      <c:pt idx="47">
                        <c:v>4.5777402160510447E-2</c:v>
                      </c:pt>
                      <c:pt idx="48">
                        <c:v>4.6752867501843799E-2</c:v>
                      </c:pt>
                      <c:pt idx="49">
                        <c:v>4.7797422719792114E-2</c:v>
                      </c:pt>
                      <c:pt idx="50">
                        <c:v>4.876165358648997E-2</c:v>
                      </c:pt>
                      <c:pt idx="51">
                        <c:v>4.9798764129346765E-2</c:v>
                      </c:pt>
                      <c:pt idx="52">
                        <c:v>5.0879765742152083E-2</c:v>
                      </c:pt>
                      <c:pt idx="53">
                        <c:v>5.1923743271362385E-2</c:v>
                      </c:pt>
                      <c:pt idx="54">
                        <c:v>5.2922152727396532E-2</c:v>
                      </c:pt>
                      <c:pt idx="55">
                        <c:v>5.3969928065489968E-2</c:v>
                      </c:pt>
                      <c:pt idx="56">
                        <c:v>5.5003880821812956E-2</c:v>
                      </c:pt>
                      <c:pt idx="57">
                        <c:v>5.6007218309518714E-2</c:v>
                      </c:pt>
                      <c:pt idx="58">
                        <c:v>5.7100121336072208E-2</c:v>
                      </c:pt>
                      <c:pt idx="59">
                        <c:v>5.8094018174129548E-2</c:v>
                      </c:pt>
                      <c:pt idx="60">
                        <c:v>5.9127947263329109E-2</c:v>
                      </c:pt>
                      <c:pt idx="61">
                        <c:v>6.0186342740033483E-2</c:v>
                      </c:pt>
                      <c:pt idx="62">
                        <c:v>6.1285368248391939E-2</c:v>
                      </c:pt>
                      <c:pt idx="63">
                        <c:v>6.2212275369934143E-2</c:v>
                      </c:pt>
                      <c:pt idx="64">
                        <c:v>6.3325011200682652E-2</c:v>
                      </c:pt>
                      <c:pt idx="65">
                        <c:v>6.4344263949876912E-2</c:v>
                      </c:pt>
                      <c:pt idx="66">
                        <c:v>6.5391017350288599E-2</c:v>
                      </c:pt>
                      <c:pt idx="67">
                        <c:v>6.6501451222377259E-2</c:v>
                      </c:pt>
                      <c:pt idx="68">
                        <c:v>6.7492135843821882E-2</c:v>
                      </c:pt>
                      <c:pt idx="69">
                        <c:v>6.8509286867020777E-2</c:v>
                      </c:pt>
                      <c:pt idx="70">
                        <c:v>6.9498281690126049E-2</c:v>
                      </c:pt>
                      <c:pt idx="71">
                        <c:v>7.0604687274363989E-2</c:v>
                      </c:pt>
                      <c:pt idx="72">
                        <c:v>7.1619341120651325E-2</c:v>
                      </c:pt>
                      <c:pt idx="73">
                        <c:v>7.262459276285807E-2</c:v>
                      </c:pt>
                      <c:pt idx="74">
                        <c:v>7.3673028949195946E-2</c:v>
                      </c:pt>
                      <c:pt idx="75">
                        <c:v>7.4782343019832373E-2</c:v>
                      </c:pt>
                      <c:pt idx="76">
                        <c:v>7.5759268377299932E-2</c:v>
                      </c:pt>
                      <c:pt idx="77">
                        <c:v>7.6751657093249423E-2</c:v>
                      </c:pt>
                      <c:pt idx="78">
                        <c:v>7.7846754299975923E-2</c:v>
                      </c:pt>
                      <c:pt idx="79">
                        <c:v>7.8919424388342138E-2</c:v>
                      </c:pt>
                      <c:pt idx="80">
                        <c:v>7.994419721440571E-2</c:v>
                      </c:pt>
                      <c:pt idx="81">
                        <c:v>8.0990247904589488E-2</c:v>
                      </c:pt>
                      <c:pt idx="82">
                        <c:v>8.2025120962679957E-2</c:v>
                      </c:pt>
                      <c:pt idx="83">
                        <c:v>8.2990948830382508E-2</c:v>
                      </c:pt>
                      <c:pt idx="84">
                        <c:v>8.4051566243706854E-2</c:v>
                      </c:pt>
                      <c:pt idx="85">
                        <c:v>8.5057922649748471E-2</c:v>
                      </c:pt>
                      <c:pt idx="86">
                        <c:v>8.6112657739177298E-2</c:v>
                      </c:pt>
                      <c:pt idx="87">
                        <c:v>8.7150988984141614E-2</c:v>
                      </c:pt>
                      <c:pt idx="88">
                        <c:v>8.8155486495887669E-2</c:v>
                      </c:pt>
                      <c:pt idx="89">
                        <c:v>8.9261471488548585E-2</c:v>
                      </c:pt>
                      <c:pt idx="90">
                        <c:v>9.0265124879075134E-2</c:v>
                      </c:pt>
                      <c:pt idx="91">
                        <c:v>9.1367527866885609E-2</c:v>
                      </c:pt>
                      <c:pt idx="92">
                        <c:v>9.2334348795101495E-2</c:v>
                      </c:pt>
                      <c:pt idx="93">
                        <c:v>9.3426657324655701E-2</c:v>
                      </c:pt>
                      <c:pt idx="94">
                        <c:v>9.44840471103464E-2</c:v>
                      </c:pt>
                      <c:pt idx="95">
                        <c:v>9.546173914843574E-2</c:v>
                      </c:pt>
                      <c:pt idx="96">
                        <c:v>9.6535425171112091E-2</c:v>
                      </c:pt>
                      <c:pt idx="97">
                        <c:v>9.751639778724365E-2</c:v>
                      </c:pt>
                      <c:pt idx="98">
                        <c:v>9.8601532456843707E-2</c:v>
                      </c:pt>
                      <c:pt idx="99">
                        <c:v>9.9585134323130972E-2</c:v>
                      </c:pt>
                      <c:pt idx="100">
                        <c:v>0.10069991227309667</c:v>
                      </c:pt>
                      <c:pt idx="101">
                        <c:v>0.10169330782554227</c:v>
                      </c:pt>
                      <c:pt idx="102">
                        <c:v>0.10273619415755522</c:v>
                      </c:pt>
                      <c:pt idx="103">
                        <c:v>0.10380445882090802</c:v>
                      </c:pt>
                      <c:pt idx="104">
                        <c:v>0.10482895288205045</c:v>
                      </c:pt>
                      <c:pt idx="105">
                        <c:v>0.10581624014550073</c:v>
                      </c:pt>
                      <c:pt idx="106">
                        <c:v>0.10688308652926166</c:v>
                      </c:pt>
                      <c:pt idx="107">
                        <c:v>0.1079074967126578</c:v>
                      </c:pt>
                      <c:pt idx="108">
                        <c:v>0.10898694851420457</c:v>
                      </c:pt>
                      <c:pt idx="109">
                        <c:v>0.10996239302247615</c:v>
                      </c:pt>
                      <c:pt idx="110">
                        <c:v>0.11104594746308616</c:v>
                      </c:pt>
                      <c:pt idx="111">
                        <c:v>0.11207441020818332</c:v>
                      </c:pt>
                      <c:pt idx="112">
                        <c:v>0.11309951065528501</c:v>
                      </c:pt>
                      <c:pt idx="113">
                        <c:v>0.11414479477724884</c:v>
                      </c:pt>
                      <c:pt idx="114">
                        <c:v>0.11520835570803575</c:v>
                      </c:pt>
                      <c:pt idx="115">
                        <c:v>0.11619324890451663</c:v>
                      </c:pt>
                      <c:pt idx="116">
                        <c:v>0.11721822693625486</c:v>
                      </c:pt>
                      <c:pt idx="117">
                        <c:v>0.11823495221727028</c:v>
                      </c:pt>
                      <c:pt idx="118">
                        <c:v>0.11924882681749287</c:v>
                      </c:pt>
                      <c:pt idx="119">
                        <c:v>0.1203844177677809</c:v>
                      </c:pt>
                      <c:pt idx="120">
                        <c:v>0.12139243772792403</c:v>
                      </c:pt>
                      <c:pt idx="121">
                        <c:v>0.12243375376976781</c:v>
                      </c:pt>
                      <c:pt idx="122">
                        <c:v>0.12345329066302713</c:v>
                      </c:pt>
                      <c:pt idx="123">
                        <c:v>0.12446400629415863</c:v>
                      </c:pt>
                      <c:pt idx="124">
                        <c:v>0.12548509772376543</c:v>
                      </c:pt>
                      <c:pt idx="125">
                        <c:v>0.12654649563138104</c:v>
                      </c:pt>
                      <c:pt idx="126">
                        <c:v>0.12752022483600994</c:v>
                      </c:pt>
                      <c:pt idx="127">
                        <c:v>0.12856307961280072</c:v>
                      </c:pt>
                      <c:pt idx="128">
                        <c:v>0.12961816239695198</c:v>
                      </c:pt>
                      <c:pt idx="129">
                        <c:v>0.13065827171861999</c:v>
                      </c:pt>
                      <c:pt idx="130">
                        <c:v>0.13173903304277387</c:v>
                      </c:pt>
                      <c:pt idx="131">
                        <c:v>0.1327511822042334</c:v>
                      </c:pt>
                      <c:pt idx="132">
                        <c:v>0.13369274334689479</c:v>
                      </c:pt>
                      <c:pt idx="133">
                        <c:v>0.13479224664254047</c:v>
                      </c:pt>
                      <c:pt idx="134">
                        <c:v>0.13581431419438669</c:v>
                      </c:pt>
                      <c:pt idx="135">
                        <c:v>0.13686149344511178</c:v>
                      </c:pt>
                      <c:pt idx="136">
                        <c:v>0.13787375823879947</c:v>
                      </c:pt>
                      <c:pt idx="137">
                        <c:v>0.13891994933951671</c:v>
                      </c:pt>
                      <c:pt idx="138">
                        <c:v>0.13996956874119068</c:v>
                      </c:pt>
                      <c:pt idx="139">
                        <c:v>0.14101635534902424</c:v>
                      </c:pt>
                      <c:pt idx="140">
                        <c:v>0.14198972652680006</c:v>
                      </c:pt>
                      <c:pt idx="141">
                        <c:v>0.14301770161118868</c:v>
                      </c:pt>
                      <c:pt idx="142">
                        <c:v>0.14407164678460604</c:v>
                      </c:pt>
                      <c:pt idx="143">
                        <c:v>0.14520302333661556</c:v>
                      </c:pt>
                      <c:pt idx="144">
                        <c:v>0.14614746608500156</c:v>
                      </c:pt>
                      <c:pt idx="145">
                        <c:v>0.14713371159276514</c:v>
                      </c:pt>
                      <c:pt idx="146">
                        <c:v>0.14816873027087199</c:v>
                      </c:pt>
                      <c:pt idx="147">
                        <c:v>0.14924372261382218</c:v>
                      </c:pt>
                      <c:pt idx="148">
                        <c:v>0.15026088503104823</c:v>
                      </c:pt>
                      <c:pt idx="149">
                        <c:v>0.15127298058916144</c:v>
                      </c:pt>
                      <c:pt idx="150">
                        <c:v>0.15236836690998448</c:v>
                      </c:pt>
                      <c:pt idx="151">
                        <c:v>0.15339014081766203</c:v>
                      </c:pt>
                      <c:pt idx="152">
                        <c:v>0.15442324967041879</c:v>
                      </c:pt>
                      <c:pt idx="153">
                        <c:v>0.15543651429987776</c:v>
                      </c:pt>
                      <c:pt idx="154">
                        <c:v>0.1565030583445281</c:v>
                      </c:pt>
                      <c:pt idx="155">
                        <c:v>0.15757059770865936</c:v>
                      </c:pt>
                      <c:pt idx="156">
                        <c:v>0.1585769315467376</c:v>
                      </c:pt>
                      <c:pt idx="157">
                        <c:v>0.15957418219596659</c:v>
                      </c:pt>
                      <c:pt idx="158">
                        <c:v>0.16059773851707712</c:v>
                      </c:pt>
                      <c:pt idx="159">
                        <c:v>0.16168401914689015</c:v>
                      </c:pt>
                      <c:pt idx="160">
                        <c:v>0.16274360151919867</c:v>
                      </c:pt>
                      <c:pt idx="161">
                        <c:v>0.16368750993218301</c:v>
                      </c:pt>
                      <c:pt idx="162">
                        <c:v>0.16468517850781705</c:v>
                      </c:pt>
                      <c:pt idx="163">
                        <c:v>0.16574763089899502</c:v>
                      </c:pt>
                      <c:pt idx="164">
                        <c:v>0.16675873938981681</c:v>
                      </c:pt>
                      <c:pt idx="165">
                        <c:v>0.16783335692471052</c:v>
                      </c:pt>
                      <c:pt idx="166">
                        <c:v>0.16884643289237364</c:v>
                      </c:pt>
                      <c:pt idx="167">
                        <c:v>0.16990539324509157</c:v>
                      </c:pt>
                      <c:pt idx="168">
                        <c:v>0.17090065342099042</c:v>
                      </c:pt>
                      <c:pt idx="169">
                        <c:v>0.17193523375687145</c:v>
                      </c:pt>
                      <c:pt idx="170">
                        <c:v>0.17294750437090894</c:v>
                      </c:pt>
                      <c:pt idx="171">
                        <c:v>0.1740124790486221</c:v>
                      </c:pt>
                      <c:pt idx="172">
                        <c:v>0.17510812495769815</c:v>
                      </c:pt>
                      <c:pt idx="173">
                        <c:v>0.17608874103210331</c:v>
                      </c:pt>
                      <c:pt idx="174">
                        <c:v>0.17714865606816199</c:v>
                      </c:pt>
                      <c:pt idx="175">
                        <c:v>0.17816117897039813</c:v>
                      </c:pt>
                      <c:pt idx="176">
                        <c:v>0.1792491982452965</c:v>
                      </c:pt>
                      <c:pt idx="177">
                        <c:v>0.18024167411622213</c:v>
                      </c:pt>
                      <c:pt idx="178">
                        <c:v>0.18128948711543752</c:v>
                      </c:pt>
                      <c:pt idx="179">
                        <c:v>0.18233571107533311</c:v>
                      </c:pt>
                      <c:pt idx="180">
                        <c:v>0.1833275603531701</c:v>
                      </c:pt>
                      <c:pt idx="181">
                        <c:v>0.18443329922147828</c:v>
                      </c:pt>
                      <c:pt idx="182">
                        <c:v>0.18532400122491677</c:v>
                      </c:pt>
                      <c:pt idx="183">
                        <c:v>0.18636261858844</c:v>
                      </c:pt>
                      <c:pt idx="184">
                        <c:v>0.18742831721112427</c:v>
                      </c:pt>
                      <c:pt idx="185">
                        <c:v>0.18845985385766342</c:v>
                      </c:pt>
                      <c:pt idx="186">
                        <c:v>0.18951684096231242</c:v>
                      </c:pt>
                      <c:pt idx="187">
                        <c:v>0.19061973912896377</c:v>
                      </c:pt>
                      <c:pt idx="188">
                        <c:v>0.19156723909338136</c:v>
                      </c:pt>
                      <c:pt idx="189">
                        <c:v>0.19263579780942663</c:v>
                      </c:pt>
                      <c:pt idx="190">
                        <c:v>0.19369207429407295</c:v>
                      </c:pt>
                      <c:pt idx="191">
                        <c:v>0.19469489809320839</c:v>
                      </c:pt>
                      <c:pt idx="192">
                        <c:v>0.19576718830864515</c:v>
                      </c:pt>
                      <c:pt idx="193">
                        <c:v>0.19671786849833128</c:v>
                      </c:pt>
                      <c:pt idx="194">
                        <c:v>0.19779331367365888</c:v>
                      </c:pt>
                      <c:pt idx="195">
                        <c:v>0.19876672632041825</c:v>
                      </c:pt>
                      <c:pt idx="196">
                        <c:v>0.19981718303093204</c:v>
                      </c:pt>
                      <c:pt idx="197">
                        <c:v>0.20091657287344228</c:v>
                      </c:pt>
                      <c:pt idx="198">
                        <c:v>0.20194487872681624</c:v>
                      </c:pt>
                      <c:pt idx="199">
                        <c:v>0.20291005631302514</c:v>
                      </c:pt>
                      <c:pt idx="200">
                        <c:v>0.20392807922807746</c:v>
                      </c:pt>
                      <c:pt idx="201">
                        <c:v>0.20492610128246369</c:v>
                      </c:pt>
                      <c:pt idx="202">
                        <c:v>0.2060198343409497</c:v>
                      </c:pt>
                      <c:pt idx="203">
                        <c:v>0.20706323010676586</c:v>
                      </c:pt>
                      <c:pt idx="204">
                        <c:v>0.20809096042409872</c:v>
                      </c:pt>
                      <c:pt idx="205">
                        <c:v>0.20909064845227249</c:v>
                      </c:pt>
                      <c:pt idx="206">
                        <c:v>0.21009578550040037</c:v>
                      </c:pt>
                      <c:pt idx="207">
                        <c:v>0.21110913697608907</c:v>
                      </c:pt>
                      <c:pt idx="208">
                        <c:v>0.21225151089510219</c:v>
                      </c:pt>
                      <c:pt idx="209">
                        <c:v>0.21324680501712975</c:v>
                      </c:pt>
                      <c:pt idx="210">
                        <c:v>0.21428098693932235</c:v>
                      </c:pt>
                      <c:pt idx="211">
                        <c:v>0.21531341443904237</c:v>
                      </c:pt>
                      <c:pt idx="212">
                        <c:v>0.21634397811352354</c:v>
                      </c:pt>
                      <c:pt idx="213">
                        <c:v>0.21735865104483043</c:v>
                      </c:pt>
                      <c:pt idx="214">
                        <c:v>0.21838041676756631</c:v>
                      </c:pt>
                      <c:pt idx="215">
                        <c:v>0.2195054672116124</c:v>
                      </c:pt>
                      <c:pt idx="216">
                        <c:v>0.22052490166324512</c:v>
                      </c:pt>
                      <c:pt idx="217">
                        <c:v>0.22151023539409823</c:v>
                      </c:pt>
                      <c:pt idx="218">
                        <c:v>0.22249385809088276</c:v>
                      </c:pt>
                      <c:pt idx="219">
                        <c:v>0.22360347355898261</c:v>
                      </c:pt>
                      <c:pt idx="220">
                        <c:v>0.22461020150917119</c:v>
                      </c:pt>
                      <c:pt idx="221">
                        <c:v>0.2256820359315837</c:v>
                      </c:pt>
                      <c:pt idx="222">
                        <c:v>0.22673807175542829</c:v>
                      </c:pt>
                      <c:pt idx="223">
                        <c:v>0.22773424070844941</c:v>
                      </c:pt>
                      <c:pt idx="224">
                        <c:v>0.22875069134917578</c:v>
                      </c:pt>
                      <c:pt idx="225">
                        <c:v>0.22980418406121589</c:v>
                      </c:pt>
                      <c:pt idx="226">
                        <c:v>0.23085658474447687</c:v>
                      </c:pt>
                      <c:pt idx="227">
                        <c:v>0.23186406573157078</c:v>
                      </c:pt>
                      <c:pt idx="228">
                        <c:v>0.23284278851432302</c:v>
                      </c:pt>
                      <c:pt idx="229">
                        <c:v>0.23394597978676446</c:v>
                      </c:pt>
                      <c:pt idx="230">
                        <c:v>0.23498148108329936</c:v>
                      </c:pt>
                      <c:pt idx="231">
                        <c:v>0.23597738387522113</c:v>
                      </c:pt>
                      <c:pt idx="232">
                        <c:v>0.23701533440851907</c:v>
                      </c:pt>
                      <c:pt idx="233">
                        <c:v>0.23800916727446814</c:v>
                      </c:pt>
                      <c:pt idx="234">
                        <c:v>0.23898790574434381</c:v>
                      </c:pt>
                      <c:pt idx="235">
                        <c:v>0.24012205631056779</c:v>
                      </c:pt>
                      <c:pt idx="236">
                        <c:v>0.24119489544309722</c:v>
                      </c:pt>
                      <c:pt idx="237">
                        <c:v>0.24215513538183631</c:v>
                      </c:pt>
                      <c:pt idx="238">
                        <c:v>0.24317121239275447</c:v>
                      </c:pt>
                      <c:pt idx="239">
                        <c:v>0.24420392302047364</c:v>
                      </c:pt>
                      <c:pt idx="240">
                        <c:v>0.24531974346429411</c:v>
                      </c:pt>
                      <c:pt idx="241">
                        <c:v>0.24628171055378734</c:v>
                      </c:pt>
                      <c:pt idx="242">
                        <c:v>0.24723602403321174</c:v>
                      </c:pt>
                      <c:pt idx="243">
                        <c:v>0.24833815311345692</c:v>
                      </c:pt>
                      <c:pt idx="244">
                        <c:v>0.2493406622495308</c:v>
                      </c:pt>
                      <c:pt idx="245">
                        <c:v>0.25043789618070522</c:v>
                      </c:pt>
                      <c:pt idx="246">
                        <c:v>0.25152885233047489</c:v>
                      </c:pt>
                      <c:pt idx="247">
                        <c:v>0.25248138158366051</c:v>
                      </c:pt>
                      <c:pt idx="248">
                        <c:v>0.25356600558568015</c:v>
                      </c:pt>
                      <c:pt idx="249">
                        <c:v>0.25465740910862933</c:v>
                      </c:pt>
                      <c:pt idx="250">
                        <c:v>0.25567437251771125</c:v>
                      </c:pt>
                      <c:pt idx="251">
                        <c:v>0.25664786112562338</c:v>
                      </c:pt>
                      <c:pt idx="252">
                        <c:v>0.25775392043773909</c:v>
                      </c:pt>
                      <c:pt idx="253">
                        <c:v>0.25873162785946208</c:v>
                      </c:pt>
                      <c:pt idx="254">
                        <c:v>0.25973357157027194</c:v>
                      </c:pt>
                      <c:pt idx="255">
                        <c:v>0.26076006261375168</c:v>
                      </c:pt>
                      <c:pt idx="256">
                        <c:v>0.26184658571754299</c:v>
                      </c:pt>
                      <c:pt idx="257">
                        <c:v>0.26283692997232311</c:v>
                      </c:pt>
                      <c:pt idx="258">
                        <c:v>0.26387569397936483</c:v>
                      </c:pt>
                      <c:pt idx="259">
                        <c:v>0.26489954402379379</c:v>
                      </c:pt>
                      <c:pt idx="260">
                        <c:v>0.26594913188781355</c:v>
                      </c:pt>
                      <c:pt idx="261">
                        <c:v>0.26698781490208168</c:v>
                      </c:pt>
                      <c:pt idx="262">
                        <c:v>0.26798480857493023</c:v>
                      </c:pt>
                      <c:pt idx="263">
                        <c:v>0.26903485652448195</c:v>
                      </c:pt>
                      <c:pt idx="264">
                        <c:v>0.27009468078545895</c:v>
                      </c:pt>
                      <c:pt idx="265">
                        <c:v>0.27108902795657974</c:v>
                      </c:pt>
                      <c:pt idx="266">
                        <c:v>0.27209857444052266</c:v>
                      </c:pt>
                      <c:pt idx="267">
                        <c:v>0.27319088142461401</c:v>
                      </c:pt>
                      <c:pt idx="268">
                        <c:v>0.27423139084493142</c:v>
                      </c:pt>
                      <c:pt idx="269">
                        <c:v>0.27520060363915966</c:v>
                      </c:pt>
                      <c:pt idx="270">
                        <c:v>0.27628094792272184</c:v>
                      </c:pt>
                      <c:pt idx="271">
                        <c:v>0.27731194057662234</c:v>
                      </c:pt>
                      <c:pt idx="272">
                        <c:v>0.27833642246534779</c:v>
                      </c:pt>
                      <c:pt idx="273">
                        <c:v>0.27939606977852011</c:v>
                      </c:pt>
                      <c:pt idx="274">
                        <c:v>0.28036401740834915</c:v>
                      </c:pt>
                      <c:pt idx="275">
                        <c:v>0.28143376802266701</c:v>
                      </c:pt>
                      <c:pt idx="276">
                        <c:v>0.28248643306643578</c:v>
                      </c:pt>
                      <c:pt idx="277">
                        <c:v>0.28349395518739456</c:v>
                      </c:pt>
                      <c:pt idx="278">
                        <c:v>0.28454409719920226</c:v>
                      </c:pt>
                      <c:pt idx="279">
                        <c:v>0.28560089737261862</c:v>
                      </c:pt>
                      <c:pt idx="280">
                        <c:v>0.28657965030220872</c:v>
                      </c:pt>
                      <c:pt idx="281">
                        <c:v>0.28763900497306361</c:v>
                      </c:pt>
                      <c:pt idx="282">
                        <c:v>0.28871582430855713</c:v>
                      </c:pt>
                      <c:pt idx="283">
                        <c:v>0.28965834711352106</c:v>
                      </c:pt>
                      <c:pt idx="284">
                        <c:v>0.29073355112626398</c:v>
                      </c:pt>
                      <c:pt idx="285">
                        <c:v>0.29178346293008317</c:v>
                      </c:pt>
                      <c:pt idx="286">
                        <c:v>0.29277066933164486</c:v>
                      </c:pt>
                      <c:pt idx="287">
                        <c:v>0.29383259639165471</c:v>
                      </c:pt>
                      <c:pt idx="288">
                        <c:v>0.29488758304092821</c:v>
                      </c:pt>
                      <c:pt idx="289">
                        <c:v>0.29590075918927022</c:v>
                      </c:pt>
                      <c:pt idx="290">
                        <c:v>0.29690935281375735</c:v>
                      </c:pt>
                      <c:pt idx="291">
                        <c:v>0.29793960747645826</c:v>
                      </c:pt>
                      <c:pt idx="292">
                        <c:v>0.29904713364368235</c:v>
                      </c:pt>
                      <c:pt idx="293">
                        <c:v>0.30002768747589037</c:v>
                      </c:pt>
                      <c:pt idx="294">
                        <c:v>0.30106901169650052</c:v>
                      </c:pt>
                      <c:pt idx="295">
                        <c:v>0.30208638606412863</c:v>
                      </c:pt>
                      <c:pt idx="296">
                        <c:v>0.30306582780640967</c:v>
                      </c:pt>
                      <c:pt idx="297">
                        <c:v>0.30412404015928035</c:v>
                      </c:pt>
                      <c:pt idx="298">
                        <c:v>0.30516084617281047</c:v>
                      </c:pt>
                      <c:pt idx="299">
                        <c:v>0.30624453165528509</c:v>
                      </c:pt>
                      <c:pt idx="300">
                        <c:v>0.30723225906918872</c:v>
                      </c:pt>
                      <c:pt idx="301">
                        <c:v>0.30825805602972212</c:v>
                      </c:pt>
                      <c:pt idx="302">
                        <c:v>0.30934303554522158</c:v>
                      </c:pt>
                      <c:pt idx="303">
                        <c:v>0.31032906850201442</c:v>
                      </c:pt>
                      <c:pt idx="304">
                        <c:v>0.31136564897299301</c:v>
                      </c:pt>
                      <c:pt idx="305">
                        <c:v>0.31239121720596341</c:v>
                      </c:pt>
                      <c:pt idx="306">
                        <c:v>0.31340078236250762</c:v>
                      </c:pt>
                      <c:pt idx="307">
                        <c:v>0.31445042879722868</c:v>
                      </c:pt>
                      <c:pt idx="308">
                        <c:v>0.31552062360873301</c:v>
                      </c:pt>
                      <c:pt idx="309">
                        <c:v>0.3165924546797888</c:v>
                      </c:pt>
                      <c:pt idx="310">
                        <c:v>0.31756483018927112</c:v>
                      </c:pt>
                      <c:pt idx="311">
                        <c:v>0.31860147564066665</c:v>
                      </c:pt>
                      <c:pt idx="312">
                        <c:v>0.31963340138530494</c:v>
                      </c:pt>
                      <c:pt idx="313">
                        <c:v>0.32059557111771947</c:v>
                      </c:pt>
                      <c:pt idx="314">
                        <c:v>0.32171596185626328</c:v>
                      </c:pt>
                      <c:pt idx="315">
                        <c:v>0.32265259331176149</c:v>
                      </c:pt>
                      <c:pt idx="316">
                        <c:v>0.3237432860657451</c:v>
                      </c:pt>
                      <c:pt idx="317">
                        <c:v>0.32476054773169766</c:v>
                      </c:pt>
                      <c:pt idx="318">
                        <c:v>0.32577956320962187</c:v>
                      </c:pt>
                      <c:pt idx="319">
                        <c:v>0.32682895676317336</c:v>
                      </c:pt>
                      <c:pt idx="320">
                        <c:v>0.32789672169807083</c:v>
                      </c:pt>
                      <c:pt idx="321">
                        <c:v>0.32886103720859772</c:v>
                      </c:pt>
                      <c:pt idx="322">
                        <c:v>0.32991208593658949</c:v>
                      </c:pt>
                      <c:pt idx="323">
                        <c:v>0.33091634057697716</c:v>
                      </c:pt>
                      <c:pt idx="324">
                        <c:v>0.33198874337231821</c:v>
                      </c:pt>
                      <c:pt idx="325">
                        <c:v>0.33300513496891088</c:v>
                      </c:pt>
                      <c:pt idx="326">
                        <c:v>0.33406926653395269</c:v>
                      </c:pt>
                      <c:pt idx="327">
                        <c:v>0.33510729203551975</c:v>
                      </c:pt>
                      <c:pt idx="328">
                        <c:v>0.33615613117158449</c:v>
                      </c:pt>
                      <c:pt idx="329">
                        <c:v>0.33712630778853203</c:v>
                      </c:pt>
                      <c:pt idx="330">
                        <c:v>0.33819058294914395</c:v>
                      </c:pt>
                      <c:pt idx="331">
                        <c:v>0.339194804362553</c:v>
                      </c:pt>
                      <c:pt idx="332">
                        <c:v>0.34028482309410946</c:v>
                      </c:pt>
                      <c:pt idx="333">
                        <c:v>0.34126276382413001</c:v>
                      </c:pt>
                      <c:pt idx="334">
                        <c:v>0.34236323366086135</c:v>
                      </c:pt>
                      <c:pt idx="335">
                        <c:v>0.34332619823531046</c:v>
                      </c:pt>
                      <c:pt idx="336">
                        <c:v>0.3444019246043224</c:v>
                      </c:pt>
                      <c:pt idx="337">
                        <c:v>0.34546562313050189</c:v>
                      </c:pt>
                      <c:pt idx="338">
                        <c:v>0.34645402573972184</c:v>
                      </c:pt>
                      <c:pt idx="339">
                        <c:v>0.34750726776855367</c:v>
                      </c:pt>
                      <c:pt idx="340">
                        <c:v>0.34854383777131259</c:v>
                      </c:pt>
                      <c:pt idx="341">
                        <c:v>0.3495342787183236</c:v>
                      </c:pt>
                      <c:pt idx="342">
                        <c:v>0.35056059184048072</c:v>
                      </c:pt>
                      <c:pt idx="343">
                        <c:v>0.35160622721183371</c:v>
                      </c:pt>
                      <c:pt idx="344">
                        <c:v>0.35268942374845091</c:v>
                      </c:pt>
                      <c:pt idx="345">
                        <c:v>0.35367341361143234</c:v>
                      </c:pt>
                      <c:pt idx="346">
                        <c:v>0.35471768017162109</c:v>
                      </c:pt>
                      <c:pt idx="347">
                        <c:v>0.35571717618826737</c:v>
                      </c:pt>
                      <c:pt idx="348">
                        <c:v>0.35673878910613227</c:v>
                      </c:pt>
                      <c:pt idx="349">
                        <c:v>0.35785459915971857</c:v>
                      </c:pt>
                      <c:pt idx="350">
                        <c:v>0.35883516378034308</c:v>
                      </c:pt>
                      <c:pt idx="351">
                        <c:v>0.35987589631128963</c:v>
                      </c:pt>
                      <c:pt idx="352">
                        <c:v>0.36090578075439739</c:v>
                      </c:pt>
                      <c:pt idx="353">
                        <c:v>0.36187960563003857</c:v>
                      </c:pt>
                      <c:pt idx="354">
                        <c:v>0.3629386297572435</c:v>
                      </c:pt>
                      <c:pt idx="355">
                        <c:v>0.36403134864393072</c:v>
                      </c:pt>
                      <c:pt idx="356">
                        <c:v>0.36498651629924062</c:v>
                      </c:pt>
                      <c:pt idx="357">
                        <c:v>0.36608409791002006</c:v>
                      </c:pt>
                      <c:pt idx="358">
                        <c:v>0.36709217927449284</c:v>
                      </c:pt>
                      <c:pt idx="359">
                        <c:v>0.36812309624530143</c:v>
                      </c:pt>
                      <c:pt idx="360">
                        <c:v>0.36912340867298898</c:v>
                      </c:pt>
                      <c:pt idx="361">
                        <c:v>0.3701647542075962</c:v>
                      </c:pt>
                      <c:pt idx="362">
                        <c:v>0.3712006430894404</c:v>
                      </c:pt>
                      <c:pt idx="363">
                        <c:v>0.37228264024686775</c:v>
                      </c:pt>
                      <c:pt idx="364">
                        <c:v>0.37326340286764931</c:v>
                      </c:pt>
                      <c:pt idx="365">
                        <c:v>0.37428447061286929</c:v>
                      </c:pt>
                      <c:pt idx="366">
                        <c:v>0.3753446314830523</c:v>
                      </c:pt>
                      <c:pt idx="367">
                        <c:v>0.37636715442973145</c:v>
                      </c:pt>
                      <c:pt idx="368">
                        <c:v>0.37733286138451239</c:v>
                      </c:pt>
                      <c:pt idx="369">
                        <c:v>0.37842865974089668</c:v>
                      </c:pt>
                      <c:pt idx="370">
                        <c:v>0.37941324990408337</c:v>
                      </c:pt>
                      <c:pt idx="371">
                        <c:v>0.38050685630001724</c:v>
                      </c:pt>
                      <c:pt idx="372">
                        <c:v>0.38155310991538854</c:v>
                      </c:pt>
                      <c:pt idx="373">
                        <c:v>0.38256587547622134</c:v>
                      </c:pt>
                      <c:pt idx="374">
                        <c:v>0.3836419426559704</c:v>
                      </c:pt>
                      <c:pt idx="375">
                        <c:v>0.38463891328208483</c:v>
                      </c:pt>
                      <c:pt idx="376">
                        <c:v>0.38570472269916883</c:v>
                      </c:pt>
                      <c:pt idx="377">
                        <c:v>0.38669018773802472</c:v>
                      </c:pt>
                      <c:pt idx="378">
                        <c:v>0.38778432876989671</c:v>
                      </c:pt>
                      <c:pt idx="379">
                        <c:v>0.38869289104342752</c:v>
                      </c:pt>
                      <c:pt idx="380">
                        <c:v>0.38982219666776696</c:v>
                      </c:pt>
                      <c:pt idx="381">
                        <c:v>0.39079889347661234</c:v>
                      </c:pt>
                      <c:pt idx="382">
                        <c:v>0.39181522655012158</c:v>
                      </c:pt>
                      <c:pt idx="383">
                        <c:v>0.39288844604222267</c:v>
                      </c:pt>
                      <c:pt idx="384">
                        <c:v>0.39389152027305846</c:v>
                      </c:pt>
                      <c:pt idx="385">
                        <c:v>0.39490936669012405</c:v>
                      </c:pt>
                      <c:pt idx="386">
                        <c:v>0.39591002358706329</c:v>
                      </c:pt>
                      <c:pt idx="387">
                        <c:v>0.39704550878310496</c:v>
                      </c:pt>
                      <c:pt idx="388">
                        <c:v>0.39801447848586052</c:v>
                      </c:pt>
                      <c:pt idx="389">
                        <c:v>0.39905213870848533</c:v>
                      </c:pt>
                      <c:pt idx="390">
                        <c:v>0.40007284602135124</c:v>
                      </c:pt>
                      <c:pt idx="391">
                        <c:v>0.40113866036676438</c:v>
                      </c:pt>
                      <c:pt idx="392">
                        <c:v>0.40217087699512399</c:v>
                      </c:pt>
                      <c:pt idx="393">
                        <c:v>0.40317695190703889</c:v>
                      </c:pt>
                      <c:pt idx="394">
                        <c:v>0.40423751557845489</c:v>
                      </c:pt>
                      <c:pt idx="395">
                        <c:v>0.40528914330298926</c:v>
                      </c:pt>
                      <c:pt idx="396">
                        <c:v>0.40629206611760588</c:v>
                      </c:pt>
                      <c:pt idx="397">
                        <c:v>0.40734344484654256</c:v>
                      </c:pt>
                      <c:pt idx="398">
                        <c:v>0.40834679925694556</c:v>
                      </c:pt>
                      <c:pt idx="399">
                        <c:v>0.40935624365526363</c:v>
                      </c:pt>
                      <c:pt idx="400">
                        <c:v>0.41038211051242585</c:v>
                      </c:pt>
                      <c:pt idx="401">
                        <c:v>0.41146454634888807</c:v>
                      </c:pt>
                      <c:pt idx="402">
                        <c:v>0.41246319711971025</c:v>
                      </c:pt>
                      <c:pt idx="403">
                        <c:v>0.41349672378396318</c:v>
                      </c:pt>
                      <c:pt idx="404">
                        <c:v>0.41455257752152475</c:v>
                      </c:pt>
                      <c:pt idx="405">
                        <c:v>0.41560071441939117</c:v>
                      </c:pt>
                      <c:pt idx="406">
                        <c:v>0.41664631536745383</c:v>
                      </c:pt>
                      <c:pt idx="407">
                        <c:v>0.41767132474969432</c:v>
                      </c:pt>
                      <c:pt idx="408">
                        <c:v>0.41866123625602308</c:v>
                      </c:pt>
                      <c:pt idx="409">
                        <c:v>0.41966085751896171</c:v>
                      </c:pt>
                      <c:pt idx="410">
                        <c:v>0.42069660566812167</c:v>
                      </c:pt>
                      <c:pt idx="411">
                        <c:v>0.4217725403801082</c:v>
                      </c:pt>
                      <c:pt idx="412">
                        <c:v>0.422814396331745</c:v>
                      </c:pt>
                      <c:pt idx="413">
                        <c:v>0.42388889426848075</c:v>
                      </c:pt>
                      <c:pt idx="414">
                        <c:v>0.42481405481076162</c:v>
                      </c:pt>
                      <c:pt idx="415">
                        <c:v>0.42584719868198084</c:v>
                      </c:pt>
                      <c:pt idx="416">
                        <c:v>0.42685975155528411</c:v>
                      </c:pt>
                      <c:pt idx="417">
                        <c:v>0.42793768338856725</c:v>
                      </c:pt>
                      <c:pt idx="418">
                        <c:v>0.42897518847784799</c:v>
                      </c:pt>
                      <c:pt idx="419">
                        <c:v>0.43002877197299033</c:v>
                      </c:pt>
                      <c:pt idx="420">
                        <c:v>0.4310119952378752</c:v>
                      </c:pt>
                      <c:pt idx="421">
                        <c:v>0.43210630537373229</c:v>
                      </c:pt>
                      <c:pt idx="422">
                        <c:v>0.4331417606225223</c:v>
                      </c:pt>
                      <c:pt idx="423">
                        <c:v>0.43410467539195013</c:v>
                      </c:pt>
                      <c:pt idx="424">
                        <c:v>0.43514269357751739</c:v>
                      </c:pt>
                      <c:pt idx="425">
                        <c:v>0.43621487017329114</c:v>
                      </c:pt>
                      <c:pt idx="426">
                        <c:v>0.43723985845665159</c:v>
                      </c:pt>
                      <c:pt idx="427">
                        <c:v>0.43825634399680247</c:v>
                      </c:pt>
                      <c:pt idx="428">
                        <c:v>0.43935090455159409</c:v>
                      </c:pt>
                      <c:pt idx="429">
                        <c:v>0.4403664497419183</c:v>
                      </c:pt>
                      <c:pt idx="430">
                        <c:v>0.44137512711219695</c:v>
                      </c:pt>
                      <c:pt idx="431">
                        <c:v>0.44239755770570033</c:v>
                      </c:pt>
                      <c:pt idx="432">
                        <c:v>0.44344753588404096</c:v>
                      </c:pt>
                      <c:pt idx="433">
                        <c:v>0.44449219068030044</c:v>
                      </c:pt>
                      <c:pt idx="434">
                        <c:v>0.44547003700766458</c:v>
                      </c:pt>
                      <c:pt idx="435">
                        <c:v>0.44652340164493776</c:v>
                      </c:pt>
                      <c:pt idx="436">
                        <c:v>0.44759833070741495</c:v>
                      </c:pt>
                      <c:pt idx="437">
                        <c:v>0.44857220284241955</c:v>
                      </c:pt>
                      <c:pt idx="438">
                        <c:v>0.44967422580531924</c:v>
                      </c:pt>
                      <c:pt idx="439">
                        <c:v>0.45066866657674243</c:v>
                      </c:pt>
                      <c:pt idx="440">
                        <c:v>0.45168428032363706</c:v>
                      </c:pt>
                      <c:pt idx="441">
                        <c:v>0.45274706454808067</c:v>
                      </c:pt>
                      <c:pt idx="442">
                        <c:v>0.45380016468518558</c:v>
                      </c:pt>
                      <c:pt idx="443">
                        <c:v>0.45481046802576158</c:v>
                      </c:pt>
                      <c:pt idx="444">
                        <c:v>0.45579681622666113</c:v>
                      </c:pt>
                      <c:pt idx="445">
                        <c:v>0.45677035221046125</c:v>
                      </c:pt>
                      <c:pt idx="446">
                        <c:v>0.45785501264776618</c:v>
                      </c:pt>
                      <c:pt idx="447">
                        <c:v>0.45889115409040793</c:v>
                      </c:pt>
                      <c:pt idx="448">
                        <c:v>0.45991870713719968</c:v>
                      </c:pt>
                      <c:pt idx="449">
                        <c:v>0.46094020149477988</c:v>
                      </c:pt>
                      <c:pt idx="450">
                        <c:v>0.46196284199756238</c:v>
                      </c:pt>
                      <c:pt idx="451">
                        <c:v>0.46296682179275345</c:v>
                      </c:pt>
                      <c:pt idx="452">
                        <c:v>0.46402487453144203</c:v>
                      </c:pt>
                      <c:pt idx="453">
                        <c:v>0.46505212326658879</c:v>
                      </c:pt>
                      <c:pt idx="454">
                        <c:v>0.46609895884724162</c:v>
                      </c:pt>
                      <c:pt idx="455">
                        <c:v>0.46714587066246216</c:v>
                      </c:pt>
                      <c:pt idx="456">
                        <c:v>0.46812916295311835</c:v>
                      </c:pt>
                      <c:pt idx="457">
                        <c:v>0.46922203618861646</c:v>
                      </c:pt>
                      <c:pt idx="458">
                        <c:v>0.47024759003345562</c:v>
                      </c:pt>
                      <c:pt idx="459">
                        <c:v>0.47127304213053434</c:v>
                      </c:pt>
                      <c:pt idx="460">
                        <c:v>0.47236020452434663</c:v>
                      </c:pt>
                      <c:pt idx="461">
                        <c:v>0.47338435329796169</c:v>
                      </c:pt>
                      <c:pt idx="462">
                        <c:v>0.47445180135541881</c:v>
                      </c:pt>
                      <c:pt idx="463">
                        <c:v>0.47543249846365548</c:v>
                      </c:pt>
                      <c:pt idx="464">
                        <c:v>0.47646817767719973</c:v>
                      </c:pt>
                      <c:pt idx="465">
                        <c:v>0.4775925900079338</c:v>
                      </c:pt>
                      <c:pt idx="466">
                        <c:v>0.47851289367425254</c:v>
                      </c:pt>
                      <c:pt idx="467">
                        <c:v>0.47955908567935374</c:v>
                      </c:pt>
                      <c:pt idx="468">
                        <c:v>0.48061535184783111</c:v>
                      </c:pt>
                      <c:pt idx="469">
                        <c:v>0.48169682710047984</c:v>
                      </c:pt>
                      <c:pt idx="470">
                        <c:v>0.48261496853859021</c:v>
                      </c:pt>
                      <c:pt idx="471">
                        <c:v>0.48370316565361743</c:v>
                      </c:pt>
                      <c:pt idx="472">
                        <c:v>0.48476387664638798</c:v>
                      </c:pt>
                      <c:pt idx="473">
                        <c:v>0.48581630552603416</c:v>
                      </c:pt>
                      <c:pt idx="474">
                        <c:v>0.48679914628437188</c:v>
                      </c:pt>
                      <c:pt idx="475">
                        <c:v>0.4878118337591304</c:v>
                      </c:pt>
                      <c:pt idx="476">
                        <c:v>0.48885712737742776</c:v>
                      </c:pt>
                      <c:pt idx="477">
                        <c:v>0.48986952554905716</c:v>
                      </c:pt>
                      <c:pt idx="478">
                        <c:v>0.49092204987521804</c:v>
                      </c:pt>
                      <c:pt idx="479">
                        <c:v>0.4919609474681107</c:v>
                      </c:pt>
                      <c:pt idx="480">
                        <c:v>0.49299541609330044</c:v>
                      </c:pt>
                      <c:pt idx="481">
                        <c:v>0.49403939721668222</c:v>
                      </c:pt>
                      <c:pt idx="482">
                        <c:v>0.49509224292984555</c:v>
                      </c:pt>
                      <c:pt idx="483">
                        <c:v>0.49609057215557006</c:v>
                      </c:pt>
                      <c:pt idx="484">
                        <c:v>0.49711058087172616</c:v>
                      </c:pt>
                      <c:pt idx="485">
                        <c:v>0.49814970949768095</c:v>
                      </c:pt>
                      <c:pt idx="486">
                        <c:v>0.49918185612361421</c:v>
                      </c:pt>
                      <c:pt idx="487">
                        <c:v>0.50024802018001957</c:v>
                      </c:pt>
                      <c:pt idx="488">
                        <c:v>0.50123208933062957</c:v>
                      </c:pt>
                      <c:pt idx="489">
                        <c:v>0.50227173209941978</c:v>
                      </c:pt>
                      <c:pt idx="490">
                        <c:v>0.50327440387195588</c:v>
                      </c:pt>
                      <c:pt idx="491">
                        <c:v>0.50434247451031422</c:v>
                      </c:pt>
                      <c:pt idx="492">
                        <c:v>0.50532994643692219</c:v>
                      </c:pt>
                      <c:pt idx="493">
                        <c:v>0.5063009070300597</c:v>
                      </c:pt>
                      <c:pt idx="494">
                        <c:v>0.50736935968266417</c:v>
                      </c:pt>
                      <c:pt idx="495">
                        <c:v>0.5084389193826665</c:v>
                      </c:pt>
                      <c:pt idx="496">
                        <c:v>0.50944800977111326</c:v>
                      </c:pt>
                      <c:pt idx="497">
                        <c:v>0.51043568536607709</c:v>
                      </c:pt>
                      <c:pt idx="498">
                        <c:v>0.51149834023244201</c:v>
                      </c:pt>
                      <c:pt idx="499">
                        <c:v>0.51250647406821892</c:v>
                      </c:pt>
                      <c:pt idx="500">
                        <c:v>0.51359213595066566</c:v>
                      </c:pt>
                      <c:pt idx="501">
                        <c:v>0.51458411843701102</c:v>
                      </c:pt>
                      <c:pt idx="502">
                        <c:v>0.51559193992054364</c:v>
                      </c:pt>
                      <c:pt idx="503">
                        <c:v>0.51669468641568927</c:v>
                      </c:pt>
                      <c:pt idx="504">
                        <c:v>0.517727439721821</c:v>
                      </c:pt>
                      <c:pt idx="505">
                        <c:v>0.51873956381538067</c:v>
                      </c:pt>
                      <c:pt idx="506">
                        <c:v>0.51974896801636317</c:v>
                      </c:pt>
                      <c:pt idx="507">
                        <c:v>0.52079401715585349</c:v>
                      </c:pt>
                      <c:pt idx="508">
                        <c:v>0.5218268122355193</c:v>
                      </c:pt>
                      <c:pt idx="509">
                        <c:v>0.52287776809120656</c:v>
                      </c:pt>
                      <c:pt idx="510">
                        <c:v>0.52390135172593655</c:v>
                      </c:pt>
                      <c:pt idx="511">
                        <c:v>0.52491482960189573</c:v>
                      </c:pt>
                      <c:pt idx="512">
                        <c:v>0.52596412329282072</c:v>
                      </c:pt>
                      <c:pt idx="513">
                        <c:v>0.52702287950895443</c:v>
                      </c:pt>
                      <c:pt idx="514">
                        <c:v>0.52805131218365975</c:v>
                      </c:pt>
                      <c:pt idx="515">
                        <c:v>0.5289555777620476</c:v>
                      </c:pt>
                      <c:pt idx="516">
                        <c:v>0.53000102719122744</c:v>
                      </c:pt>
                      <c:pt idx="517">
                        <c:v>0.53107033930546521</c:v>
                      </c:pt>
                      <c:pt idx="518">
                        <c:v>0.53210697369501447</c:v>
                      </c:pt>
                      <c:pt idx="519">
                        <c:v>0.53311373850897392</c:v>
                      </c:pt>
                      <c:pt idx="520">
                        <c:v>0.53417695896199446</c:v>
                      </c:pt>
                      <c:pt idx="521">
                        <c:v>0.53525104623594522</c:v>
                      </c:pt>
                      <c:pt idx="522">
                        <c:v>0.53619689587396679</c:v>
                      </c:pt>
                      <c:pt idx="523">
                        <c:v>0.53723522245436295</c:v>
                      </c:pt>
                      <c:pt idx="524">
                        <c:v>0.53827354235546609</c:v>
                      </c:pt>
                      <c:pt idx="525">
                        <c:v>0.53929070856758787</c:v>
                      </c:pt>
                      <c:pt idx="526">
                        <c:v>0.5402924349226178</c:v>
                      </c:pt>
                      <c:pt idx="527">
                        <c:v>0.54136338238079174</c:v>
                      </c:pt>
                      <c:pt idx="528">
                        <c:v>0.54239703836171393</c:v>
                      </c:pt>
                      <c:pt idx="529">
                        <c:v>0.543465318256388</c:v>
                      </c:pt>
                      <c:pt idx="530">
                        <c:v>0.5444308452904929</c:v>
                      </c:pt>
                      <c:pt idx="531">
                        <c:v>0.54548262657335678</c:v>
                      </c:pt>
                      <c:pt idx="532">
                        <c:v>0.54654529558588894</c:v>
                      </c:pt>
                      <c:pt idx="533">
                        <c:v>0.54756761409520749</c:v>
                      </c:pt>
                      <c:pt idx="534">
                        <c:v>0.54858558202543029</c:v>
                      </c:pt>
                      <c:pt idx="535">
                        <c:v>0.54959648566756059</c:v>
                      </c:pt>
                      <c:pt idx="536">
                        <c:v>0.55062077739904935</c:v>
                      </c:pt>
                      <c:pt idx="537">
                        <c:v>0.55166886010475547</c:v>
                      </c:pt>
                      <c:pt idx="538">
                        <c:v>0.55265797264838257</c:v>
                      </c:pt>
                      <c:pt idx="539">
                        <c:v>0.55370744336501621</c:v>
                      </c:pt>
                      <c:pt idx="540">
                        <c:v>0.55474474742889279</c:v>
                      </c:pt>
                      <c:pt idx="541">
                        <c:v>0.5557746830496908</c:v>
                      </c:pt>
                    </c:numCache>
                  </c:numRef>
                </c:xVal>
                <c:yVal>
                  <c:numRef>
                    <c:extLst xmlns:c15="http://schemas.microsoft.com/office/drawing/2012/chart">
                      <c:ext xmlns:c15="http://schemas.microsoft.com/office/drawing/2012/chart" uri="{02D57815-91ED-43cb-92C2-25804820EDAC}">
                        <c15:formulaRef>
                          <c15:sqref>'Graficas (2)'!$GP$5:$GP$546</c15:sqref>
                        </c15:formulaRef>
                      </c:ext>
                    </c:extLst>
                    <c:numCache>
                      <c:formatCode>General</c:formatCode>
                      <c:ptCount val="542"/>
                      <c:pt idx="0">
                        <c:v>0.24226886988800075</c:v>
                      </c:pt>
                      <c:pt idx="1">
                        <c:v>1.0515438957476591</c:v>
                      </c:pt>
                      <c:pt idx="2">
                        <c:v>1.7357220307590733</c:v>
                      </c:pt>
                      <c:pt idx="3">
                        <c:v>2.3007662652406835</c:v>
                      </c:pt>
                      <c:pt idx="4">
                        <c:v>3.0050813096699764</c:v>
                      </c:pt>
                      <c:pt idx="5">
                        <c:v>3.7119936760799455</c:v>
                      </c:pt>
                      <c:pt idx="6">
                        <c:v>4.6477733087200495</c:v>
                      </c:pt>
                      <c:pt idx="7">
                        <c:v>5.4000301918683924</c:v>
                      </c:pt>
                      <c:pt idx="8">
                        <c:v>6.3863892245916363</c:v>
                      </c:pt>
                      <c:pt idx="9">
                        <c:v>7.653906480577862</c:v>
                      </c:pt>
                      <c:pt idx="10">
                        <c:v>9.0933107270670295</c:v>
                      </c:pt>
                      <c:pt idx="11">
                        <c:v>10.444760113799479</c:v>
                      </c:pt>
                      <c:pt idx="12">
                        <c:v>11.793903611791114</c:v>
                      </c:pt>
                      <c:pt idx="13">
                        <c:v>13.530355916061428</c:v>
                      </c:pt>
                      <c:pt idx="14">
                        <c:v>15.176260246379263</c:v>
                      </c:pt>
                      <c:pt idx="15">
                        <c:v>16.739369242827969</c:v>
                      </c:pt>
                      <c:pt idx="16">
                        <c:v>18.176025507308001</c:v>
                      </c:pt>
                      <c:pt idx="17">
                        <c:v>19.810358917887484</c:v>
                      </c:pt>
                      <c:pt idx="18">
                        <c:v>21.514061404080859</c:v>
                      </c:pt>
                      <c:pt idx="19">
                        <c:v>23.250117140565287</c:v>
                      </c:pt>
                      <c:pt idx="20">
                        <c:v>24.670460120254106</c:v>
                      </c:pt>
                      <c:pt idx="21">
                        <c:v>26.418658480795614</c:v>
                      </c:pt>
                      <c:pt idx="22">
                        <c:v>27.779736951354579</c:v>
                      </c:pt>
                      <c:pt idx="23">
                        <c:v>29.471312073315147</c:v>
                      </c:pt>
                      <c:pt idx="24">
                        <c:v>31.024328636022119</c:v>
                      </c:pt>
                      <c:pt idx="25">
                        <c:v>32.606556854025584</c:v>
                      </c:pt>
                      <c:pt idx="26">
                        <c:v>34.23827221048326</c:v>
                      </c:pt>
                      <c:pt idx="27">
                        <c:v>35.699312759725061</c:v>
                      </c:pt>
                      <c:pt idx="28">
                        <c:v>37.127499195570358</c:v>
                      </c:pt>
                      <c:pt idx="29">
                        <c:v>38.536129974909279</c:v>
                      </c:pt>
                      <c:pt idx="30">
                        <c:v>40.008502277512456</c:v>
                      </c:pt>
                      <c:pt idx="31">
                        <c:v>41.637474987119916</c:v>
                      </c:pt>
                      <c:pt idx="32">
                        <c:v>42.862547113916811</c:v>
                      </c:pt>
                      <c:pt idx="33">
                        <c:v>44.10978557750034</c:v>
                      </c:pt>
                      <c:pt idx="34">
                        <c:v>45.214671893541507</c:v>
                      </c:pt>
                      <c:pt idx="35">
                        <c:v>46.662651628598091</c:v>
                      </c:pt>
                      <c:pt idx="36">
                        <c:v>47.817030958801219</c:v>
                      </c:pt>
                      <c:pt idx="37">
                        <c:v>48.991033039972294</c:v>
                      </c:pt>
                      <c:pt idx="38">
                        <c:v>50.252090656898176</c:v>
                      </c:pt>
                      <c:pt idx="39">
                        <c:v>51.364806000219957</c:v>
                      </c:pt>
                      <c:pt idx="40">
                        <c:v>52.18055596406716</c:v>
                      </c:pt>
                      <c:pt idx="41">
                        <c:v>53.356844490958814</c:v>
                      </c:pt>
                      <c:pt idx="42">
                        <c:v>54.262434645611521</c:v>
                      </c:pt>
                      <c:pt idx="43">
                        <c:v>55.324060183196082</c:v>
                      </c:pt>
                      <c:pt idx="44">
                        <c:v>56.186327419671116</c:v>
                      </c:pt>
                      <c:pt idx="45">
                        <c:v>57.16867603112312</c:v>
                      </c:pt>
                      <c:pt idx="46">
                        <c:v>57.872160090105545</c:v>
                      </c:pt>
                      <c:pt idx="47">
                        <c:v>58.817776056836976</c:v>
                      </c:pt>
                      <c:pt idx="48">
                        <c:v>59.354167974155622</c:v>
                      </c:pt>
                      <c:pt idx="49">
                        <c:v>60.136887787758006</c:v>
                      </c:pt>
                      <c:pt idx="50">
                        <c:v>60.692568227144022</c:v>
                      </c:pt>
                      <c:pt idx="51">
                        <c:v>61.373035487437917</c:v>
                      </c:pt>
                      <c:pt idx="52">
                        <c:v>62.064311956021911</c:v>
                      </c:pt>
                      <c:pt idx="53">
                        <c:v>62.575686524338515</c:v>
                      </c:pt>
                      <c:pt idx="54">
                        <c:v>63.011086778663753</c:v>
                      </c:pt>
                      <c:pt idx="55">
                        <c:v>63.616426015487903</c:v>
                      </c:pt>
                      <c:pt idx="56">
                        <c:v>64.068325717116551</c:v>
                      </c:pt>
                      <c:pt idx="57">
                        <c:v>64.451340466078705</c:v>
                      </c:pt>
                      <c:pt idx="58">
                        <c:v>65.034627661825255</c:v>
                      </c:pt>
                      <c:pt idx="59">
                        <c:v>65.230429550619178</c:v>
                      </c:pt>
                      <c:pt idx="60">
                        <c:v>65.595033727341189</c:v>
                      </c:pt>
                      <c:pt idx="61">
                        <c:v>65.943729842178485</c:v>
                      </c:pt>
                      <c:pt idx="62">
                        <c:v>66.348888066634728</c:v>
                      </c:pt>
                      <c:pt idx="63">
                        <c:v>66.48877335287213</c:v>
                      </c:pt>
                      <c:pt idx="64">
                        <c:v>66.95855351369535</c:v>
                      </c:pt>
                      <c:pt idx="65">
                        <c:v>67.153969899044043</c:v>
                      </c:pt>
                      <c:pt idx="66">
                        <c:v>67.288426617240773</c:v>
                      </c:pt>
                      <c:pt idx="67">
                        <c:v>67.579003638881829</c:v>
                      </c:pt>
                      <c:pt idx="68">
                        <c:v>67.767448956496679</c:v>
                      </c:pt>
                      <c:pt idx="69">
                        <c:v>67.803998911113794</c:v>
                      </c:pt>
                      <c:pt idx="70">
                        <c:v>67.978131347089587</c:v>
                      </c:pt>
                      <c:pt idx="71">
                        <c:v>68.204007318391987</c:v>
                      </c:pt>
                      <c:pt idx="72">
                        <c:v>68.2794985229649</c:v>
                      </c:pt>
                      <c:pt idx="73">
                        <c:v>68.338726489613151</c:v>
                      </c:pt>
                      <c:pt idx="74">
                        <c:v>68.579453821319902</c:v>
                      </c:pt>
                      <c:pt idx="75">
                        <c:v>68.684000820762407</c:v>
                      </c:pt>
                      <c:pt idx="76">
                        <c:v>68.577790615037685</c:v>
                      </c:pt>
                      <c:pt idx="77">
                        <c:v>68.779833560363883</c:v>
                      </c:pt>
                      <c:pt idx="78">
                        <c:v>68.772344158027266</c:v>
                      </c:pt>
                      <c:pt idx="79">
                        <c:v>68.915732029831929</c:v>
                      </c:pt>
                      <c:pt idx="80">
                        <c:v>68.904248987313764</c:v>
                      </c:pt>
                      <c:pt idx="81">
                        <c:v>68.922646163533116</c:v>
                      </c:pt>
                      <c:pt idx="82">
                        <c:v>68.873567620276148</c:v>
                      </c:pt>
                      <c:pt idx="83">
                        <c:v>68.751735978105174</c:v>
                      </c:pt>
                      <c:pt idx="84">
                        <c:v>68.776826124795022</c:v>
                      </c:pt>
                      <c:pt idx="85">
                        <c:v>68.672680909489145</c:v>
                      </c:pt>
                      <c:pt idx="86">
                        <c:v>68.765574769935469</c:v>
                      </c:pt>
                      <c:pt idx="87">
                        <c:v>68.801107370086982</c:v>
                      </c:pt>
                      <c:pt idx="88">
                        <c:v>68.797831949877036</c:v>
                      </c:pt>
                      <c:pt idx="89">
                        <c:v>68.844280617848469</c:v>
                      </c:pt>
                      <c:pt idx="90">
                        <c:v>68.709291170175561</c:v>
                      </c:pt>
                      <c:pt idx="91">
                        <c:v>68.737132980709546</c:v>
                      </c:pt>
                      <c:pt idx="92">
                        <c:v>68.545292195997732</c:v>
                      </c:pt>
                      <c:pt idx="93">
                        <c:v>68.602941389510519</c:v>
                      </c:pt>
                      <c:pt idx="94">
                        <c:v>68.623050494061673</c:v>
                      </c:pt>
                      <c:pt idx="95">
                        <c:v>68.447505313943921</c:v>
                      </c:pt>
                      <c:pt idx="96">
                        <c:v>68.551396609050101</c:v>
                      </c:pt>
                      <c:pt idx="97">
                        <c:v>68.452347240027464</c:v>
                      </c:pt>
                      <c:pt idx="98">
                        <c:v>68.44100129319051</c:v>
                      </c:pt>
                      <c:pt idx="99">
                        <c:v>68.384966088407424</c:v>
                      </c:pt>
                      <c:pt idx="100">
                        <c:v>68.504510881190043</c:v>
                      </c:pt>
                      <c:pt idx="101">
                        <c:v>68.337916603602636</c:v>
                      </c:pt>
                      <c:pt idx="102">
                        <c:v>68.446299177447457</c:v>
                      </c:pt>
                      <c:pt idx="103">
                        <c:v>68.442203934137737</c:v>
                      </c:pt>
                      <c:pt idx="104">
                        <c:v>68.479390346937095</c:v>
                      </c:pt>
                      <c:pt idx="105">
                        <c:v>68.328772375525048</c:v>
                      </c:pt>
                      <c:pt idx="106">
                        <c:v>68.37311548895606</c:v>
                      </c:pt>
                      <c:pt idx="107">
                        <c:v>68.406910050813963</c:v>
                      </c:pt>
                      <c:pt idx="108">
                        <c:v>68.52695766241348</c:v>
                      </c:pt>
                      <c:pt idx="109">
                        <c:v>68.339832701298192</c:v>
                      </c:pt>
                      <c:pt idx="110">
                        <c:v>68.552411288089544</c:v>
                      </c:pt>
                      <c:pt idx="111">
                        <c:v>68.542638357252386</c:v>
                      </c:pt>
                      <c:pt idx="112">
                        <c:v>68.5596023240345</c:v>
                      </c:pt>
                      <c:pt idx="113">
                        <c:v>68.586131333256247</c:v>
                      </c:pt>
                      <c:pt idx="114">
                        <c:v>68.66414934149536</c:v>
                      </c:pt>
                      <c:pt idx="115">
                        <c:v>68.615678319620969</c:v>
                      </c:pt>
                      <c:pt idx="116">
                        <c:v>68.669834229075107</c:v>
                      </c:pt>
                      <c:pt idx="117">
                        <c:v>68.488297559753391</c:v>
                      </c:pt>
                      <c:pt idx="118">
                        <c:v>68.703420014988936</c:v>
                      </c:pt>
                      <c:pt idx="119">
                        <c:v>68.900933059652942</c:v>
                      </c:pt>
                      <c:pt idx="120">
                        <c:v>68.86701365193872</c:v>
                      </c:pt>
                      <c:pt idx="121">
                        <c:v>68.858756730414242</c:v>
                      </c:pt>
                      <c:pt idx="122">
                        <c:v>68.889136011735417</c:v>
                      </c:pt>
                      <c:pt idx="123">
                        <c:v>68.968924881788396</c:v>
                      </c:pt>
                      <c:pt idx="124">
                        <c:v>69.045142535462347</c:v>
                      </c:pt>
                      <c:pt idx="125">
                        <c:v>69.0740751180373</c:v>
                      </c:pt>
                      <c:pt idx="126">
                        <c:v>69.077047166547771</c:v>
                      </c:pt>
                      <c:pt idx="127">
                        <c:v>69.273220352523921</c:v>
                      </c:pt>
                      <c:pt idx="128">
                        <c:v>69.333851439220012</c:v>
                      </c:pt>
                      <c:pt idx="129">
                        <c:v>69.389476682176408</c:v>
                      </c:pt>
                      <c:pt idx="130">
                        <c:v>69.605085044025216</c:v>
                      </c:pt>
                      <c:pt idx="131">
                        <c:v>69.621562674951804</c:v>
                      </c:pt>
                      <c:pt idx="132">
                        <c:v>69.675184441365531</c:v>
                      </c:pt>
                      <c:pt idx="133">
                        <c:v>69.883441656413808</c:v>
                      </c:pt>
                      <c:pt idx="134">
                        <c:v>69.889928933521674</c:v>
                      </c:pt>
                      <c:pt idx="135">
                        <c:v>69.907862164232043</c:v>
                      </c:pt>
                      <c:pt idx="136">
                        <c:v>70.001505808633198</c:v>
                      </c:pt>
                      <c:pt idx="137">
                        <c:v>70.041091272484621</c:v>
                      </c:pt>
                      <c:pt idx="138">
                        <c:v>70.210823531381195</c:v>
                      </c:pt>
                      <c:pt idx="139">
                        <c:v>70.310848175467541</c:v>
                      </c:pt>
                      <c:pt idx="140">
                        <c:v>70.214234309087971</c:v>
                      </c:pt>
                      <c:pt idx="141">
                        <c:v>70.395929339456401</c:v>
                      </c:pt>
                      <c:pt idx="142">
                        <c:v>70.495436306317146</c:v>
                      </c:pt>
                      <c:pt idx="143">
                        <c:v>70.883491189867783</c:v>
                      </c:pt>
                      <c:pt idx="144">
                        <c:v>70.625849511727523</c:v>
                      </c:pt>
                      <c:pt idx="145">
                        <c:v>70.741140748977529</c:v>
                      </c:pt>
                      <c:pt idx="146">
                        <c:v>70.882173802027552</c:v>
                      </c:pt>
                      <c:pt idx="147">
                        <c:v>71.035708331124823</c:v>
                      </c:pt>
                      <c:pt idx="148">
                        <c:v>71.021993532187892</c:v>
                      </c:pt>
                      <c:pt idx="149">
                        <c:v>71.127799479457366</c:v>
                      </c:pt>
                      <c:pt idx="150">
                        <c:v>71.275451711377713</c:v>
                      </c:pt>
                      <c:pt idx="151">
                        <c:v>71.279230207601046</c:v>
                      </c:pt>
                      <c:pt idx="152">
                        <c:v>71.486859853879864</c:v>
                      </c:pt>
                      <c:pt idx="153">
                        <c:v>71.616742529789576</c:v>
                      </c:pt>
                      <c:pt idx="154">
                        <c:v>71.620663058125444</c:v>
                      </c:pt>
                      <c:pt idx="155">
                        <c:v>71.839767537264152</c:v>
                      </c:pt>
                      <c:pt idx="156">
                        <c:v>71.874110463246922</c:v>
                      </c:pt>
                      <c:pt idx="157">
                        <c:v>71.851070476757087</c:v>
                      </c:pt>
                      <c:pt idx="158">
                        <c:v>71.982106944855303</c:v>
                      </c:pt>
                      <c:pt idx="159">
                        <c:v>72.389302568199895</c:v>
                      </c:pt>
                      <c:pt idx="160">
                        <c:v>72.537237609458344</c:v>
                      </c:pt>
                      <c:pt idx="161">
                        <c:v>72.338573069066655</c:v>
                      </c:pt>
                      <c:pt idx="162">
                        <c:v>72.424765612212965</c:v>
                      </c:pt>
                      <c:pt idx="163">
                        <c:v>72.640148228662241</c:v>
                      </c:pt>
                      <c:pt idx="164">
                        <c:v>72.640204375411599</c:v>
                      </c:pt>
                      <c:pt idx="165">
                        <c:v>72.903038932128965</c:v>
                      </c:pt>
                      <c:pt idx="166">
                        <c:v>73.024435567915802</c:v>
                      </c:pt>
                      <c:pt idx="167">
                        <c:v>73.188551252980673</c:v>
                      </c:pt>
                      <c:pt idx="168">
                        <c:v>73.322475407934263</c:v>
                      </c:pt>
                      <c:pt idx="169">
                        <c:v>73.426399557656794</c:v>
                      </c:pt>
                      <c:pt idx="170">
                        <c:v>73.522175716616815</c:v>
                      </c:pt>
                      <c:pt idx="171">
                        <c:v>73.736375931894628</c:v>
                      </c:pt>
                      <c:pt idx="172">
                        <c:v>73.902555021768478</c:v>
                      </c:pt>
                      <c:pt idx="173">
                        <c:v>73.952135239099348</c:v>
                      </c:pt>
                      <c:pt idx="174">
                        <c:v>74.108120281822451</c:v>
                      </c:pt>
                      <c:pt idx="175">
                        <c:v>74.218660667330298</c:v>
                      </c:pt>
                      <c:pt idx="176">
                        <c:v>74.36334338870418</c:v>
                      </c:pt>
                      <c:pt idx="177">
                        <c:v>74.263670750890995</c:v>
                      </c:pt>
                      <c:pt idx="178">
                        <c:v>74.579784019935033</c:v>
                      </c:pt>
                      <c:pt idx="179">
                        <c:v>74.657081525110314</c:v>
                      </c:pt>
                      <c:pt idx="180">
                        <c:v>74.752386281893607</c:v>
                      </c:pt>
                      <c:pt idx="181">
                        <c:v>74.844977837497908</c:v>
                      </c:pt>
                      <c:pt idx="182">
                        <c:v>74.662077964462853</c:v>
                      </c:pt>
                      <c:pt idx="183">
                        <c:v>74.881776016208661</c:v>
                      </c:pt>
                      <c:pt idx="184">
                        <c:v>75.091902575546811</c:v>
                      </c:pt>
                      <c:pt idx="185">
                        <c:v>75.145860706028927</c:v>
                      </c:pt>
                      <c:pt idx="186">
                        <c:v>75.49301483498509</c:v>
                      </c:pt>
                      <c:pt idx="187">
                        <c:v>75.651171945329594</c:v>
                      </c:pt>
                      <c:pt idx="188">
                        <c:v>75.498487302566062</c:v>
                      </c:pt>
                      <c:pt idx="189">
                        <c:v>75.78496462195065</c:v>
                      </c:pt>
                      <c:pt idx="190">
                        <c:v>75.861709371187231</c:v>
                      </c:pt>
                      <c:pt idx="191">
                        <c:v>75.890884140274068</c:v>
                      </c:pt>
                      <c:pt idx="192">
                        <c:v>76.051381129010153</c:v>
                      </c:pt>
                      <c:pt idx="193">
                        <c:v>75.948105218818881</c:v>
                      </c:pt>
                      <c:pt idx="194">
                        <c:v>76.182648606174624</c:v>
                      </c:pt>
                      <c:pt idx="195">
                        <c:v>76.151606912189905</c:v>
                      </c:pt>
                      <c:pt idx="196">
                        <c:v>76.338492991115999</c:v>
                      </c:pt>
                      <c:pt idx="197">
                        <c:v>76.47045573962896</c:v>
                      </c:pt>
                      <c:pt idx="198">
                        <c:v>76.620787341927326</c:v>
                      </c:pt>
                      <c:pt idx="199">
                        <c:v>76.617447705097135</c:v>
                      </c:pt>
                      <c:pt idx="200">
                        <c:v>76.662752627532399</c:v>
                      </c:pt>
                      <c:pt idx="201">
                        <c:v>76.628287389588607</c:v>
                      </c:pt>
                      <c:pt idx="202">
                        <c:v>76.910988699855736</c:v>
                      </c:pt>
                      <c:pt idx="203">
                        <c:v>76.769730227769941</c:v>
                      </c:pt>
                      <c:pt idx="204">
                        <c:v>76.989451342351416</c:v>
                      </c:pt>
                      <c:pt idx="205">
                        <c:v>76.942937909073535</c:v>
                      </c:pt>
                      <c:pt idx="206">
                        <c:v>77.042255189501319</c:v>
                      </c:pt>
                      <c:pt idx="207">
                        <c:v>76.996849203033477</c:v>
                      </c:pt>
                      <c:pt idx="208">
                        <c:v>77.37706219148042</c:v>
                      </c:pt>
                      <c:pt idx="209">
                        <c:v>77.273072067481891</c:v>
                      </c:pt>
                      <c:pt idx="210">
                        <c:v>77.476999952803837</c:v>
                      </c:pt>
                      <c:pt idx="211">
                        <c:v>77.462841174081404</c:v>
                      </c:pt>
                      <c:pt idx="212">
                        <c:v>77.692925089928778</c:v>
                      </c:pt>
                      <c:pt idx="213">
                        <c:v>77.574413766651304</c:v>
                      </c:pt>
                      <c:pt idx="214">
                        <c:v>77.580183627926687</c:v>
                      </c:pt>
                      <c:pt idx="215">
                        <c:v>77.890636509040419</c:v>
                      </c:pt>
                      <c:pt idx="216">
                        <c:v>77.917250940671224</c:v>
                      </c:pt>
                      <c:pt idx="217">
                        <c:v>77.876833393433159</c:v>
                      </c:pt>
                      <c:pt idx="218">
                        <c:v>77.698951278880486</c:v>
                      </c:pt>
                      <c:pt idx="219">
                        <c:v>78.10430942735772</c:v>
                      </c:pt>
                      <c:pt idx="220">
                        <c:v>77.957801000259522</c:v>
                      </c:pt>
                      <c:pt idx="221">
                        <c:v>78.110130231582772</c:v>
                      </c:pt>
                      <c:pt idx="222">
                        <c:v>78.248915800858612</c:v>
                      </c:pt>
                      <c:pt idx="223">
                        <c:v>78.212864925099808</c:v>
                      </c:pt>
                      <c:pt idx="224">
                        <c:v>78.3067713808571</c:v>
                      </c:pt>
                      <c:pt idx="225">
                        <c:v>78.340172550163032</c:v>
                      </c:pt>
                      <c:pt idx="226">
                        <c:v>78.443283743499492</c:v>
                      </c:pt>
                      <c:pt idx="227">
                        <c:v>78.465507646848096</c:v>
                      </c:pt>
                      <c:pt idx="228">
                        <c:v>78.380719462943304</c:v>
                      </c:pt>
                      <c:pt idx="229">
                        <c:v>78.452049482770448</c:v>
                      </c:pt>
                      <c:pt idx="230">
                        <c:v>78.619145367880165</c:v>
                      </c:pt>
                      <c:pt idx="231">
                        <c:v>78.559682036388239</c:v>
                      </c:pt>
                      <c:pt idx="232">
                        <c:v>78.616708215691432</c:v>
                      </c:pt>
                      <c:pt idx="233">
                        <c:v>78.710660730859274</c:v>
                      </c:pt>
                      <c:pt idx="234">
                        <c:v>78.647235681500803</c:v>
                      </c:pt>
                      <c:pt idx="235">
                        <c:v>78.873547702795378</c:v>
                      </c:pt>
                      <c:pt idx="236">
                        <c:v>78.89778285176827</c:v>
                      </c:pt>
                      <c:pt idx="237">
                        <c:v>78.818607530507947</c:v>
                      </c:pt>
                      <c:pt idx="238">
                        <c:v>78.884763001303881</c:v>
                      </c:pt>
                      <c:pt idx="239">
                        <c:v>79.006666370236715</c:v>
                      </c:pt>
                      <c:pt idx="240">
                        <c:v>79.14801052861263</c:v>
                      </c:pt>
                      <c:pt idx="241">
                        <c:v>79.103972026074715</c:v>
                      </c:pt>
                      <c:pt idx="242">
                        <c:v>78.99376023613506</c:v>
                      </c:pt>
                      <c:pt idx="243">
                        <c:v>79.105294669444532</c:v>
                      </c:pt>
                      <c:pt idx="244">
                        <c:v>79.181781238026616</c:v>
                      </c:pt>
                      <c:pt idx="245">
                        <c:v>79.440616219859521</c:v>
                      </c:pt>
                      <c:pt idx="246">
                        <c:v>79.531987011599611</c:v>
                      </c:pt>
                      <c:pt idx="247">
                        <c:v>79.430790555577403</c:v>
                      </c:pt>
                      <c:pt idx="248">
                        <c:v>79.537182591467896</c:v>
                      </c:pt>
                      <c:pt idx="249">
                        <c:v>79.701992122401748</c:v>
                      </c:pt>
                      <c:pt idx="250">
                        <c:v>79.607122853265622</c:v>
                      </c:pt>
                      <c:pt idx="251">
                        <c:v>79.653451807107203</c:v>
                      </c:pt>
                      <c:pt idx="252">
                        <c:v>79.726747831527462</c:v>
                      </c:pt>
                      <c:pt idx="253">
                        <c:v>79.6163436957127</c:v>
                      </c:pt>
                      <c:pt idx="254">
                        <c:v>79.644544731753044</c:v>
                      </c:pt>
                      <c:pt idx="255">
                        <c:v>79.630135875377619</c:v>
                      </c:pt>
                      <c:pt idx="256">
                        <c:v>79.835097123257313</c:v>
                      </c:pt>
                      <c:pt idx="257">
                        <c:v>79.829250155306212</c:v>
                      </c:pt>
                      <c:pt idx="258">
                        <c:v>79.85841670979444</c:v>
                      </c:pt>
                      <c:pt idx="259">
                        <c:v>79.881296544742185</c:v>
                      </c:pt>
                      <c:pt idx="260">
                        <c:v>79.924051029321305</c:v>
                      </c:pt>
                      <c:pt idx="261">
                        <c:v>80.033757368901291</c:v>
                      </c:pt>
                      <c:pt idx="262">
                        <c:v>79.889530315954943</c:v>
                      </c:pt>
                      <c:pt idx="263">
                        <c:v>80.066940092542112</c:v>
                      </c:pt>
                      <c:pt idx="264">
                        <c:v>80.036168063258941</c:v>
                      </c:pt>
                      <c:pt idx="265">
                        <c:v>79.853170000981237</c:v>
                      </c:pt>
                      <c:pt idx="266">
                        <c:v>80.127823645187107</c:v>
                      </c:pt>
                      <c:pt idx="267">
                        <c:v>80.279130155208549</c:v>
                      </c:pt>
                      <c:pt idx="268">
                        <c:v>80.176395645361964</c:v>
                      </c:pt>
                      <c:pt idx="269">
                        <c:v>80.221405688526801</c:v>
                      </c:pt>
                      <c:pt idx="270">
                        <c:v>80.266440247034438</c:v>
                      </c:pt>
                      <c:pt idx="271">
                        <c:v>80.279736234836804</c:v>
                      </c:pt>
                      <c:pt idx="272">
                        <c:v>80.327067377261741</c:v>
                      </c:pt>
                      <c:pt idx="273">
                        <c:v>80.487092187872094</c:v>
                      </c:pt>
                      <c:pt idx="274">
                        <c:v>80.271086568256621</c:v>
                      </c:pt>
                      <c:pt idx="275">
                        <c:v>80.455406356133636</c:v>
                      </c:pt>
                      <c:pt idx="276">
                        <c:v>80.654526621623319</c:v>
                      </c:pt>
                      <c:pt idx="277">
                        <c:v>80.454417197683284</c:v>
                      </c:pt>
                      <c:pt idx="278">
                        <c:v>80.66615117895455</c:v>
                      </c:pt>
                      <c:pt idx="279">
                        <c:v>80.741712482539782</c:v>
                      </c:pt>
                      <c:pt idx="280">
                        <c:v>80.544789216178685</c:v>
                      </c:pt>
                      <c:pt idx="281">
                        <c:v>80.758645879832173</c:v>
                      </c:pt>
                      <c:pt idx="282">
                        <c:v>80.703625741191416</c:v>
                      </c:pt>
                      <c:pt idx="283">
                        <c:v>80.560468582023105</c:v>
                      </c:pt>
                      <c:pt idx="284">
                        <c:v>80.904201276323064</c:v>
                      </c:pt>
                      <c:pt idx="285">
                        <c:v>80.910747170430454</c:v>
                      </c:pt>
                      <c:pt idx="286">
                        <c:v>80.868258553342642</c:v>
                      </c:pt>
                      <c:pt idx="287">
                        <c:v>81.053085460887161</c:v>
                      </c:pt>
                      <c:pt idx="288">
                        <c:v>81.088541897417116</c:v>
                      </c:pt>
                      <c:pt idx="289">
                        <c:v>80.966964752612384</c:v>
                      </c:pt>
                      <c:pt idx="290">
                        <c:v>80.934670859814446</c:v>
                      </c:pt>
                      <c:pt idx="291">
                        <c:v>81.195060778032371</c:v>
                      </c:pt>
                      <c:pt idx="292">
                        <c:v>81.390002076753845</c:v>
                      </c:pt>
                      <c:pt idx="293">
                        <c:v>81.326381415559155</c:v>
                      </c:pt>
                      <c:pt idx="294">
                        <c:v>81.281877153476927</c:v>
                      </c:pt>
                      <c:pt idx="295">
                        <c:v>81.318236856991078</c:v>
                      </c:pt>
                      <c:pt idx="296">
                        <c:v>81.294460246295131</c:v>
                      </c:pt>
                      <c:pt idx="297">
                        <c:v>81.322582541225856</c:v>
                      </c:pt>
                      <c:pt idx="298">
                        <c:v>81.308153842058431</c:v>
                      </c:pt>
                      <c:pt idx="299">
                        <c:v>81.589838221871105</c:v>
                      </c:pt>
                      <c:pt idx="300">
                        <c:v>81.383854686291073</c:v>
                      </c:pt>
                      <c:pt idx="301">
                        <c:v>81.505442767619428</c:v>
                      </c:pt>
                      <c:pt idx="302">
                        <c:v>81.768583795764229</c:v>
                      </c:pt>
                      <c:pt idx="303">
                        <c:v>81.692206302381024</c:v>
                      </c:pt>
                      <c:pt idx="304">
                        <c:v>81.818537444573408</c:v>
                      </c:pt>
                      <c:pt idx="305">
                        <c:v>81.771870241426626</c:v>
                      </c:pt>
                      <c:pt idx="306">
                        <c:v>81.782994328422191</c:v>
                      </c:pt>
                      <c:pt idx="307">
                        <c:v>81.917430928321153</c:v>
                      </c:pt>
                      <c:pt idx="308">
                        <c:v>82.062964831892913</c:v>
                      </c:pt>
                      <c:pt idx="309">
                        <c:v>82.289184669267897</c:v>
                      </c:pt>
                      <c:pt idx="310">
                        <c:v>82.179828051996864</c:v>
                      </c:pt>
                      <c:pt idx="311">
                        <c:v>82.14434976392559</c:v>
                      </c:pt>
                      <c:pt idx="312">
                        <c:v>82.116089637760282</c:v>
                      </c:pt>
                      <c:pt idx="313">
                        <c:v>82.186650331629764</c:v>
                      </c:pt>
                      <c:pt idx="314">
                        <c:v>82.208087916606246</c:v>
                      </c:pt>
                      <c:pt idx="315">
                        <c:v>82.177082462642915</c:v>
                      </c:pt>
                      <c:pt idx="316">
                        <c:v>82.584861593342836</c:v>
                      </c:pt>
                      <c:pt idx="317">
                        <c:v>82.546488252420772</c:v>
                      </c:pt>
                      <c:pt idx="318">
                        <c:v>82.626648267081862</c:v>
                      </c:pt>
                      <c:pt idx="319">
                        <c:v>82.56687909422152</c:v>
                      </c:pt>
                      <c:pt idx="320">
                        <c:v>82.634297131906067</c:v>
                      </c:pt>
                      <c:pt idx="321">
                        <c:v>82.745366161968448</c:v>
                      </c:pt>
                      <c:pt idx="322">
                        <c:v>82.803808528070434</c:v>
                      </c:pt>
                      <c:pt idx="323">
                        <c:v>82.766124352038972</c:v>
                      </c:pt>
                      <c:pt idx="324">
                        <c:v>83.022120015093535</c:v>
                      </c:pt>
                      <c:pt idx="325">
                        <c:v>83.085350713896574</c:v>
                      </c:pt>
                      <c:pt idx="326">
                        <c:v>83.171829647371624</c:v>
                      </c:pt>
                      <c:pt idx="327">
                        <c:v>83.148337556007903</c:v>
                      </c:pt>
                      <c:pt idx="328">
                        <c:v>83.296640698816987</c:v>
                      </c:pt>
                      <c:pt idx="329">
                        <c:v>83.134114031741063</c:v>
                      </c:pt>
                      <c:pt idx="330">
                        <c:v>83.322819384732327</c:v>
                      </c:pt>
                      <c:pt idx="331">
                        <c:v>83.343130106152273</c:v>
                      </c:pt>
                      <c:pt idx="332">
                        <c:v>83.480144051614701</c:v>
                      </c:pt>
                      <c:pt idx="333">
                        <c:v>83.394109841034521</c:v>
                      </c:pt>
                      <c:pt idx="334">
                        <c:v>83.798629146649006</c:v>
                      </c:pt>
                      <c:pt idx="335">
                        <c:v>83.563300523762862</c:v>
                      </c:pt>
                      <c:pt idx="336">
                        <c:v>83.777143866665625</c:v>
                      </c:pt>
                      <c:pt idx="337">
                        <c:v>83.947626584912499</c:v>
                      </c:pt>
                      <c:pt idx="338">
                        <c:v>83.770423556048797</c:v>
                      </c:pt>
                      <c:pt idx="339">
                        <c:v>84.041487667698092</c:v>
                      </c:pt>
                      <c:pt idx="340">
                        <c:v>84.147834514868606</c:v>
                      </c:pt>
                      <c:pt idx="341">
                        <c:v>84.006078754129234</c:v>
                      </c:pt>
                      <c:pt idx="342">
                        <c:v>84.136295216038292</c:v>
                      </c:pt>
                      <c:pt idx="343">
                        <c:v>84.338558012166061</c:v>
                      </c:pt>
                      <c:pt idx="344">
                        <c:v>84.544641526031043</c:v>
                      </c:pt>
                      <c:pt idx="345">
                        <c:v>84.330192753321086</c:v>
                      </c:pt>
                      <c:pt idx="346">
                        <c:v>84.610314937119668</c:v>
                      </c:pt>
                      <c:pt idx="347">
                        <c:v>84.38687872106857</c:v>
                      </c:pt>
                      <c:pt idx="348">
                        <c:v>84.699234758382886</c:v>
                      </c:pt>
                      <c:pt idx="349">
                        <c:v>84.875598186453004</c:v>
                      </c:pt>
                      <c:pt idx="350">
                        <c:v>84.866062332488085</c:v>
                      </c:pt>
                      <c:pt idx="351">
                        <c:v>84.872379793563937</c:v>
                      </c:pt>
                      <c:pt idx="352">
                        <c:v>84.944354496343408</c:v>
                      </c:pt>
                      <c:pt idx="353">
                        <c:v>84.953455775781805</c:v>
                      </c:pt>
                      <c:pt idx="354">
                        <c:v>85.077274093017252</c:v>
                      </c:pt>
                      <c:pt idx="355">
                        <c:v>85.335999685202992</c:v>
                      </c:pt>
                      <c:pt idx="356">
                        <c:v>85.173138273670787</c:v>
                      </c:pt>
                      <c:pt idx="357">
                        <c:v>85.341873004038092</c:v>
                      </c:pt>
                      <c:pt idx="358">
                        <c:v>85.397974746604717</c:v>
                      </c:pt>
                      <c:pt idx="359">
                        <c:v>85.524270284066105</c:v>
                      </c:pt>
                      <c:pt idx="360">
                        <c:v>85.56800043778658</c:v>
                      </c:pt>
                      <c:pt idx="361">
                        <c:v>85.713997958469221</c:v>
                      </c:pt>
                      <c:pt idx="362">
                        <c:v>85.781603722370477</c:v>
                      </c:pt>
                      <c:pt idx="363">
                        <c:v>85.864827754985711</c:v>
                      </c:pt>
                      <c:pt idx="364">
                        <c:v>85.997137199315418</c:v>
                      </c:pt>
                      <c:pt idx="365">
                        <c:v>86.013125523693105</c:v>
                      </c:pt>
                      <c:pt idx="366">
                        <c:v>86.210944122013913</c:v>
                      </c:pt>
                      <c:pt idx="367">
                        <c:v>86.189526369948481</c:v>
                      </c:pt>
                      <c:pt idx="368">
                        <c:v>86.136653322666646</c:v>
                      </c:pt>
                      <c:pt idx="369">
                        <c:v>86.420002112209175</c:v>
                      </c:pt>
                      <c:pt idx="370">
                        <c:v>86.384115196536683</c:v>
                      </c:pt>
                      <c:pt idx="371">
                        <c:v>86.634568072419285</c:v>
                      </c:pt>
                      <c:pt idx="372">
                        <c:v>86.728414986431744</c:v>
                      </c:pt>
                      <c:pt idx="373">
                        <c:v>86.517138528600597</c:v>
                      </c:pt>
                      <c:pt idx="374">
                        <c:v>86.884585550164928</c:v>
                      </c:pt>
                      <c:pt idx="375">
                        <c:v>87.088575502117664</c:v>
                      </c:pt>
                      <c:pt idx="376">
                        <c:v>87.178064406800587</c:v>
                      </c:pt>
                      <c:pt idx="377">
                        <c:v>87.105291504618336</c:v>
                      </c:pt>
                      <c:pt idx="378">
                        <c:v>87.143577752079437</c:v>
                      </c:pt>
                      <c:pt idx="379">
                        <c:v>86.948929657508401</c:v>
                      </c:pt>
                      <c:pt idx="380">
                        <c:v>87.480937341904067</c:v>
                      </c:pt>
                      <c:pt idx="381">
                        <c:v>87.510966406575591</c:v>
                      </c:pt>
                      <c:pt idx="382">
                        <c:v>87.609808036577903</c:v>
                      </c:pt>
                      <c:pt idx="383">
                        <c:v>87.54125240224559</c:v>
                      </c:pt>
                      <c:pt idx="384">
                        <c:v>87.738989983339536</c:v>
                      </c:pt>
                      <c:pt idx="385">
                        <c:v>87.871008139270543</c:v>
                      </c:pt>
                      <c:pt idx="386">
                        <c:v>87.757344621271798</c:v>
                      </c:pt>
                      <c:pt idx="387">
                        <c:v>88.138895772071209</c:v>
                      </c:pt>
                      <c:pt idx="388">
                        <c:v>88.116104447635877</c:v>
                      </c:pt>
                      <c:pt idx="389">
                        <c:v>88.18522861088951</c:v>
                      </c:pt>
                      <c:pt idx="390">
                        <c:v>88.356490054831454</c:v>
                      </c:pt>
                      <c:pt idx="391">
                        <c:v>88.482274448152083</c:v>
                      </c:pt>
                      <c:pt idx="392">
                        <c:v>88.400062668209571</c:v>
                      </c:pt>
                      <c:pt idx="393">
                        <c:v>88.381653164570622</c:v>
                      </c:pt>
                      <c:pt idx="394">
                        <c:v>88.633051880017291</c:v>
                      </c:pt>
                      <c:pt idx="395">
                        <c:v>88.856570946511539</c:v>
                      </c:pt>
                      <c:pt idx="396">
                        <c:v>88.72356352692654</c:v>
                      </c:pt>
                      <c:pt idx="397">
                        <c:v>89.016531213266035</c:v>
                      </c:pt>
                      <c:pt idx="398">
                        <c:v>88.880534041324566</c:v>
                      </c:pt>
                      <c:pt idx="399">
                        <c:v>88.993830429016825</c:v>
                      </c:pt>
                      <c:pt idx="400">
                        <c:v>88.959376864021664</c:v>
                      </c:pt>
                      <c:pt idx="401">
                        <c:v>89.289183248147594</c:v>
                      </c:pt>
                      <c:pt idx="402">
                        <c:v>89.321392824627026</c:v>
                      </c:pt>
                      <c:pt idx="403">
                        <c:v>89.406813841839863</c:v>
                      </c:pt>
                      <c:pt idx="404">
                        <c:v>89.51911710531347</c:v>
                      </c:pt>
                      <c:pt idx="405">
                        <c:v>89.86125409364044</c:v>
                      </c:pt>
                      <c:pt idx="406">
                        <c:v>89.842809758313138</c:v>
                      </c:pt>
                      <c:pt idx="407">
                        <c:v>89.987167497949471</c:v>
                      </c:pt>
                      <c:pt idx="408">
                        <c:v>90.015551158123046</c:v>
                      </c:pt>
                      <c:pt idx="409">
                        <c:v>89.976520114577824</c:v>
                      </c:pt>
                      <c:pt idx="410">
                        <c:v>90.175326720503108</c:v>
                      </c:pt>
                      <c:pt idx="411">
                        <c:v>90.382399827001294</c:v>
                      </c:pt>
                      <c:pt idx="412">
                        <c:v>90.457563784181389</c:v>
                      </c:pt>
                      <c:pt idx="413">
                        <c:v>90.503034428427256</c:v>
                      </c:pt>
                      <c:pt idx="414">
                        <c:v>90.300156786480329</c:v>
                      </c:pt>
                      <c:pt idx="415">
                        <c:v>90.441245416378507</c:v>
                      </c:pt>
                      <c:pt idx="416">
                        <c:v>90.564352636390453</c:v>
                      </c:pt>
                      <c:pt idx="417">
                        <c:v>90.82120500715628</c:v>
                      </c:pt>
                      <c:pt idx="418">
                        <c:v>90.853569202689386</c:v>
                      </c:pt>
                      <c:pt idx="419">
                        <c:v>91.226342214725122</c:v>
                      </c:pt>
                      <c:pt idx="420">
                        <c:v>91.075654756922816</c:v>
                      </c:pt>
                      <c:pt idx="421">
                        <c:v>91.481407394452475</c:v>
                      </c:pt>
                      <c:pt idx="422">
                        <c:v>91.422596924474902</c:v>
                      </c:pt>
                      <c:pt idx="423">
                        <c:v>91.483337500790626</c:v>
                      </c:pt>
                      <c:pt idx="424">
                        <c:v>91.576807344210437</c:v>
                      </c:pt>
                      <c:pt idx="425">
                        <c:v>91.72232279181739</c:v>
                      </c:pt>
                      <c:pt idx="426">
                        <c:v>91.882673272638485</c:v>
                      </c:pt>
                      <c:pt idx="427">
                        <c:v>91.890910341780454</c:v>
                      </c:pt>
                      <c:pt idx="428">
                        <c:v>92.12813071761181</c:v>
                      </c:pt>
                      <c:pt idx="429">
                        <c:v>92.293683824616778</c:v>
                      </c:pt>
                      <c:pt idx="430">
                        <c:v>92.463698170666561</c:v>
                      </c:pt>
                      <c:pt idx="431">
                        <c:v>92.305974926322762</c:v>
                      </c:pt>
                      <c:pt idx="432">
                        <c:v>92.501515668127723</c:v>
                      </c:pt>
                      <c:pt idx="433">
                        <c:v>92.703732471686934</c:v>
                      </c:pt>
                      <c:pt idx="434">
                        <c:v>92.450782578703979</c:v>
                      </c:pt>
                      <c:pt idx="435">
                        <c:v>92.834636185059864</c:v>
                      </c:pt>
                      <c:pt idx="436">
                        <c:v>92.987655608316317</c:v>
                      </c:pt>
                      <c:pt idx="437">
                        <c:v>92.973578089777249</c:v>
                      </c:pt>
                      <c:pt idx="438">
                        <c:v>93.197241021890846</c:v>
                      </c:pt>
                      <c:pt idx="439">
                        <c:v>93.301183171889562</c:v>
                      </c:pt>
                      <c:pt idx="440">
                        <c:v>93.45707777207403</c:v>
                      </c:pt>
                      <c:pt idx="441">
                        <c:v>93.579856500559018</c:v>
                      </c:pt>
                      <c:pt idx="442">
                        <c:v>93.612678910621057</c:v>
                      </c:pt>
                      <c:pt idx="443">
                        <c:v>93.685801364229107</c:v>
                      </c:pt>
                      <c:pt idx="444">
                        <c:v>93.628359335476077</c:v>
                      </c:pt>
                      <c:pt idx="445">
                        <c:v>93.697617464749356</c:v>
                      </c:pt>
                      <c:pt idx="446">
                        <c:v>93.883417756017963</c:v>
                      </c:pt>
                      <c:pt idx="447">
                        <c:v>94.062905272710992</c:v>
                      </c:pt>
                      <c:pt idx="448">
                        <c:v>94.137485304046521</c:v>
                      </c:pt>
                      <c:pt idx="449">
                        <c:v>94.296579006501545</c:v>
                      </c:pt>
                      <c:pt idx="450">
                        <c:v>94.577687110107462</c:v>
                      </c:pt>
                      <c:pt idx="451">
                        <c:v>94.430771081869665</c:v>
                      </c:pt>
                      <c:pt idx="452">
                        <c:v>94.597340302112258</c:v>
                      </c:pt>
                      <c:pt idx="453">
                        <c:v>94.581221087031025</c:v>
                      </c:pt>
                      <c:pt idx="454">
                        <c:v>94.759276741009131</c:v>
                      </c:pt>
                      <c:pt idx="455">
                        <c:v>94.800936098641756</c:v>
                      </c:pt>
                      <c:pt idx="456">
                        <c:v>94.978655849180228</c:v>
                      </c:pt>
                      <c:pt idx="457">
                        <c:v>95.083611144629188</c:v>
                      </c:pt>
                      <c:pt idx="458">
                        <c:v>95.300817698684881</c:v>
                      </c:pt>
                      <c:pt idx="459">
                        <c:v>95.514303000638932</c:v>
                      </c:pt>
                      <c:pt idx="460">
                        <c:v>95.691909101656762</c:v>
                      </c:pt>
                      <c:pt idx="461">
                        <c:v>95.731038175186256</c:v>
                      </c:pt>
                      <c:pt idx="462">
                        <c:v>95.742596063084122</c:v>
                      </c:pt>
                      <c:pt idx="463">
                        <c:v>95.688534905156388</c:v>
                      </c:pt>
                      <c:pt idx="464">
                        <c:v>96.104552512749976</c:v>
                      </c:pt>
                      <c:pt idx="465">
                        <c:v>96.298133280859446</c:v>
                      </c:pt>
                      <c:pt idx="466">
                        <c:v>96.368876510514426</c:v>
                      </c:pt>
                      <c:pt idx="467">
                        <c:v>96.23425102657788</c:v>
                      </c:pt>
                      <c:pt idx="468">
                        <c:v>96.359112019504465</c:v>
                      </c:pt>
                      <c:pt idx="469">
                        <c:v>96.736651834122981</c:v>
                      </c:pt>
                      <c:pt idx="470">
                        <c:v>96.4324649631358</c:v>
                      </c:pt>
                      <c:pt idx="471">
                        <c:v>96.602754100673238</c:v>
                      </c:pt>
                      <c:pt idx="472">
                        <c:v>96.99542152695642</c:v>
                      </c:pt>
                      <c:pt idx="473">
                        <c:v>97.100152359792176</c:v>
                      </c:pt>
                      <c:pt idx="474">
                        <c:v>96.897417445696405</c:v>
                      </c:pt>
                      <c:pt idx="475">
                        <c:v>97.03478743178637</c:v>
                      </c:pt>
                      <c:pt idx="476">
                        <c:v>97.333539818338494</c:v>
                      </c:pt>
                      <c:pt idx="477">
                        <c:v>97.398456724357843</c:v>
                      </c:pt>
                      <c:pt idx="478">
                        <c:v>97.454486526558853</c:v>
                      </c:pt>
                      <c:pt idx="479">
                        <c:v>97.818510586271231</c:v>
                      </c:pt>
                      <c:pt idx="480">
                        <c:v>97.796451408495983</c:v>
                      </c:pt>
                      <c:pt idx="481">
                        <c:v>98.054815446746844</c:v>
                      </c:pt>
                      <c:pt idx="482">
                        <c:v>98.098546302890156</c:v>
                      </c:pt>
                      <c:pt idx="483">
                        <c:v>98.086329415633074</c:v>
                      </c:pt>
                      <c:pt idx="484">
                        <c:v>98.211078198468257</c:v>
                      </c:pt>
                      <c:pt idx="485">
                        <c:v>98.486775964188084</c:v>
                      </c:pt>
                      <c:pt idx="486">
                        <c:v>98.521530492824866</c:v>
                      </c:pt>
                      <c:pt idx="487">
                        <c:v>98.90179048083057</c:v>
                      </c:pt>
                      <c:pt idx="488">
                        <c:v>98.786266218790018</c:v>
                      </c:pt>
                      <c:pt idx="489">
                        <c:v>98.949879395417796</c:v>
                      </c:pt>
                      <c:pt idx="490">
                        <c:v>98.985099757415739</c:v>
                      </c:pt>
                      <c:pt idx="491">
                        <c:v>99.068327486106156</c:v>
                      </c:pt>
                      <c:pt idx="492">
                        <c:v>99.184467957253332</c:v>
                      </c:pt>
                      <c:pt idx="493">
                        <c:v>99.409356962234213</c:v>
                      </c:pt>
                      <c:pt idx="494">
                        <c:v>99.595872818100872</c:v>
                      </c:pt>
                      <c:pt idx="495">
                        <c:v>100.04407774231478</c:v>
                      </c:pt>
                      <c:pt idx="496">
                        <c:v>100.17523665692988</c:v>
                      </c:pt>
                      <c:pt idx="497">
                        <c:v>100.33977353241582</c:v>
                      </c:pt>
                      <c:pt idx="498">
                        <c:v>100.42944312891524</c:v>
                      </c:pt>
                      <c:pt idx="499">
                        <c:v>100.57670408136461</c:v>
                      </c:pt>
                      <c:pt idx="500">
                        <c:v>101.07347034270107</c:v>
                      </c:pt>
                      <c:pt idx="501">
                        <c:v>100.81148422794755</c:v>
                      </c:pt>
                      <c:pt idx="502">
                        <c:v>101.02816369109073</c:v>
                      </c:pt>
                      <c:pt idx="503">
                        <c:v>101.37336561456112</c:v>
                      </c:pt>
                      <c:pt idx="504">
                        <c:v>101.69757646208589</c:v>
                      </c:pt>
                      <c:pt idx="505">
                        <c:v>101.71924438363962</c:v>
                      </c:pt>
                      <c:pt idx="506">
                        <c:v>101.83223860627682</c:v>
                      </c:pt>
                      <c:pt idx="507">
                        <c:v>102.01466356821757</c:v>
                      </c:pt>
                      <c:pt idx="508">
                        <c:v>102.29462911084491</c:v>
                      </c:pt>
                      <c:pt idx="509">
                        <c:v>102.40613415805981</c:v>
                      </c:pt>
                      <c:pt idx="510">
                        <c:v>102.51390369953954</c:v>
                      </c:pt>
                      <c:pt idx="511">
                        <c:v>102.59477324267004</c:v>
                      </c:pt>
                      <c:pt idx="512">
                        <c:v>102.8924426198694</c:v>
                      </c:pt>
                      <c:pt idx="513">
                        <c:v>103.10789439198609</c:v>
                      </c:pt>
                      <c:pt idx="514">
                        <c:v>103.21614522361756</c:v>
                      </c:pt>
                      <c:pt idx="515">
                        <c:v>103.21326355370995</c:v>
                      </c:pt>
                      <c:pt idx="516">
                        <c:v>103.28475235132942</c:v>
                      </c:pt>
                      <c:pt idx="517">
                        <c:v>103.68882017253864</c:v>
                      </c:pt>
                      <c:pt idx="518">
                        <c:v>103.92042887551433</c:v>
                      </c:pt>
                      <c:pt idx="519">
                        <c:v>104.20336446952756</c:v>
                      </c:pt>
                      <c:pt idx="520">
                        <c:v>104.58067046190077</c:v>
                      </c:pt>
                      <c:pt idx="521">
                        <c:v>104.68164979166208</c:v>
                      </c:pt>
                      <c:pt idx="522">
                        <c:v>104.59536217236936</c:v>
                      </c:pt>
                      <c:pt idx="523">
                        <c:v>105.08772720023148</c:v>
                      </c:pt>
                      <c:pt idx="524">
                        <c:v>105.22517620787679</c:v>
                      </c:pt>
                      <c:pt idx="525">
                        <c:v>105.30663271496874</c:v>
                      </c:pt>
                      <c:pt idx="526">
                        <c:v>105.60628600229623</c:v>
                      </c:pt>
                      <c:pt idx="527">
                        <c:v>106.12590964429801</c:v>
                      </c:pt>
                      <c:pt idx="528">
                        <c:v>106.43926377888047</c:v>
                      </c:pt>
                      <c:pt idx="529">
                        <c:v>106.57324735468198</c:v>
                      </c:pt>
                      <c:pt idx="530">
                        <c:v>106.6489030427437</c:v>
                      </c:pt>
                      <c:pt idx="531">
                        <c:v>106.95983068731782</c:v>
                      </c:pt>
                      <c:pt idx="532">
                        <c:v>107.17856581408755</c:v>
                      </c:pt>
                      <c:pt idx="533">
                        <c:v>107.4452526170702</c:v>
                      </c:pt>
                      <c:pt idx="534">
                        <c:v>107.77943421915923</c:v>
                      </c:pt>
                      <c:pt idx="535">
                        <c:v>107.83810861788295</c:v>
                      </c:pt>
                      <c:pt idx="536">
                        <c:v>108.26093151211398</c:v>
                      </c:pt>
                      <c:pt idx="537">
                        <c:v>108.35295905034525</c:v>
                      </c:pt>
                      <c:pt idx="538">
                        <c:v>108.57527879939573</c:v>
                      </c:pt>
                      <c:pt idx="539">
                        <c:v>109.01138269253315</c:v>
                      </c:pt>
                      <c:pt idx="540">
                        <c:v>109.25503933103084</c:v>
                      </c:pt>
                      <c:pt idx="541">
                        <c:v>109.50121769668542</c:v>
                      </c:pt>
                    </c:numCache>
                  </c:numRef>
                </c:yVal>
                <c:smooth val="1"/>
                <c:extLst xmlns:c15="http://schemas.microsoft.com/office/drawing/2012/chart">
                  <c:ext xmlns:c16="http://schemas.microsoft.com/office/drawing/2014/chart" uri="{C3380CC4-5D6E-409C-BE32-E72D297353CC}">
                    <c16:uniqueId val="{0000000F-0688-4018-B01C-7E39D0E7DCCC}"/>
                  </c:ext>
                </c:extLst>
              </c15:ser>
            </c15:filteredScatterSeries>
            <c15:filteredScatterSeries>
              <c15:ser>
                <c:idx val="7"/>
                <c:order val="16"/>
                <c:tx>
                  <c:v>Promedio 6 gr</c:v>
                </c:tx>
                <c:spPr>
                  <a:ln w="28575">
                    <a:solidFill>
                      <a:schemeClr val="accent2">
                        <a:lumMod val="60000"/>
                        <a:alpha val="20000"/>
                      </a:schemeClr>
                    </a:solidFill>
                  </a:ln>
                  <a:effectLst/>
                </c:spPr>
                <c:marker>
                  <c:symbol val="circle"/>
                  <c:size val="4"/>
                  <c:spPr>
                    <a:solidFill>
                      <a:schemeClr val="accent2">
                        <a:lumMod val="60000"/>
                      </a:schemeClr>
                    </a:solidFill>
                    <a:ln w="9525" cap="flat" cmpd="sng" algn="ctr">
                      <a:solidFill>
                        <a:schemeClr val="accent2">
                          <a:lumMod val="60000"/>
                        </a:schemeClr>
                      </a:solidFill>
                      <a:round/>
                    </a:ln>
                    <a:effectLst/>
                  </c:spPr>
                </c:marker>
                <c:xVal>
                  <c:numRef>
                    <c:extLst xmlns:c15="http://schemas.microsoft.com/office/drawing/2012/chart">
                      <c:ext xmlns:c15="http://schemas.microsoft.com/office/drawing/2012/chart" uri="{02D57815-91ED-43cb-92C2-25804820EDAC}">
                        <c15:formulaRef>
                          <c15:sqref>'Graficas (2)'!$HS$5:$HS$546</c15:sqref>
                        </c15:formulaRef>
                      </c:ext>
                    </c:extLst>
                    <c:numCache>
                      <c:formatCode>General</c:formatCode>
                      <c:ptCount val="542"/>
                      <c:pt idx="0">
                        <c:v>2.5968281463375229E-4</c:v>
                      </c:pt>
                      <c:pt idx="1">
                        <c:v>9.8462962951486243E-4</c:v>
                      </c:pt>
                      <c:pt idx="2">
                        <c:v>1.9310061650918483E-3</c:v>
                      </c:pt>
                      <c:pt idx="3">
                        <c:v>2.7638723538258559E-3</c:v>
                      </c:pt>
                      <c:pt idx="4">
                        <c:v>3.5503177691648103E-3</c:v>
                      </c:pt>
                      <c:pt idx="5">
                        <c:v>4.4602424736029257E-3</c:v>
                      </c:pt>
                      <c:pt idx="6">
                        <c:v>5.2357446199352634E-3</c:v>
                      </c:pt>
                      <c:pt idx="7">
                        <c:v>5.9163365876178783E-3</c:v>
                      </c:pt>
                      <c:pt idx="8">
                        <c:v>6.7933734902639684E-3</c:v>
                      </c:pt>
                      <c:pt idx="9">
                        <c:v>7.8571314436049009E-3</c:v>
                      </c:pt>
                      <c:pt idx="10">
                        <c:v>8.9083118511607412E-3</c:v>
                      </c:pt>
                      <c:pt idx="11">
                        <c:v>9.8582105781564906E-3</c:v>
                      </c:pt>
                      <c:pt idx="12">
                        <c:v>1.0828593075642528E-2</c:v>
                      </c:pt>
                      <c:pt idx="13">
                        <c:v>1.1833769110218125E-2</c:v>
                      </c:pt>
                      <c:pt idx="14">
                        <c:v>1.2867126119062183E-2</c:v>
                      </c:pt>
                      <c:pt idx="15">
                        <c:v>1.3941068475635652E-2</c:v>
                      </c:pt>
                      <c:pt idx="16">
                        <c:v>1.4884176555781812E-2</c:v>
                      </c:pt>
                      <c:pt idx="17">
                        <c:v>1.5883174251490755E-2</c:v>
                      </c:pt>
                      <c:pt idx="18">
                        <c:v>1.685896374062925E-2</c:v>
                      </c:pt>
                      <c:pt idx="19">
                        <c:v>1.7940266913034283E-2</c:v>
                      </c:pt>
                      <c:pt idx="20">
                        <c:v>1.8928500814793015E-2</c:v>
                      </c:pt>
                      <c:pt idx="21">
                        <c:v>1.9943922099347568E-2</c:v>
                      </c:pt>
                      <c:pt idx="22">
                        <c:v>2.0890894536822222E-2</c:v>
                      </c:pt>
                      <c:pt idx="23">
                        <c:v>2.1907571508105052E-2</c:v>
                      </c:pt>
                      <c:pt idx="24">
                        <c:v>2.2968289950734071E-2</c:v>
                      </c:pt>
                      <c:pt idx="25">
                        <c:v>2.3880409512963947E-2</c:v>
                      </c:pt>
                      <c:pt idx="26">
                        <c:v>2.4941729514927562E-2</c:v>
                      </c:pt>
                      <c:pt idx="27">
                        <c:v>2.6007321892369695E-2</c:v>
                      </c:pt>
                      <c:pt idx="28">
                        <c:v>2.6937974812242693E-2</c:v>
                      </c:pt>
                      <c:pt idx="29">
                        <c:v>2.8013799930184664E-2</c:v>
                      </c:pt>
                      <c:pt idx="30">
                        <c:v>2.9019738476016327E-2</c:v>
                      </c:pt>
                      <c:pt idx="31">
                        <c:v>3.0017548209086233E-2</c:v>
                      </c:pt>
                      <c:pt idx="32">
                        <c:v>3.0994341505901135E-2</c:v>
                      </c:pt>
                      <c:pt idx="33">
                        <c:v>3.1997334023017202E-2</c:v>
                      </c:pt>
                      <c:pt idx="34">
                        <c:v>3.3060481551247273E-2</c:v>
                      </c:pt>
                      <c:pt idx="35">
                        <c:v>3.4047423099596782E-2</c:v>
                      </c:pt>
                      <c:pt idx="36">
                        <c:v>3.5038517120450155E-2</c:v>
                      </c:pt>
                      <c:pt idx="37">
                        <c:v>3.6070123681982008E-2</c:v>
                      </c:pt>
                      <c:pt idx="38">
                        <c:v>3.7127008390402449E-2</c:v>
                      </c:pt>
                      <c:pt idx="39">
                        <c:v>3.8168023649546245E-2</c:v>
                      </c:pt>
                      <c:pt idx="40">
                        <c:v>3.914742468756692E-2</c:v>
                      </c:pt>
                      <c:pt idx="41">
                        <c:v>4.0167417009098316E-2</c:v>
                      </c:pt>
                      <c:pt idx="42">
                        <c:v>4.1136199318297262E-2</c:v>
                      </c:pt>
                      <c:pt idx="43">
                        <c:v>4.2186768387132527E-2</c:v>
                      </c:pt>
                      <c:pt idx="44">
                        <c:v>4.3187335652141029E-2</c:v>
                      </c:pt>
                      <c:pt idx="45">
                        <c:v>4.421319339142317E-2</c:v>
                      </c:pt>
                      <c:pt idx="46">
                        <c:v>4.5254901919479597E-2</c:v>
                      </c:pt>
                      <c:pt idx="47">
                        <c:v>4.6264187004700828E-2</c:v>
                      </c:pt>
                      <c:pt idx="48">
                        <c:v>4.7290890208703827E-2</c:v>
                      </c:pt>
                      <c:pt idx="49">
                        <c:v>4.8242081497043898E-2</c:v>
                      </c:pt>
                      <c:pt idx="50">
                        <c:v>4.9309114983893648E-2</c:v>
                      </c:pt>
                      <c:pt idx="51">
                        <c:v>5.0363131681065501E-2</c:v>
                      </c:pt>
                      <c:pt idx="52">
                        <c:v>5.1377291210597385E-2</c:v>
                      </c:pt>
                      <c:pt idx="53">
                        <c:v>5.2390979461751086E-2</c:v>
                      </c:pt>
                      <c:pt idx="54">
                        <c:v>5.3331144068085833E-2</c:v>
                      </c:pt>
                      <c:pt idx="55">
                        <c:v>5.4407821829259018E-2</c:v>
                      </c:pt>
                      <c:pt idx="56">
                        <c:v>5.5491025709946795E-2</c:v>
                      </c:pt>
                      <c:pt idx="57">
                        <c:v>5.6511309847165014E-2</c:v>
                      </c:pt>
                      <c:pt idx="58">
                        <c:v>5.7527944206948754E-2</c:v>
                      </c:pt>
                      <c:pt idx="59">
                        <c:v>5.8571203677376206E-2</c:v>
                      </c:pt>
                      <c:pt idx="60">
                        <c:v>5.9500265016131273E-2</c:v>
                      </c:pt>
                      <c:pt idx="61">
                        <c:v>6.0539769034037197E-2</c:v>
                      </c:pt>
                      <c:pt idx="62">
                        <c:v>6.1613742568722041E-2</c:v>
                      </c:pt>
                      <c:pt idx="63">
                        <c:v>6.2617828332700548E-2</c:v>
                      </c:pt>
                      <c:pt idx="64">
                        <c:v>6.3628004886931613E-2</c:v>
                      </c:pt>
                      <c:pt idx="65">
                        <c:v>6.4604071764316609E-2</c:v>
                      </c:pt>
                      <c:pt idx="66">
                        <c:v>6.5676560126608163E-2</c:v>
                      </c:pt>
                      <c:pt idx="67">
                        <c:v>6.6680616110051119E-2</c:v>
                      </c:pt>
                      <c:pt idx="68">
                        <c:v>6.7695960164320584E-2</c:v>
                      </c:pt>
                      <c:pt idx="69">
                        <c:v>6.8758619817298749E-2</c:v>
                      </c:pt>
                      <c:pt idx="70">
                        <c:v>6.9824172214992902E-2</c:v>
                      </c:pt>
                      <c:pt idx="71">
                        <c:v>7.0807998984892082E-2</c:v>
                      </c:pt>
                      <c:pt idx="72">
                        <c:v>7.1780586916710867E-2</c:v>
                      </c:pt>
                      <c:pt idx="73">
                        <c:v>7.2812712223834661E-2</c:v>
                      </c:pt>
                      <c:pt idx="74">
                        <c:v>7.3866286257542796E-2</c:v>
                      </c:pt>
                      <c:pt idx="75">
                        <c:v>7.4886163953256452E-2</c:v>
                      </c:pt>
                      <c:pt idx="76">
                        <c:v>7.5898227455704279E-2</c:v>
                      </c:pt>
                      <c:pt idx="77">
                        <c:v>7.6910318661236876E-2</c:v>
                      </c:pt>
                      <c:pt idx="78">
                        <c:v>7.7939309342394167E-2</c:v>
                      </c:pt>
                      <c:pt idx="79">
                        <c:v>7.90207280932472E-2</c:v>
                      </c:pt>
                      <c:pt idx="80">
                        <c:v>8.0004934791937002E-2</c:v>
                      </c:pt>
                      <c:pt idx="81">
                        <c:v>8.1091114480601398E-2</c:v>
                      </c:pt>
                      <c:pt idx="82">
                        <c:v>8.2078970601364751E-2</c:v>
                      </c:pt>
                      <c:pt idx="83">
                        <c:v>8.3070673271119014E-2</c:v>
                      </c:pt>
                      <c:pt idx="84">
                        <c:v>8.4119919165156903E-2</c:v>
                      </c:pt>
                      <c:pt idx="85">
                        <c:v>8.5191777706388305E-2</c:v>
                      </c:pt>
                      <c:pt idx="86">
                        <c:v>8.6185031609046087E-2</c:v>
                      </c:pt>
                      <c:pt idx="87">
                        <c:v>8.7216555068089174E-2</c:v>
                      </c:pt>
                      <c:pt idx="88">
                        <c:v>8.8228866280760238E-2</c:v>
                      </c:pt>
                      <c:pt idx="89">
                        <c:v>8.925259085878634E-2</c:v>
                      </c:pt>
                      <c:pt idx="90">
                        <c:v>9.0254202464737782E-2</c:v>
                      </c:pt>
                      <c:pt idx="91">
                        <c:v>9.1334136828287518E-2</c:v>
                      </c:pt>
                      <c:pt idx="92">
                        <c:v>9.2379710391759878E-2</c:v>
                      </c:pt>
                      <c:pt idx="93">
                        <c:v>9.3288854407275815E-2</c:v>
                      </c:pt>
                      <c:pt idx="94">
                        <c:v>9.4356566466627073E-2</c:v>
                      </c:pt>
                      <c:pt idx="95">
                        <c:v>9.5426947786419899E-2</c:v>
                      </c:pt>
                      <c:pt idx="96">
                        <c:v>9.6478591285389381E-2</c:v>
                      </c:pt>
                      <c:pt idx="97">
                        <c:v>9.748165734637812E-2</c:v>
                      </c:pt>
                      <c:pt idx="98">
                        <c:v>9.8494134932765945E-2</c:v>
                      </c:pt>
                      <c:pt idx="99">
                        <c:v>9.9559593482661066E-2</c:v>
                      </c:pt>
                      <c:pt idx="100">
                        <c:v>0.10057894306803834</c:v>
                      </c:pt>
                      <c:pt idx="101">
                        <c:v>0.10157291678283664</c:v>
                      </c:pt>
                      <c:pt idx="102">
                        <c:v>0.10261661623708088</c:v>
                      </c:pt>
                      <c:pt idx="103">
                        <c:v>0.10360770723481752</c:v>
                      </c:pt>
                      <c:pt idx="104">
                        <c:v>0.10465961391498564</c:v>
                      </c:pt>
                      <c:pt idx="105">
                        <c:v>0.10566318548425709</c:v>
                      </c:pt>
                      <c:pt idx="106">
                        <c:v>0.10669038555103419</c:v>
                      </c:pt>
                      <c:pt idx="107">
                        <c:v>0.10773237071257118</c:v>
                      </c:pt>
                      <c:pt idx="108">
                        <c:v>0.10878579218316294</c:v>
                      </c:pt>
                      <c:pt idx="109">
                        <c:v>0.10979580661293542</c:v>
                      </c:pt>
                      <c:pt idx="110">
                        <c:v>0.11073820554908169</c:v>
                      </c:pt>
                      <c:pt idx="111">
                        <c:v>0.11183152408270822</c:v>
                      </c:pt>
                      <c:pt idx="112">
                        <c:v>0.11289201449834003</c:v>
                      </c:pt>
                      <c:pt idx="113">
                        <c:v>0.11388035041647375</c:v>
                      </c:pt>
                      <c:pt idx="114">
                        <c:v>0.11492025770363364</c:v>
                      </c:pt>
                      <c:pt idx="115">
                        <c:v>0.11593589079173701</c:v>
                      </c:pt>
                      <c:pt idx="116">
                        <c:v>0.11696899095789363</c:v>
                      </c:pt>
                      <c:pt idx="117">
                        <c:v>0.11795884954440908</c:v>
                      </c:pt>
                      <c:pt idx="118">
                        <c:v>0.11896544989717728</c:v>
                      </c:pt>
                      <c:pt idx="119">
                        <c:v>0.12004808653755801</c:v>
                      </c:pt>
                      <c:pt idx="120">
                        <c:v>0.12103106546970228</c:v>
                      </c:pt>
                      <c:pt idx="121">
                        <c:v>0.12208568305782934</c:v>
                      </c:pt>
                      <c:pt idx="122">
                        <c:v>0.12307637323590077</c:v>
                      </c:pt>
                      <c:pt idx="123">
                        <c:v>0.12408716086935252</c:v>
                      </c:pt>
                      <c:pt idx="124">
                        <c:v>0.12514662941548654</c:v>
                      </c:pt>
                      <c:pt idx="125">
                        <c:v>0.12616459791002585</c:v>
                      </c:pt>
                      <c:pt idx="126">
                        <c:v>0.12721972543048959</c:v>
                      </c:pt>
                      <c:pt idx="127">
                        <c:v>0.12821378592838673</c:v>
                      </c:pt>
                      <c:pt idx="128">
                        <c:v>0.12921581427027895</c:v>
                      </c:pt>
                      <c:pt idx="129">
                        <c:v>0.13024490088885762</c:v>
                      </c:pt>
                      <c:pt idx="130">
                        <c:v>0.13128680588994274</c:v>
                      </c:pt>
                      <c:pt idx="131">
                        <c:v>0.132283835700719</c:v>
                      </c:pt>
                      <c:pt idx="132">
                        <c:v>0.13335071738026616</c:v>
                      </c:pt>
                      <c:pt idx="133">
                        <c:v>0.13433578356125486</c:v>
                      </c:pt>
                      <c:pt idx="134">
                        <c:v>0.13537040701043751</c:v>
                      </c:pt>
                      <c:pt idx="135">
                        <c:v>0.13639536113656714</c:v>
                      </c:pt>
                      <c:pt idx="136">
                        <c:v>0.13740818541035665</c:v>
                      </c:pt>
                      <c:pt idx="137">
                        <c:v>0.13846937114891616</c:v>
                      </c:pt>
                      <c:pt idx="138">
                        <c:v>0.13943631635417031</c:v>
                      </c:pt>
                      <c:pt idx="139">
                        <c:v>0.14044687275066253</c:v>
                      </c:pt>
                      <c:pt idx="140">
                        <c:v>0.14154715342516955</c:v>
                      </c:pt>
                      <c:pt idx="141">
                        <c:v>0.14249624197152466</c:v>
                      </c:pt>
                      <c:pt idx="142">
                        <c:v>0.14355201689735075</c:v>
                      </c:pt>
                      <c:pt idx="143">
                        <c:v>0.14456920435992099</c:v>
                      </c:pt>
                      <c:pt idx="144">
                        <c:v>0.14558122148355221</c:v>
                      </c:pt>
                      <c:pt idx="145">
                        <c:v>0.14662339170227806</c:v>
                      </c:pt>
                      <c:pt idx="146">
                        <c:v>0.14759585632756383</c:v>
                      </c:pt>
                      <c:pt idx="147">
                        <c:v>0.1487107003093418</c:v>
                      </c:pt>
                      <c:pt idx="148">
                        <c:v>0.14965485864738828</c:v>
                      </c:pt>
                      <c:pt idx="149">
                        <c:v>0.15066110013037923</c:v>
                      </c:pt>
                      <c:pt idx="150">
                        <c:v>0.15172265953779182</c:v>
                      </c:pt>
                      <c:pt idx="151">
                        <c:v>0.15278020169650033</c:v>
                      </c:pt>
                      <c:pt idx="152">
                        <c:v>0.15378209229026657</c:v>
                      </c:pt>
                      <c:pt idx="153">
                        <c:v>0.15477119626411123</c:v>
                      </c:pt>
                      <c:pt idx="154">
                        <c:v>0.15582189355932358</c:v>
                      </c:pt>
                      <c:pt idx="155">
                        <c:v>0.15685874243417658</c:v>
                      </c:pt>
                      <c:pt idx="156">
                        <c:v>0.15780383334603493</c:v>
                      </c:pt>
                      <c:pt idx="157">
                        <c:v>0.15887078246323666</c:v>
                      </c:pt>
                      <c:pt idx="158">
                        <c:v>0.15992589592055353</c:v>
                      </c:pt>
                      <c:pt idx="159">
                        <c:v>0.16091834416477918</c:v>
                      </c:pt>
                      <c:pt idx="160">
                        <c:v>0.1619478546463283</c:v>
                      </c:pt>
                      <c:pt idx="161">
                        <c:v>0.16292673785594364</c:v>
                      </c:pt>
                      <c:pt idx="162">
                        <c:v>0.16400318708804437</c:v>
                      </c:pt>
                      <c:pt idx="163">
                        <c:v>0.16501260306045556</c:v>
                      </c:pt>
                      <c:pt idx="164">
                        <c:v>0.16605113587869669</c:v>
                      </c:pt>
                      <c:pt idx="165">
                        <c:v>0.16705096230151337</c:v>
                      </c:pt>
                      <c:pt idx="166">
                        <c:v>0.16803582234975373</c:v>
                      </c:pt>
                      <c:pt idx="167">
                        <c:v>0.1690998590337737</c:v>
                      </c:pt>
                      <c:pt idx="168">
                        <c:v>0.17007397077325193</c:v>
                      </c:pt>
                      <c:pt idx="169">
                        <c:v>0.17110062248207497</c:v>
                      </c:pt>
                      <c:pt idx="170">
                        <c:v>0.17215716283456656</c:v>
                      </c:pt>
                      <c:pt idx="171">
                        <c:v>0.17317171060159015</c:v>
                      </c:pt>
                      <c:pt idx="172">
                        <c:v>0.17419667760936375</c:v>
                      </c:pt>
                      <c:pt idx="173">
                        <c:v>0.1752175786666284</c:v>
                      </c:pt>
                      <c:pt idx="174">
                        <c:v>0.17621122565022129</c:v>
                      </c:pt>
                      <c:pt idx="175">
                        <c:v>0.17726191564308671</c:v>
                      </c:pt>
                      <c:pt idx="176">
                        <c:v>0.17829322864132954</c:v>
                      </c:pt>
                      <c:pt idx="177">
                        <c:v>0.17933441041974801</c:v>
                      </c:pt>
                      <c:pt idx="178">
                        <c:v>0.1803643889332473</c:v>
                      </c:pt>
                      <c:pt idx="179">
                        <c:v>0.18139405025243896</c:v>
                      </c:pt>
                      <c:pt idx="180">
                        <c:v>0.18240312239612635</c:v>
                      </c:pt>
                      <c:pt idx="181">
                        <c:v>0.18340855603914416</c:v>
                      </c:pt>
                      <c:pt idx="182">
                        <c:v>0.18437125672805202</c:v>
                      </c:pt>
                      <c:pt idx="183">
                        <c:v>0.18549163628852611</c:v>
                      </c:pt>
                      <c:pt idx="184">
                        <c:v>0.18646735775007903</c:v>
                      </c:pt>
                      <c:pt idx="185">
                        <c:v>0.18747698399397422</c:v>
                      </c:pt>
                      <c:pt idx="186">
                        <c:v>0.18847733459778038</c:v>
                      </c:pt>
                      <c:pt idx="187">
                        <c:v>0.18952284339415146</c:v>
                      </c:pt>
                      <c:pt idx="188">
                        <c:v>0.19054646482848211</c:v>
                      </c:pt>
                      <c:pt idx="189">
                        <c:v>0.19156151196990617</c:v>
                      </c:pt>
                      <c:pt idx="190">
                        <c:v>0.19262029800698416</c:v>
                      </c:pt>
                      <c:pt idx="191">
                        <c:v>0.1936136715676037</c:v>
                      </c:pt>
                      <c:pt idx="192">
                        <c:v>0.19463525137771515</c:v>
                      </c:pt>
                      <c:pt idx="193">
                        <c:v>0.19559782042263688</c:v>
                      </c:pt>
                      <c:pt idx="194">
                        <c:v>0.19662069641225233</c:v>
                      </c:pt>
                      <c:pt idx="195">
                        <c:v>0.19768752470697754</c:v>
                      </c:pt>
                      <c:pt idx="196">
                        <c:v>0.19866660590787436</c:v>
                      </c:pt>
                      <c:pt idx="197">
                        <c:v>0.1997352508715759</c:v>
                      </c:pt>
                      <c:pt idx="198">
                        <c:v>0.20071400815629081</c:v>
                      </c:pt>
                      <c:pt idx="199">
                        <c:v>0.2017445808315777</c:v>
                      </c:pt>
                      <c:pt idx="200">
                        <c:v>0.20277445224417301</c:v>
                      </c:pt>
                      <c:pt idx="201">
                        <c:v>0.20379368311758253</c:v>
                      </c:pt>
                      <c:pt idx="202">
                        <c:v>0.20476692938306762</c:v>
                      </c:pt>
                      <c:pt idx="203">
                        <c:v>0.20583972743597809</c:v>
                      </c:pt>
                      <c:pt idx="204">
                        <c:v>0.2068646318852457</c:v>
                      </c:pt>
                      <c:pt idx="205">
                        <c:v>0.20781891501073274</c:v>
                      </c:pt>
                      <c:pt idx="206">
                        <c:v>0.20890386318004289</c:v>
                      </c:pt>
                      <c:pt idx="207">
                        <c:v>0.20991831485354648</c:v>
                      </c:pt>
                      <c:pt idx="208">
                        <c:v>0.2109117330388374</c:v>
                      </c:pt>
                      <c:pt idx="209">
                        <c:v>0.21193168899909892</c:v>
                      </c:pt>
                      <c:pt idx="210">
                        <c:v>0.21299208678478468</c:v>
                      </c:pt>
                      <c:pt idx="211">
                        <c:v>0.21400531200648959</c:v>
                      </c:pt>
                      <c:pt idx="212">
                        <c:v>0.21497609431209735</c:v>
                      </c:pt>
                      <c:pt idx="213">
                        <c:v>0.21601830934359034</c:v>
                      </c:pt>
                      <c:pt idx="214">
                        <c:v>0.2170665139882777</c:v>
                      </c:pt>
                      <c:pt idx="215">
                        <c:v>0.21804543882534663</c:v>
                      </c:pt>
                      <c:pt idx="216">
                        <c:v>0.21905953599151323</c:v>
                      </c:pt>
                      <c:pt idx="217">
                        <c:v>0.22002525772635426</c:v>
                      </c:pt>
                      <c:pt idx="218">
                        <c:v>0.22110318768087533</c:v>
                      </c:pt>
                      <c:pt idx="219">
                        <c:v>0.22214310763632755</c:v>
                      </c:pt>
                      <c:pt idx="220">
                        <c:v>0.2231929673224155</c:v>
                      </c:pt>
                      <c:pt idx="221">
                        <c:v>0.22415604763423511</c:v>
                      </c:pt>
                      <c:pt idx="222">
                        <c:v>0.22516454446445117</c:v>
                      </c:pt>
                      <c:pt idx="223">
                        <c:v>0.2261937871367698</c:v>
                      </c:pt>
                      <c:pt idx="224">
                        <c:v>0.22721968206110277</c:v>
                      </c:pt>
                      <c:pt idx="225">
                        <c:v>0.22818344180643493</c:v>
                      </c:pt>
                      <c:pt idx="226">
                        <c:v>0.22928949232246182</c:v>
                      </c:pt>
                      <c:pt idx="227">
                        <c:v>0.23026713914404665</c:v>
                      </c:pt>
                      <c:pt idx="228">
                        <c:v>0.23127545235911331</c:v>
                      </c:pt>
                      <c:pt idx="229">
                        <c:v>0.2323135369937987</c:v>
                      </c:pt>
                      <c:pt idx="230">
                        <c:v>0.23329373991246047</c:v>
                      </c:pt>
                      <c:pt idx="231">
                        <c:v>0.23434963721086216</c:v>
                      </c:pt>
                      <c:pt idx="232">
                        <c:v>0.2353619855517679</c:v>
                      </c:pt>
                      <c:pt idx="233">
                        <c:v>0.23639933137468025</c:v>
                      </c:pt>
                      <c:pt idx="234">
                        <c:v>0.23741473123217691</c:v>
                      </c:pt>
                      <c:pt idx="235">
                        <c:v>0.2384416051989991</c:v>
                      </c:pt>
                      <c:pt idx="236">
                        <c:v>0.23941851903180619</c:v>
                      </c:pt>
                      <c:pt idx="237">
                        <c:v>0.24049095509737692</c:v>
                      </c:pt>
                      <c:pt idx="238">
                        <c:v>0.24151011831857966</c:v>
                      </c:pt>
                      <c:pt idx="239">
                        <c:v>0.24248399074300803</c:v>
                      </c:pt>
                      <c:pt idx="240">
                        <c:v>0.24358514462996989</c:v>
                      </c:pt>
                      <c:pt idx="241">
                        <c:v>0.24460544627795072</c:v>
                      </c:pt>
                      <c:pt idx="242">
                        <c:v>0.24555962143459759</c:v>
                      </c:pt>
                      <c:pt idx="243">
                        <c:v>0.24657156036837971</c:v>
                      </c:pt>
                      <c:pt idx="244">
                        <c:v>0.24760681612575586</c:v>
                      </c:pt>
                      <c:pt idx="245">
                        <c:v>0.24859975229493156</c:v>
                      </c:pt>
                      <c:pt idx="246">
                        <c:v>0.24963719771264564</c:v>
                      </c:pt>
                      <c:pt idx="247">
                        <c:v>0.25067597129297725</c:v>
                      </c:pt>
                      <c:pt idx="248">
                        <c:v>0.25168756879332782</c:v>
                      </c:pt>
                      <c:pt idx="249">
                        <c:v>0.25271374941206387</c:v>
                      </c:pt>
                      <c:pt idx="250">
                        <c:v>0.25369131705034814</c:v>
                      </c:pt>
                      <c:pt idx="251">
                        <c:v>0.25476825935392722</c:v>
                      </c:pt>
                      <c:pt idx="252">
                        <c:v>0.25573441704633837</c:v>
                      </c:pt>
                      <c:pt idx="253">
                        <c:v>0.25672667685684786</c:v>
                      </c:pt>
                      <c:pt idx="254">
                        <c:v>0.25780596772030673</c:v>
                      </c:pt>
                      <c:pt idx="255">
                        <c:v>0.2588477675436498</c:v>
                      </c:pt>
                      <c:pt idx="256">
                        <c:v>0.25976262167347453</c:v>
                      </c:pt>
                      <c:pt idx="257">
                        <c:v>0.26084091791109987</c:v>
                      </c:pt>
                      <c:pt idx="258">
                        <c:v>0.2618845413466091</c:v>
                      </c:pt>
                      <c:pt idx="259">
                        <c:v>0.26290642961764787</c:v>
                      </c:pt>
                      <c:pt idx="260">
                        <c:v>0.26384885843715822</c:v>
                      </c:pt>
                      <c:pt idx="261">
                        <c:v>0.26492713329824807</c:v>
                      </c:pt>
                      <c:pt idx="262">
                        <c:v>0.26587663170785875</c:v>
                      </c:pt>
                      <c:pt idx="263">
                        <c:v>0.26692364356858655</c:v>
                      </c:pt>
                      <c:pt idx="264">
                        <c:v>0.26796309648215838</c:v>
                      </c:pt>
                      <c:pt idx="265">
                        <c:v>0.26900293585374341</c:v>
                      </c:pt>
                      <c:pt idx="266">
                        <c:v>0.26999540385397686</c:v>
                      </c:pt>
                      <c:pt idx="267">
                        <c:v>0.27104043407018397</c:v>
                      </c:pt>
                      <c:pt idx="268">
                        <c:v>0.27201951638621491</c:v>
                      </c:pt>
                      <c:pt idx="269">
                        <c:v>0.27307308563849653</c:v>
                      </c:pt>
                      <c:pt idx="270">
                        <c:v>0.27409940682714035</c:v>
                      </c:pt>
                      <c:pt idx="271">
                        <c:v>0.27508420305507464</c:v>
                      </c:pt>
                      <c:pt idx="272">
                        <c:v>0.27613737998811361</c:v>
                      </c:pt>
                      <c:pt idx="273">
                        <c:v>0.27716895180156359</c:v>
                      </c:pt>
                      <c:pt idx="274">
                        <c:v>0.27809840016424037</c:v>
                      </c:pt>
                      <c:pt idx="275">
                        <c:v>0.27917144796188403</c:v>
                      </c:pt>
                      <c:pt idx="276">
                        <c:v>0.28027123866020015</c:v>
                      </c:pt>
                      <c:pt idx="277">
                        <c:v>0.28127561348168761</c:v>
                      </c:pt>
                      <c:pt idx="278">
                        <c:v>0.28229652584314885</c:v>
                      </c:pt>
                      <c:pt idx="279">
                        <c:v>0.28328310568851151</c:v>
                      </c:pt>
                      <c:pt idx="280">
                        <c:v>0.2843176625100779</c:v>
                      </c:pt>
                      <c:pt idx="281">
                        <c:v>0.2853565965261563</c:v>
                      </c:pt>
                      <c:pt idx="282">
                        <c:v>0.28633713635874991</c:v>
                      </c:pt>
                      <c:pt idx="283">
                        <c:v>0.28734780167300922</c:v>
                      </c:pt>
                      <c:pt idx="284">
                        <c:v>0.28837154568862594</c:v>
                      </c:pt>
                      <c:pt idx="285">
                        <c:v>0.28937689415225476</c:v>
                      </c:pt>
                      <c:pt idx="286">
                        <c:v>0.29040727315042114</c:v>
                      </c:pt>
                      <c:pt idx="287">
                        <c:v>0.2914550022477066</c:v>
                      </c:pt>
                      <c:pt idx="288">
                        <c:v>0.29243252283836485</c:v>
                      </c:pt>
                      <c:pt idx="289">
                        <c:v>0.29344639263954758</c:v>
                      </c:pt>
                      <c:pt idx="290">
                        <c:v>0.29449276065778396</c:v>
                      </c:pt>
                      <c:pt idx="291">
                        <c:v>0.29549398490755485</c:v>
                      </c:pt>
                      <c:pt idx="292">
                        <c:v>0.29651086251714087</c:v>
                      </c:pt>
                      <c:pt idx="293">
                        <c:v>0.29755304106792918</c:v>
                      </c:pt>
                      <c:pt idx="294">
                        <c:v>0.2985276902938695</c:v>
                      </c:pt>
                      <c:pt idx="295">
                        <c:v>0.29957491230863847</c:v>
                      </c:pt>
                      <c:pt idx="296">
                        <c:v>0.30055288977687444</c:v>
                      </c:pt>
                      <c:pt idx="297">
                        <c:v>0.30162548162012492</c:v>
                      </c:pt>
                      <c:pt idx="298">
                        <c:v>0.30264004881221201</c:v>
                      </c:pt>
                      <c:pt idx="299">
                        <c:v>0.30368270979081463</c:v>
                      </c:pt>
                      <c:pt idx="300">
                        <c:v>0.30473462763427817</c:v>
                      </c:pt>
                      <c:pt idx="301">
                        <c:v>0.30571183327481388</c:v>
                      </c:pt>
                      <c:pt idx="302">
                        <c:v>0.30674120353458523</c:v>
                      </c:pt>
                      <c:pt idx="303">
                        <c:v>0.30774854845851318</c:v>
                      </c:pt>
                      <c:pt idx="304">
                        <c:v>0.30876723403303491</c:v>
                      </c:pt>
                      <c:pt idx="305">
                        <c:v>0.30981701536597239</c:v>
                      </c:pt>
                      <c:pt idx="306">
                        <c:v>0.31078394795576142</c:v>
                      </c:pt>
                      <c:pt idx="307">
                        <c:v>0.31180523338442517</c:v>
                      </c:pt>
                      <c:pt idx="308">
                        <c:v>0.31283174097386085</c:v>
                      </c:pt>
                      <c:pt idx="309">
                        <c:v>0.3138655547619334</c:v>
                      </c:pt>
                      <c:pt idx="310">
                        <c:v>0.31488445524545533</c:v>
                      </c:pt>
                      <c:pt idx="311">
                        <c:v>0.31586496181407009</c:v>
                      </c:pt>
                      <c:pt idx="312">
                        <c:v>0.31694125502645731</c:v>
                      </c:pt>
                      <c:pt idx="313">
                        <c:v>0.3179208032926511</c:v>
                      </c:pt>
                      <c:pt idx="314">
                        <c:v>0.31894148593200999</c:v>
                      </c:pt>
                      <c:pt idx="315">
                        <c:v>0.31994771792039545</c:v>
                      </c:pt>
                      <c:pt idx="316">
                        <c:v>0.32095047558633294</c:v>
                      </c:pt>
                      <c:pt idx="317">
                        <c:v>0.32197843894521266</c:v>
                      </c:pt>
                      <c:pt idx="318">
                        <c:v>0.32303483226315166</c:v>
                      </c:pt>
                      <c:pt idx="319">
                        <c:v>0.3240667105509708</c:v>
                      </c:pt>
                      <c:pt idx="320">
                        <c:v>0.32510459382516993</c:v>
                      </c:pt>
                      <c:pt idx="321">
                        <c:v>0.32605416194700676</c:v>
                      </c:pt>
                      <c:pt idx="322">
                        <c:v>0.32710110615437749</c:v>
                      </c:pt>
                      <c:pt idx="323">
                        <c:v>0.32811597406554305</c:v>
                      </c:pt>
                      <c:pt idx="324">
                        <c:v>0.32918145567269147</c:v>
                      </c:pt>
                      <c:pt idx="325">
                        <c:v>0.3301835069774165</c:v>
                      </c:pt>
                      <c:pt idx="326">
                        <c:v>0.33118245960130288</c:v>
                      </c:pt>
                      <c:pt idx="327">
                        <c:v>0.33218220493180539</c:v>
                      </c:pt>
                      <c:pt idx="328">
                        <c:v>0.33318647123352141</c:v>
                      </c:pt>
                      <c:pt idx="329">
                        <c:v>0.33428269869785032</c:v>
                      </c:pt>
                      <c:pt idx="330">
                        <c:v>0.33524515647870334</c:v>
                      </c:pt>
                      <c:pt idx="331">
                        <c:v>0.33628976838157448</c:v>
                      </c:pt>
                      <c:pt idx="332">
                        <c:v>0.33723831514488417</c:v>
                      </c:pt>
                      <c:pt idx="333">
                        <c:v>0.33828860090776719</c:v>
                      </c:pt>
                      <c:pt idx="334">
                        <c:v>0.33934701408851664</c:v>
                      </c:pt>
                      <c:pt idx="335">
                        <c:v>0.34031438307845374</c:v>
                      </c:pt>
                      <c:pt idx="336">
                        <c:v>0.34139859060204553</c:v>
                      </c:pt>
                      <c:pt idx="337">
                        <c:v>0.34237384558772566</c:v>
                      </c:pt>
                      <c:pt idx="338">
                        <c:v>0.3433709113569357</c:v>
                      </c:pt>
                      <c:pt idx="339">
                        <c:v>0.34439282482674688</c:v>
                      </c:pt>
                      <c:pt idx="340">
                        <c:v>0.34542088165031548</c:v>
                      </c:pt>
                      <c:pt idx="341">
                        <c:v>0.34648785366222606</c:v>
                      </c:pt>
                      <c:pt idx="342">
                        <c:v>0.34749104968186389</c:v>
                      </c:pt>
                      <c:pt idx="343">
                        <c:v>0.3485254930545641</c:v>
                      </c:pt>
                      <c:pt idx="344">
                        <c:v>0.34950411831189654</c:v>
                      </c:pt>
                      <c:pt idx="345">
                        <c:v>0.35058047315632201</c:v>
                      </c:pt>
                      <c:pt idx="346">
                        <c:v>0.3515307804133519</c:v>
                      </c:pt>
                      <c:pt idx="347">
                        <c:v>0.35261329935841434</c:v>
                      </c:pt>
                      <c:pt idx="348">
                        <c:v>0.35363069761674154</c:v>
                      </c:pt>
                      <c:pt idx="349">
                        <c:v>0.35460744448142356</c:v>
                      </c:pt>
                      <c:pt idx="350">
                        <c:v>0.35567417431936754</c:v>
                      </c:pt>
                      <c:pt idx="351">
                        <c:v>0.35668939635592317</c:v>
                      </c:pt>
                      <c:pt idx="352">
                        <c:v>0.35769905339707908</c:v>
                      </c:pt>
                      <c:pt idx="353">
                        <c:v>0.35870834493060327</c:v>
                      </c:pt>
                      <c:pt idx="354">
                        <c:v>0.35971443764158745</c:v>
                      </c:pt>
                      <c:pt idx="355">
                        <c:v>0.36074643678473028</c:v>
                      </c:pt>
                      <c:pt idx="356">
                        <c:v>0.36175252898117394</c:v>
                      </c:pt>
                      <c:pt idx="357">
                        <c:v>0.36274607873426767</c:v>
                      </c:pt>
                      <c:pt idx="358">
                        <c:v>0.363789019329673</c:v>
                      </c:pt>
                      <c:pt idx="359">
                        <c:v>0.36479609946067304</c:v>
                      </c:pt>
                      <c:pt idx="360">
                        <c:v>0.36587023850809847</c:v>
                      </c:pt>
                      <c:pt idx="361">
                        <c:v>0.36684470482104375</c:v>
                      </c:pt>
                      <c:pt idx="362">
                        <c:v>0.36785647164453439</c:v>
                      </c:pt>
                      <c:pt idx="363">
                        <c:v>0.36885399624799126</c:v>
                      </c:pt>
                      <c:pt idx="364">
                        <c:v>0.36992536675776444</c:v>
                      </c:pt>
                      <c:pt idx="365">
                        <c:v>0.3708789241623851</c:v>
                      </c:pt>
                      <c:pt idx="366">
                        <c:v>0.37194867866828674</c:v>
                      </c:pt>
                      <c:pt idx="367">
                        <c:v>0.37298397407129197</c:v>
                      </c:pt>
                      <c:pt idx="368">
                        <c:v>0.37399398674673767</c:v>
                      </c:pt>
                      <c:pt idx="369">
                        <c:v>0.37501980492247489</c:v>
                      </c:pt>
                      <c:pt idx="370">
                        <c:v>0.37604043514523394</c:v>
                      </c:pt>
                      <c:pt idx="371">
                        <c:v>0.37700494117956596</c:v>
                      </c:pt>
                      <c:pt idx="372">
                        <c:v>0.37800758371091192</c:v>
                      </c:pt>
                      <c:pt idx="373">
                        <c:v>0.37908673777527979</c:v>
                      </c:pt>
                      <c:pt idx="374">
                        <c:v>0.38010901544449555</c:v>
                      </c:pt>
                      <c:pt idx="375">
                        <c:v>0.38114732830942516</c:v>
                      </c:pt>
                      <c:pt idx="376">
                        <c:v>0.38215385004016056</c:v>
                      </c:pt>
                      <c:pt idx="377">
                        <c:v>0.38316147211798357</c:v>
                      </c:pt>
                      <c:pt idx="378">
                        <c:v>0.3841587146810127</c:v>
                      </c:pt>
                      <c:pt idx="379">
                        <c:v>0.38519359211774706</c:v>
                      </c:pt>
                      <c:pt idx="380">
                        <c:v>0.38625519109852957</c:v>
                      </c:pt>
                      <c:pt idx="381">
                        <c:v>0.38724006547340523</c:v>
                      </c:pt>
                      <c:pt idx="382">
                        <c:v>0.38827240375209698</c:v>
                      </c:pt>
                      <c:pt idx="383">
                        <c:v>0.38930347160924433</c:v>
                      </c:pt>
                      <c:pt idx="384">
                        <c:v>0.39032030926963968</c:v>
                      </c:pt>
                      <c:pt idx="385">
                        <c:v>0.39129922221048297</c:v>
                      </c:pt>
                      <c:pt idx="386">
                        <c:v>0.39236533352115299</c:v>
                      </c:pt>
                      <c:pt idx="387">
                        <c:v>0.39330584568529225</c:v>
                      </c:pt>
                      <c:pt idx="388">
                        <c:v>0.39437232130666389</c:v>
                      </c:pt>
                      <c:pt idx="389">
                        <c:v>0.39539134069764376</c:v>
                      </c:pt>
                      <c:pt idx="390">
                        <c:v>0.39638320767148238</c:v>
                      </c:pt>
                      <c:pt idx="391">
                        <c:v>0.39740732002626789</c:v>
                      </c:pt>
                      <c:pt idx="392">
                        <c:v>0.39844738371990279</c:v>
                      </c:pt>
                      <c:pt idx="393">
                        <c:v>0.39946318781090528</c:v>
                      </c:pt>
                      <c:pt idx="394">
                        <c:v>0.40049130465245597</c:v>
                      </c:pt>
                      <c:pt idx="395">
                        <c:v>0.40155975473907174</c:v>
                      </c:pt>
                      <c:pt idx="396">
                        <c:v>0.40254649739283244</c:v>
                      </c:pt>
                      <c:pt idx="397">
                        <c:v>0.40357562765146826</c:v>
                      </c:pt>
                      <c:pt idx="398">
                        <c:v>0.40458980373374243</c:v>
                      </c:pt>
                      <c:pt idx="399">
                        <c:v>0.4055935408655989</c:v>
                      </c:pt>
                      <c:pt idx="400">
                        <c:v>0.40653583827776429</c:v>
                      </c:pt>
                      <c:pt idx="401">
                        <c:v>0.40759260728971364</c:v>
                      </c:pt>
                      <c:pt idx="402">
                        <c:v>0.40867420944142474</c:v>
                      </c:pt>
                      <c:pt idx="403">
                        <c:v>0.40969273339950674</c:v>
                      </c:pt>
                      <c:pt idx="404">
                        <c:v>0.41068711249509765</c:v>
                      </c:pt>
                      <c:pt idx="405">
                        <c:v>0.41171157341314696</c:v>
                      </c:pt>
                      <c:pt idx="406">
                        <c:v>0.41272037578074861</c:v>
                      </c:pt>
                      <c:pt idx="407">
                        <c:v>0.41368962118240898</c:v>
                      </c:pt>
                      <c:pt idx="408">
                        <c:v>0.41470202407075474</c:v>
                      </c:pt>
                      <c:pt idx="409">
                        <c:v>0.41579826246989099</c:v>
                      </c:pt>
                      <c:pt idx="410">
                        <c:v>0.41680830438901528</c:v>
                      </c:pt>
                      <c:pt idx="411">
                        <c:v>0.41785635848776315</c:v>
                      </c:pt>
                      <c:pt idx="412">
                        <c:v>0.41888759642440088</c:v>
                      </c:pt>
                      <c:pt idx="413">
                        <c:v>0.41989569180307384</c:v>
                      </c:pt>
                      <c:pt idx="414">
                        <c:v>0.42091959175192628</c:v>
                      </c:pt>
                      <c:pt idx="415">
                        <c:v>0.4219737091480355</c:v>
                      </c:pt>
                      <c:pt idx="416">
                        <c:v>0.42292240910070922</c:v>
                      </c:pt>
                      <c:pt idx="417">
                        <c:v>0.42396795090787914</c:v>
                      </c:pt>
                      <c:pt idx="418">
                        <c:v>0.4249447023525012</c:v>
                      </c:pt>
                      <c:pt idx="419">
                        <c:v>0.42593454819151405</c:v>
                      </c:pt>
                      <c:pt idx="420">
                        <c:v>0.42694755088840253</c:v>
                      </c:pt>
                      <c:pt idx="421">
                        <c:v>0.42799505165202378</c:v>
                      </c:pt>
                      <c:pt idx="422">
                        <c:v>0.42900803331350279</c:v>
                      </c:pt>
                      <c:pt idx="423">
                        <c:v>0.43004646702365196</c:v>
                      </c:pt>
                      <c:pt idx="424">
                        <c:v>0.43105176209970752</c:v>
                      </c:pt>
                      <c:pt idx="425">
                        <c:v>0.4320504055377995</c:v>
                      </c:pt>
                      <c:pt idx="426">
                        <c:v>0.43308983631975728</c:v>
                      </c:pt>
                      <c:pt idx="427">
                        <c:v>0.43414943780840709</c:v>
                      </c:pt>
                      <c:pt idx="428">
                        <c:v>0.43511724933159107</c:v>
                      </c:pt>
                      <c:pt idx="429">
                        <c:v>0.43612576227506306</c:v>
                      </c:pt>
                      <c:pt idx="430">
                        <c:v>0.43713456695245972</c:v>
                      </c:pt>
                      <c:pt idx="431">
                        <c:v>0.4381925985198043</c:v>
                      </c:pt>
                      <c:pt idx="432">
                        <c:v>0.43919100184028731</c:v>
                      </c:pt>
                      <c:pt idx="433">
                        <c:v>0.4401960902370653</c:v>
                      </c:pt>
                      <c:pt idx="434">
                        <c:v>0.44118656558385067</c:v>
                      </c:pt>
                      <c:pt idx="435">
                        <c:v>0.44223749756124431</c:v>
                      </c:pt>
                      <c:pt idx="436">
                        <c:v>0.4432949967879708</c:v>
                      </c:pt>
                      <c:pt idx="437">
                        <c:v>0.44433159595494454</c:v>
                      </c:pt>
                      <c:pt idx="438">
                        <c:v>0.44526608885071212</c:v>
                      </c:pt>
                      <c:pt idx="439">
                        <c:v>0.44633568644072152</c:v>
                      </c:pt>
                      <c:pt idx="440">
                        <c:v>0.44735540180503996</c:v>
                      </c:pt>
                      <c:pt idx="441">
                        <c:v>0.44839747239477462</c:v>
                      </c:pt>
                      <c:pt idx="442">
                        <c:v>0.44939022109714716</c:v>
                      </c:pt>
                      <c:pt idx="443">
                        <c:v>0.450399908823095</c:v>
                      </c:pt>
                      <c:pt idx="444">
                        <c:v>0.45142428942853768</c:v>
                      </c:pt>
                      <c:pt idx="445">
                        <c:v>0.45245667158480629</c:v>
                      </c:pt>
                      <c:pt idx="446">
                        <c:v>0.45346634361577626</c:v>
                      </c:pt>
                      <c:pt idx="447">
                        <c:v>0.45449620688259973</c:v>
                      </c:pt>
                      <c:pt idx="448">
                        <c:v>0.45547947642748926</c:v>
                      </c:pt>
                      <c:pt idx="449">
                        <c:v>0.45650315781528328</c:v>
                      </c:pt>
                      <c:pt idx="450">
                        <c:v>0.45755106082318375</c:v>
                      </c:pt>
                      <c:pt idx="451">
                        <c:v>0.45860762759980228</c:v>
                      </c:pt>
                      <c:pt idx="452">
                        <c:v>0.45963430432740521</c:v>
                      </c:pt>
                      <c:pt idx="453">
                        <c:v>0.4606284170074586</c:v>
                      </c:pt>
                      <c:pt idx="454">
                        <c:v>0.46166373083450762</c:v>
                      </c:pt>
                      <c:pt idx="455">
                        <c:v>0.46267285159320515</c:v>
                      </c:pt>
                      <c:pt idx="456">
                        <c:v>0.46369924678546381</c:v>
                      </c:pt>
                      <c:pt idx="457">
                        <c:v>0.46469602728720449</c:v>
                      </c:pt>
                      <c:pt idx="458">
                        <c:v>0.46577330360026831</c:v>
                      </c:pt>
                      <c:pt idx="459">
                        <c:v>0.46675044806758831</c:v>
                      </c:pt>
                      <c:pt idx="460">
                        <c:v>0.46776425176472347</c:v>
                      </c:pt>
                      <c:pt idx="461">
                        <c:v>0.46879780535102988</c:v>
                      </c:pt>
                      <c:pt idx="462">
                        <c:v>0.46978190400104652</c:v>
                      </c:pt>
                      <c:pt idx="463">
                        <c:v>0.47077356289336014</c:v>
                      </c:pt>
                      <c:pt idx="464">
                        <c:v>0.47187184373877011</c:v>
                      </c:pt>
                      <c:pt idx="465">
                        <c:v>0.47281803057429322</c:v>
                      </c:pt>
                      <c:pt idx="466">
                        <c:v>0.47388458334813277</c:v>
                      </c:pt>
                      <c:pt idx="467">
                        <c:v>0.47483705773947954</c:v>
                      </c:pt>
                      <c:pt idx="468">
                        <c:v>0.4759098044747917</c:v>
                      </c:pt>
                      <c:pt idx="469">
                        <c:v>0.47694667125377882</c:v>
                      </c:pt>
                      <c:pt idx="470">
                        <c:v>0.47790947860274163</c:v>
                      </c:pt>
                      <c:pt idx="471">
                        <c:v>0.47893937755448457</c:v>
                      </c:pt>
                      <c:pt idx="472">
                        <c:v>0.47992104453218659</c:v>
                      </c:pt>
                      <c:pt idx="473">
                        <c:v>0.48094237727996364</c:v>
                      </c:pt>
                      <c:pt idx="474">
                        <c:v>0.48196042518913285</c:v>
                      </c:pt>
                      <c:pt idx="475">
                        <c:v>0.4829702012764634</c:v>
                      </c:pt>
                      <c:pt idx="476">
                        <c:v>0.48402292864408941</c:v>
                      </c:pt>
                      <c:pt idx="477">
                        <c:v>0.48502163081550015</c:v>
                      </c:pt>
                      <c:pt idx="478">
                        <c:v>0.48603045479931034</c:v>
                      </c:pt>
                      <c:pt idx="479">
                        <c:v>0.48707172279613531</c:v>
                      </c:pt>
                      <c:pt idx="480">
                        <c:v>0.48807651896265059</c:v>
                      </c:pt>
                      <c:pt idx="481">
                        <c:v>0.48912751120450942</c:v>
                      </c:pt>
                      <c:pt idx="482">
                        <c:v>0.49015440253049486</c:v>
                      </c:pt>
                      <c:pt idx="483">
                        <c:v>0.49116435189717828</c:v>
                      </c:pt>
                      <c:pt idx="484">
                        <c:v>0.49217884191842387</c:v>
                      </c:pt>
                      <c:pt idx="485">
                        <c:v>0.49319898562910103</c:v>
                      </c:pt>
                      <c:pt idx="486">
                        <c:v>0.49426432494154132</c:v>
                      </c:pt>
                      <c:pt idx="487">
                        <c:v>0.4952732822226385</c:v>
                      </c:pt>
                      <c:pt idx="488">
                        <c:v>0.49629147150891806</c:v>
                      </c:pt>
                      <c:pt idx="489">
                        <c:v>0.49727992502692242</c:v>
                      </c:pt>
                      <c:pt idx="490">
                        <c:v>0.49827131954675552</c:v>
                      </c:pt>
                      <c:pt idx="491">
                        <c:v>0.49928315777141768</c:v>
                      </c:pt>
                      <c:pt idx="492">
                        <c:v>0.50035321380094144</c:v>
                      </c:pt>
                      <c:pt idx="493">
                        <c:v>0.50133629162124416</c:v>
                      </c:pt>
                      <c:pt idx="494">
                        <c:v>0.50233850676307878</c:v>
                      </c:pt>
                      <c:pt idx="495">
                        <c:v>0.50337778342739115</c:v>
                      </c:pt>
                      <c:pt idx="496">
                        <c:v>0.50440242487362785</c:v>
                      </c:pt>
                      <c:pt idx="497">
                        <c:v>0.50537311202318569</c:v>
                      </c:pt>
                      <c:pt idx="498">
                        <c:v>0.5064079896132021</c:v>
                      </c:pt>
                      <c:pt idx="499">
                        <c:v>0.50743784271502945</c:v>
                      </c:pt>
                      <c:pt idx="500">
                        <c:v>0.50848963165551941</c:v>
                      </c:pt>
                      <c:pt idx="501">
                        <c:v>0.5095019424958982</c:v>
                      </c:pt>
                      <c:pt idx="502">
                        <c:v>0.51057106689923115</c:v>
                      </c:pt>
                      <c:pt idx="503">
                        <c:v>0.51155066564711227</c:v>
                      </c:pt>
                      <c:pt idx="504">
                        <c:v>0.51252462961392264</c:v>
                      </c:pt>
                      <c:pt idx="505">
                        <c:v>0.51359365614233954</c:v>
                      </c:pt>
                      <c:pt idx="506">
                        <c:v>0.5145889213501299</c:v>
                      </c:pt>
                      <c:pt idx="507">
                        <c:v>0.51560997064668301</c:v>
                      </c:pt>
                      <c:pt idx="508">
                        <c:v>0.5166154577013834</c:v>
                      </c:pt>
                      <c:pt idx="509">
                        <c:v>0.5176652633177502</c:v>
                      </c:pt>
                      <c:pt idx="510">
                        <c:v>0.51865173462196013</c:v>
                      </c:pt>
                      <c:pt idx="511">
                        <c:v>0.51968305197033637</c:v>
                      </c:pt>
                      <c:pt idx="512">
                        <c:v>0.52071513234132805</c:v>
                      </c:pt>
                      <c:pt idx="513">
                        <c:v>0.52168241966107076</c:v>
                      </c:pt>
                      <c:pt idx="514">
                        <c:v>0.52272733877499711</c:v>
                      </c:pt>
                      <c:pt idx="515">
                        <c:v>0.52372262013319459</c:v>
                      </c:pt>
                      <c:pt idx="516">
                        <c:v>0.52474193561884341</c:v>
                      </c:pt>
                      <c:pt idx="517">
                        <c:v>0.52577820785140383</c:v>
                      </c:pt>
                      <c:pt idx="518">
                        <c:v>0.5268194710793066</c:v>
                      </c:pt>
                      <c:pt idx="519">
                        <c:v>0.52783830832941614</c:v>
                      </c:pt>
                      <c:pt idx="520">
                        <c:v>0.52886667862556069</c:v>
                      </c:pt>
                      <c:pt idx="521">
                        <c:v>0.52982698034696241</c:v>
                      </c:pt>
                      <c:pt idx="522">
                        <c:v>0.5308629220689085</c:v>
                      </c:pt>
                      <c:pt idx="523">
                        <c:v>0.53190060149553275</c:v>
                      </c:pt>
                      <c:pt idx="524">
                        <c:v>0.53292940056377069</c:v>
                      </c:pt>
                      <c:pt idx="525">
                        <c:v>0.53397982495094565</c:v>
                      </c:pt>
                      <c:pt idx="526">
                        <c:v>0.53498621401965596</c:v>
                      </c:pt>
                      <c:pt idx="527">
                        <c:v>0.53600719903950234</c:v>
                      </c:pt>
                      <c:pt idx="528">
                        <c:v>0.53699377251990943</c:v>
                      </c:pt>
                      <c:pt idx="529">
                        <c:v>0.53797811227572756</c:v>
                      </c:pt>
                      <c:pt idx="530">
                        <c:v>0.53907609905420006</c:v>
                      </c:pt>
                      <c:pt idx="531">
                        <c:v>0.54006705018383583</c:v>
                      </c:pt>
                      <c:pt idx="532">
                        <c:v>0.54107628679996356</c:v>
                      </c:pt>
                      <c:pt idx="533">
                        <c:v>0.54210132366003805</c:v>
                      </c:pt>
                      <c:pt idx="534">
                        <c:v>0.54309031408469022</c:v>
                      </c:pt>
                      <c:pt idx="535">
                        <c:v>0.54408991722193578</c:v>
                      </c:pt>
                      <c:pt idx="536">
                        <c:v>0.54513502440063244</c:v>
                      </c:pt>
                      <c:pt idx="537">
                        <c:v>0.54613271758157622</c:v>
                      </c:pt>
                      <c:pt idx="538">
                        <c:v>0.54718889833653672</c:v>
                      </c:pt>
                      <c:pt idx="539">
                        <c:v>0.54815650603535215</c:v>
                      </c:pt>
                      <c:pt idx="540">
                        <c:v>0.54919611232340981</c:v>
                      </c:pt>
                      <c:pt idx="541">
                        <c:v>0.55020606620502033</c:v>
                      </c:pt>
                    </c:numCache>
                  </c:numRef>
                </c:xVal>
                <c:yVal>
                  <c:numRef>
                    <c:extLst xmlns:c15="http://schemas.microsoft.com/office/drawing/2012/chart">
                      <c:ext xmlns:c15="http://schemas.microsoft.com/office/drawing/2012/chart" uri="{02D57815-91ED-43cb-92C2-25804820EDAC}">
                        <c15:formulaRef>
                          <c15:sqref>'Graficas (2)'!$HT$5:$HT$546</c15:sqref>
                        </c15:formulaRef>
                      </c:ext>
                    </c:extLst>
                    <c:numCache>
                      <c:formatCode>General</c:formatCode>
                      <c:ptCount val="542"/>
                      <c:pt idx="0">
                        <c:v>9.0709128398127309E-2</c:v>
                      </c:pt>
                      <c:pt idx="1">
                        <c:v>0.3811899236822055</c:v>
                      </c:pt>
                      <c:pt idx="2">
                        <c:v>0.92378999239475346</c:v>
                      </c:pt>
                      <c:pt idx="3">
                        <c:v>1.5024711152662413</c:v>
                      </c:pt>
                      <c:pt idx="4">
                        <c:v>2.1241119642597974</c:v>
                      </c:pt>
                      <c:pt idx="5">
                        <c:v>2.8563090804936992</c:v>
                      </c:pt>
                      <c:pt idx="6">
                        <c:v>3.6139191826581269</c:v>
                      </c:pt>
                      <c:pt idx="7">
                        <c:v>4.3386708228732775</c:v>
                      </c:pt>
                      <c:pt idx="8">
                        <c:v>5.2454972102412709</c:v>
                      </c:pt>
                      <c:pt idx="9">
                        <c:v>6.3652279035442678</c:v>
                      </c:pt>
                      <c:pt idx="10">
                        <c:v>7.624251898376265</c:v>
                      </c:pt>
                      <c:pt idx="11">
                        <c:v>8.8655300168511744</c:v>
                      </c:pt>
                      <c:pt idx="12">
                        <c:v>10.191777890619768</c:v>
                      </c:pt>
                      <c:pt idx="13">
                        <c:v>11.771277269308282</c:v>
                      </c:pt>
                      <c:pt idx="14">
                        <c:v>13.463919848217961</c:v>
                      </c:pt>
                      <c:pt idx="15">
                        <c:v>15.288600722934664</c:v>
                      </c:pt>
                      <c:pt idx="16">
                        <c:v>17.014988980432477</c:v>
                      </c:pt>
                      <c:pt idx="17">
                        <c:v>18.660560259032742</c:v>
                      </c:pt>
                      <c:pt idx="18">
                        <c:v>20.394187397150411</c:v>
                      </c:pt>
                      <c:pt idx="19">
                        <c:v>22.214458944909122</c:v>
                      </c:pt>
                      <c:pt idx="20">
                        <c:v>24.021176445834449</c:v>
                      </c:pt>
                      <c:pt idx="21">
                        <c:v>25.862924210229089</c:v>
                      </c:pt>
                      <c:pt idx="22">
                        <c:v>27.59035629477254</c:v>
                      </c:pt>
                      <c:pt idx="23">
                        <c:v>29.502376763293519</c:v>
                      </c:pt>
                      <c:pt idx="24">
                        <c:v>31.487891574157288</c:v>
                      </c:pt>
                      <c:pt idx="25">
                        <c:v>33.102934124069137</c:v>
                      </c:pt>
                      <c:pt idx="26">
                        <c:v>35.058398307884531</c:v>
                      </c:pt>
                      <c:pt idx="27">
                        <c:v>36.993496871878833</c:v>
                      </c:pt>
                      <c:pt idx="28">
                        <c:v>38.543150685950714</c:v>
                      </c:pt>
                      <c:pt idx="29">
                        <c:v>40.429144962759125</c:v>
                      </c:pt>
                      <c:pt idx="30">
                        <c:v>42.109792162751056</c:v>
                      </c:pt>
                      <c:pt idx="31">
                        <c:v>43.842865200024136</c:v>
                      </c:pt>
                      <c:pt idx="32">
                        <c:v>45.451686902373879</c:v>
                      </c:pt>
                      <c:pt idx="33">
                        <c:v>47.05046004077019</c:v>
                      </c:pt>
                      <c:pt idx="34">
                        <c:v>48.701931429810983</c:v>
                      </c:pt>
                      <c:pt idx="35">
                        <c:v>50.216807155018351</c:v>
                      </c:pt>
                      <c:pt idx="36">
                        <c:v>51.61693453128261</c:v>
                      </c:pt>
                      <c:pt idx="37">
                        <c:v>53.127162308680603</c:v>
                      </c:pt>
                      <c:pt idx="38">
                        <c:v>54.63313037991405</c:v>
                      </c:pt>
                      <c:pt idx="39">
                        <c:v>56.103698381654979</c:v>
                      </c:pt>
                      <c:pt idx="40">
                        <c:v>57.428890324152597</c:v>
                      </c:pt>
                      <c:pt idx="41">
                        <c:v>58.554156234074242</c:v>
                      </c:pt>
                      <c:pt idx="42">
                        <c:v>59.734887081963976</c:v>
                      </c:pt>
                      <c:pt idx="43">
                        <c:v>61.005524753474887</c:v>
                      </c:pt>
                      <c:pt idx="44">
                        <c:v>62.109001803340711</c:v>
                      </c:pt>
                      <c:pt idx="45">
                        <c:v>63.217850063784837</c:v>
                      </c:pt>
                      <c:pt idx="46">
                        <c:v>64.383796702547528</c:v>
                      </c:pt>
                      <c:pt idx="47">
                        <c:v>65.378211737163653</c:v>
                      </c:pt>
                      <c:pt idx="48">
                        <c:v>66.422139716064237</c:v>
                      </c:pt>
                      <c:pt idx="49">
                        <c:v>67.244450669571492</c:v>
                      </c:pt>
                      <c:pt idx="50">
                        <c:v>68.315716930500997</c:v>
                      </c:pt>
                      <c:pt idx="51">
                        <c:v>69.270438077631709</c:v>
                      </c:pt>
                      <c:pt idx="52">
                        <c:v>70.128749625103282</c:v>
                      </c:pt>
                      <c:pt idx="53">
                        <c:v>70.822324730237185</c:v>
                      </c:pt>
                      <c:pt idx="54">
                        <c:v>71.537216282191224</c:v>
                      </c:pt>
                      <c:pt idx="55">
                        <c:v>72.592487001253716</c:v>
                      </c:pt>
                      <c:pt idx="56">
                        <c:v>73.420816258383809</c:v>
                      </c:pt>
                      <c:pt idx="57">
                        <c:v>73.963945502564073</c:v>
                      </c:pt>
                      <c:pt idx="58">
                        <c:v>74.74210982371369</c:v>
                      </c:pt>
                      <c:pt idx="59">
                        <c:v>75.372094451202329</c:v>
                      </c:pt>
                      <c:pt idx="60">
                        <c:v>75.846694983288359</c:v>
                      </c:pt>
                      <c:pt idx="61">
                        <c:v>76.483697588268825</c:v>
                      </c:pt>
                      <c:pt idx="62">
                        <c:v>77.124945427235957</c:v>
                      </c:pt>
                      <c:pt idx="63">
                        <c:v>77.69361551958724</c:v>
                      </c:pt>
                      <c:pt idx="64">
                        <c:v>78.203493547939473</c:v>
                      </c:pt>
                      <c:pt idx="65">
                        <c:v>78.568605832138445</c:v>
                      </c:pt>
                      <c:pt idx="66">
                        <c:v>79.157093966452138</c:v>
                      </c:pt>
                      <c:pt idx="67">
                        <c:v>79.535451399544939</c:v>
                      </c:pt>
                      <c:pt idx="68">
                        <c:v>79.911954869868453</c:v>
                      </c:pt>
                      <c:pt idx="69">
                        <c:v>80.370995391617868</c:v>
                      </c:pt>
                      <c:pt idx="70">
                        <c:v>80.745376320799181</c:v>
                      </c:pt>
                      <c:pt idx="71">
                        <c:v>80.925193093924875</c:v>
                      </c:pt>
                      <c:pt idx="72">
                        <c:v>81.11992533741882</c:v>
                      </c:pt>
                      <c:pt idx="73">
                        <c:v>81.528457426490121</c:v>
                      </c:pt>
                      <c:pt idx="74">
                        <c:v>81.789475828051067</c:v>
                      </c:pt>
                      <c:pt idx="75">
                        <c:v>81.928029979070999</c:v>
                      </c:pt>
                      <c:pt idx="76">
                        <c:v>82.052180575162694</c:v>
                      </c:pt>
                      <c:pt idx="77">
                        <c:v>82.172632589073217</c:v>
                      </c:pt>
                      <c:pt idx="78">
                        <c:v>82.339443480562593</c:v>
                      </c:pt>
                      <c:pt idx="79">
                        <c:v>82.376894421396557</c:v>
                      </c:pt>
                      <c:pt idx="80">
                        <c:v>82.501807916146021</c:v>
                      </c:pt>
                      <c:pt idx="81">
                        <c:v>82.620326443253845</c:v>
                      </c:pt>
                      <c:pt idx="82">
                        <c:v>82.493990859842413</c:v>
                      </c:pt>
                      <c:pt idx="83">
                        <c:v>82.507936560026366</c:v>
                      </c:pt>
                      <c:pt idx="84">
                        <c:v>82.574036017757138</c:v>
                      </c:pt>
                      <c:pt idx="85">
                        <c:v>82.650431003998108</c:v>
                      </c:pt>
                      <c:pt idx="86">
                        <c:v>82.495085158528497</c:v>
                      </c:pt>
                      <c:pt idx="87">
                        <c:v>82.563518875849098</c:v>
                      </c:pt>
                      <c:pt idx="88">
                        <c:v>82.399942370519412</c:v>
                      </c:pt>
                      <c:pt idx="89">
                        <c:v>82.295623135397278</c:v>
                      </c:pt>
                      <c:pt idx="90">
                        <c:v>82.170695094653183</c:v>
                      </c:pt>
                      <c:pt idx="91">
                        <c:v>82.228562031989412</c:v>
                      </c:pt>
                      <c:pt idx="92">
                        <c:v>82.0703646722624</c:v>
                      </c:pt>
                      <c:pt idx="93">
                        <c:v>81.857800864831773</c:v>
                      </c:pt>
                      <c:pt idx="94">
                        <c:v>81.857467060232779</c:v>
                      </c:pt>
                      <c:pt idx="95">
                        <c:v>81.808922915760007</c:v>
                      </c:pt>
                      <c:pt idx="96">
                        <c:v>81.70284563273745</c:v>
                      </c:pt>
                      <c:pt idx="97">
                        <c:v>81.532474894703526</c:v>
                      </c:pt>
                      <c:pt idx="98">
                        <c:v>81.407531956898453</c:v>
                      </c:pt>
                      <c:pt idx="99">
                        <c:v>81.339576757818335</c:v>
                      </c:pt>
                      <c:pt idx="100">
                        <c:v>81.322729187474962</c:v>
                      </c:pt>
                      <c:pt idx="101">
                        <c:v>81.06939848713759</c:v>
                      </c:pt>
                      <c:pt idx="102">
                        <c:v>80.931872612285503</c:v>
                      </c:pt>
                      <c:pt idx="103">
                        <c:v>80.887223709797226</c:v>
                      </c:pt>
                      <c:pt idx="104">
                        <c:v>80.836866216953354</c:v>
                      </c:pt>
                      <c:pt idx="105">
                        <c:v>80.611880383401513</c:v>
                      </c:pt>
                      <c:pt idx="106">
                        <c:v>80.580733516050515</c:v>
                      </c:pt>
                      <c:pt idx="107">
                        <c:v>80.499368899354295</c:v>
                      </c:pt>
                      <c:pt idx="108">
                        <c:v>80.47019179486395</c:v>
                      </c:pt>
                      <c:pt idx="109">
                        <c:v>80.304411691060025</c:v>
                      </c:pt>
                      <c:pt idx="110">
                        <c:v>80.045824572954871</c:v>
                      </c:pt>
                      <c:pt idx="111">
                        <c:v>80.105825012368811</c:v>
                      </c:pt>
                      <c:pt idx="112">
                        <c:v>80.085061150604218</c:v>
                      </c:pt>
                      <c:pt idx="113">
                        <c:v>80.005220558455648</c:v>
                      </c:pt>
                      <c:pt idx="114">
                        <c:v>79.934119948135219</c:v>
                      </c:pt>
                      <c:pt idx="115">
                        <c:v>79.918870977154299</c:v>
                      </c:pt>
                      <c:pt idx="116">
                        <c:v>79.736549312352253</c:v>
                      </c:pt>
                      <c:pt idx="117">
                        <c:v>79.587561376123517</c:v>
                      </c:pt>
                      <c:pt idx="118">
                        <c:v>79.607704315835008</c:v>
                      </c:pt>
                      <c:pt idx="119">
                        <c:v>79.632219696367429</c:v>
                      </c:pt>
                      <c:pt idx="120">
                        <c:v>79.482800421930406</c:v>
                      </c:pt>
                      <c:pt idx="121">
                        <c:v>79.574594287875257</c:v>
                      </c:pt>
                      <c:pt idx="122">
                        <c:v>79.418298331343323</c:v>
                      </c:pt>
                      <c:pt idx="123">
                        <c:v>79.278133752822555</c:v>
                      </c:pt>
                      <c:pt idx="124">
                        <c:v>79.335586557096946</c:v>
                      </c:pt>
                      <c:pt idx="125">
                        <c:v>79.393997960794152</c:v>
                      </c:pt>
                      <c:pt idx="126">
                        <c:v>79.361324550984165</c:v>
                      </c:pt>
                      <c:pt idx="127">
                        <c:v>79.233209759219847</c:v>
                      </c:pt>
                      <c:pt idx="128">
                        <c:v>79.111293807705067</c:v>
                      </c:pt>
                      <c:pt idx="129">
                        <c:v>79.187381842999585</c:v>
                      </c:pt>
                      <c:pt idx="130">
                        <c:v>79.164224406000841</c:v>
                      </c:pt>
                      <c:pt idx="131">
                        <c:v>79.101381065074207</c:v>
                      </c:pt>
                      <c:pt idx="132">
                        <c:v>79.154235302419096</c:v>
                      </c:pt>
                      <c:pt idx="133">
                        <c:v>79.085927350469149</c:v>
                      </c:pt>
                      <c:pt idx="134">
                        <c:v>79.078901998263817</c:v>
                      </c:pt>
                      <c:pt idx="135">
                        <c:v>79.016533406848012</c:v>
                      </c:pt>
                      <c:pt idx="136">
                        <c:v>79.005528764870405</c:v>
                      </c:pt>
                      <c:pt idx="137">
                        <c:v>79.021395792414495</c:v>
                      </c:pt>
                      <c:pt idx="138">
                        <c:v>78.92225213743481</c:v>
                      </c:pt>
                      <c:pt idx="139">
                        <c:v>78.976851421027391</c:v>
                      </c:pt>
                      <c:pt idx="140">
                        <c:v>78.99810445333199</c:v>
                      </c:pt>
                      <c:pt idx="141">
                        <c:v>78.914550677790174</c:v>
                      </c:pt>
                      <c:pt idx="142">
                        <c:v>78.932391250874318</c:v>
                      </c:pt>
                      <c:pt idx="143">
                        <c:v>78.967072082942735</c:v>
                      </c:pt>
                      <c:pt idx="144">
                        <c:v>78.980848511712296</c:v>
                      </c:pt>
                      <c:pt idx="145">
                        <c:v>78.889911314535823</c:v>
                      </c:pt>
                      <c:pt idx="146">
                        <c:v>78.888000360482238</c:v>
                      </c:pt>
                      <c:pt idx="147">
                        <c:v>78.96753835862414</c:v>
                      </c:pt>
                      <c:pt idx="148">
                        <c:v>78.989330553517462</c:v>
                      </c:pt>
                      <c:pt idx="149">
                        <c:v>78.975104846130805</c:v>
                      </c:pt>
                      <c:pt idx="150">
                        <c:v>78.98073690290866</c:v>
                      </c:pt>
                      <c:pt idx="151">
                        <c:v>78.980501589794912</c:v>
                      </c:pt>
                      <c:pt idx="152">
                        <c:v>79.009351928445852</c:v>
                      </c:pt>
                      <c:pt idx="153">
                        <c:v>78.97854644093357</c:v>
                      </c:pt>
                      <c:pt idx="154">
                        <c:v>78.98726851373965</c:v>
                      </c:pt>
                      <c:pt idx="155">
                        <c:v>79.059032343768678</c:v>
                      </c:pt>
                      <c:pt idx="156">
                        <c:v>78.936483385156421</c:v>
                      </c:pt>
                      <c:pt idx="157">
                        <c:v>79.080569605950501</c:v>
                      </c:pt>
                      <c:pt idx="158">
                        <c:v>79.147576670749331</c:v>
                      </c:pt>
                      <c:pt idx="159">
                        <c:v>79.137095030112746</c:v>
                      </c:pt>
                      <c:pt idx="160">
                        <c:v>79.153593042636743</c:v>
                      </c:pt>
                      <c:pt idx="161">
                        <c:v>79.122358809806897</c:v>
                      </c:pt>
                      <c:pt idx="162">
                        <c:v>79.255674810122144</c:v>
                      </c:pt>
                      <c:pt idx="163">
                        <c:v>79.167365147015445</c:v>
                      </c:pt>
                      <c:pt idx="164">
                        <c:v>79.282236261573615</c:v>
                      </c:pt>
                      <c:pt idx="165">
                        <c:v>79.197209357353756</c:v>
                      </c:pt>
                      <c:pt idx="166">
                        <c:v>79.231497136602471</c:v>
                      </c:pt>
                      <c:pt idx="167">
                        <c:v>79.246476839284327</c:v>
                      </c:pt>
                      <c:pt idx="168">
                        <c:v>79.22190990434278</c:v>
                      </c:pt>
                      <c:pt idx="169">
                        <c:v>79.202783009864405</c:v>
                      </c:pt>
                      <c:pt idx="170">
                        <c:v>79.398571155058818</c:v>
                      </c:pt>
                      <c:pt idx="171">
                        <c:v>79.344815722252434</c:v>
                      </c:pt>
                      <c:pt idx="172">
                        <c:v>79.382237142726382</c:v>
                      </c:pt>
                      <c:pt idx="173">
                        <c:v>79.419142345456677</c:v>
                      </c:pt>
                      <c:pt idx="174">
                        <c:v>79.428471530746023</c:v>
                      </c:pt>
                      <c:pt idx="175">
                        <c:v>79.495378730019567</c:v>
                      </c:pt>
                      <c:pt idx="176">
                        <c:v>79.631265379486237</c:v>
                      </c:pt>
                      <c:pt idx="177">
                        <c:v>79.613781891800102</c:v>
                      </c:pt>
                      <c:pt idx="178">
                        <c:v>79.743767975283163</c:v>
                      </c:pt>
                      <c:pt idx="179">
                        <c:v>79.660276594770252</c:v>
                      </c:pt>
                      <c:pt idx="180">
                        <c:v>79.649503373954786</c:v>
                      </c:pt>
                      <c:pt idx="181">
                        <c:v>79.622443832326184</c:v>
                      </c:pt>
                      <c:pt idx="182">
                        <c:v>79.655813306870996</c:v>
                      </c:pt>
                      <c:pt idx="183">
                        <c:v>79.87827466518533</c:v>
                      </c:pt>
                      <c:pt idx="184">
                        <c:v>79.669579802910079</c:v>
                      </c:pt>
                      <c:pt idx="185">
                        <c:v>79.715306708571518</c:v>
                      </c:pt>
                      <c:pt idx="186">
                        <c:v>79.760960830785208</c:v>
                      </c:pt>
                      <c:pt idx="187">
                        <c:v>79.85174293985105</c:v>
                      </c:pt>
                      <c:pt idx="188">
                        <c:v>79.887958219760023</c:v>
                      </c:pt>
                      <c:pt idx="189">
                        <c:v>79.906008197975339</c:v>
                      </c:pt>
                      <c:pt idx="190">
                        <c:v>80.046461760296808</c:v>
                      </c:pt>
                      <c:pt idx="191">
                        <c:v>80.030869804686418</c:v>
                      </c:pt>
                      <c:pt idx="192">
                        <c:v>80.060833342051936</c:v>
                      </c:pt>
                      <c:pt idx="193">
                        <c:v>80.020848583785437</c:v>
                      </c:pt>
                      <c:pt idx="194">
                        <c:v>80.144972184984525</c:v>
                      </c:pt>
                      <c:pt idx="195">
                        <c:v>80.10344095776891</c:v>
                      </c:pt>
                      <c:pt idx="196">
                        <c:v>80.146496010749658</c:v>
                      </c:pt>
                      <c:pt idx="197">
                        <c:v>80.325705050632635</c:v>
                      </c:pt>
                      <c:pt idx="198">
                        <c:v>80.266056100483098</c:v>
                      </c:pt>
                      <c:pt idx="199">
                        <c:v>80.332277968694228</c:v>
                      </c:pt>
                      <c:pt idx="200">
                        <c:v>80.412500069748262</c:v>
                      </c:pt>
                      <c:pt idx="201">
                        <c:v>80.392728221461951</c:v>
                      </c:pt>
                      <c:pt idx="202">
                        <c:v>80.490016934871917</c:v>
                      </c:pt>
                      <c:pt idx="203">
                        <c:v>80.519797373816203</c:v>
                      </c:pt>
                      <c:pt idx="204">
                        <c:v>80.679179523591756</c:v>
                      </c:pt>
                      <c:pt idx="205">
                        <c:v>80.617911457636026</c:v>
                      </c:pt>
                      <c:pt idx="206">
                        <c:v>80.799965037533951</c:v>
                      </c:pt>
                      <c:pt idx="207">
                        <c:v>80.821303110957388</c:v>
                      </c:pt>
                      <c:pt idx="208">
                        <c:v>80.822346251055635</c:v>
                      </c:pt>
                      <c:pt idx="209">
                        <c:v>80.860567131631768</c:v>
                      </c:pt>
                      <c:pt idx="210">
                        <c:v>80.929850238329834</c:v>
                      </c:pt>
                      <c:pt idx="211">
                        <c:v>81.040167860175359</c:v>
                      </c:pt>
                      <c:pt idx="212">
                        <c:v>80.978580879706712</c:v>
                      </c:pt>
                      <c:pt idx="213">
                        <c:v>81.147540438865235</c:v>
                      </c:pt>
                      <c:pt idx="214">
                        <c:v>81.238952287905022</c:v>
                      </c:pt>
                      <c:pt idx="215">
                        <c:v>81.225031706967343</c:v>
                      </c:pt>
                      <c:pt idx="216">
                        <c:v>81.190299200173854</c:v>
                      </c:pt>
                      <c:pt idx="217">
                        <c:v>81.253075581630583</c:v>
                      </c:pt>
                      <c:pt idx="218">
                        <c:v>81.406608117090684</c:v>
                      </c:pt>
                      <c:pt idx="219">
                        <c:v>81.522950464918523</c:v>
                      </c:pt>
                      <c:pt idx="220">
                        <c:v>81.49151161633641</c:v>
                      </c:pt>
                      <c:pt idx="221">
                        <c:v>81.442988249863404</c:v>
                      </c:pt>
                      <c:pt idx="222">
                        <c:v>81.603777614489516</c:v>
                      </c:pt>
                      <c:pt idx="223">
                        <c:v>81.701692852479795</c:v>
                      </c:pt>
                      <c:pt idx="224">
                        <c:v>81.836420794832421</c:v>
                      </c:pt>
                      <c:pt idx="225">
                        <c:v>81.718022816508352</c:v>
                      </c:pt>
                      <c:pt idx="226">
                        <c:v>82.030080501090012</c:v>
                      </c:pt>
                      <c:pt idx="227">
                        <c:v>82.012444930279798</c:v>
                      </c:pt>
                      <c:pt idx="228">
                        <c:v>82.110025039617156</c:v>
                      </c:pt>
                      <c:pt idx="229">
                        <c:v>82.038918226353587</c:v>
                      </c:pt>
                      <c:pt idx="230">
                        <c:v>82.03681075896786</c:v>
                      </c:pt>
                      <c:pt idx="231">
                        <c:v>82.330435077876331</c:v>
                      </c:pt>
                      <c:pt idx="232">
                        <c:v>82.440487774412901</c:v>
                      </c:pt>
                      <c:pt idx="233">
                        <c:v>82.469179060928411</c:v>
                      </c:pt>
                      <c:pt idx="234">
                        <c:v>82.487969710782053</c:v>
                      </c:pt>
                      <c:pt idx="235">
                        <c:v>82.551542642677148</c:v>
                      </c:pt>
                      <c:pt idx="236">
                        <c:v>82.572485356939026</c:v>
                      </c:pt>
                      <c:pt idx="237">
                        <c:v>82.769233444209846</c:v>
                      </c:pt>
                      <c:pt idx="238">
                        <c:v>82.861759480645404</c:v>
                      </c:pt>
                      <c:pt idx="239">
                        <c:v>82.815866812487045</c:v>
                      </c:pt>
                      <c:pt idx="240">
                        <c:v>82.99342172992381</c:v>
                      </c:pt>
                      <c:pt idx="241">
                        <c:v>83.100588769859755</c:v>
                      </c:pt>
                      <c:pt idx="242">
                        <c:v>82.915633772003346</c:v>
                      </c:pt>
                      <c:pt idx="243">
                        <c:v>83.054670375645543</c:v>
                      </c:pt>
                      <c:pt idx="244">
                        <c:v>83.202277324104415</c:v>
                      </c:pt>
                      <c:pt idx="245">
                        <c:v>83.288764341400025</c:v>
                      </c:pt>
                      <c:pt idx="246">
                        <c:v>83.314631030083959</c:v>
                      </c:pt>
                      <c:pt idx="247">
                        <c:v>83.42182301140808</c:v>
                      </c:pt>
                      <c:pt idx="248">
                        <c:v>83.517272345242645</c:v>
                      </c:pt>
                      <c:pt idx="249">
                        <c:v>83.586306204291787</c:v>
                      </c:pt>
                      <c:pt idx="250">
                        <c:v>83.661981143448003</c:v>
                      </c:pt>
                      <c:pt idx="251">
                        <c:v>83.816051125108828</c:v>
                      </c:pt>
                      <c:pt idx="252">
                        <c:v>83.74490244197878</c:v>
                      </c:pt>
                      <c:pt idx="253">
                        <c:v>83.734701053244876</c:v>
                      </c:pt>
                      <c:pt idx="254">
                        <c:v>83.939272432893006</c:v>
                      </c:pt>
                      <c:pt idx="255">
                        <c:v>84.057547603171699</c:v>
                      </c:pt>
                      <c:pt idx="256">
                        <c:v>84.029409462603923</c:v>
                      </c:pt>
                      <c:pt idx="257">
                        <c:v>84.158942490602655</c:v>
                      </c:pt>
                      <c:pt idx="258">
                        <c:v>84.355263514069748</c:v>
                      </c:pt>
                      <c:pt idx="259">
                        <c:v>84.425275416606326</c:v>
                      </c:pt>
                      <c:pt idx="260">
                        <c:v>84.343704446264184</c:v>
                      </c:pt>
                      <c:pt idx="261">
                        <c:v>84.486024217982916</c:v>
                      </c:pt>
                      <c:pt idx="262">
                        <c:v>84.538071704209955</c:v>
                      </c:pt>
                      <c:pt idx="263">
                        <c:v>84.565258750846411</c:v>
                      </c:pt>
                      <c:pt idx="264">
                        <c:v>84.731365035766899</c:v>
                      </c:pt>
                      <c:pt idx="265">
                        <c:v>84.829600801779307</c:v>
                      </c:pt>
                      <c:pt idx="266">
                        <c:v>84.948379149787726</c:v>
                      </c:pt>
                      <c:pt idx="267">
                        <c:v>84.996635063159417</c:v>
                      </c:pt>
                      <c:pt idx="268">
                        <c:v>85.092396344820514</c:v>
                      </c:pt>
                      <c:pt idx="269">
                        <c:v>85.167734005915733</c:v>
                      </c:pt>
                      <c:pt idx="270">
                        <c:v>85.313613886316062</c:v>
                      </c:pt>
                      <c:pt idx="271">
                        <c:v>85.323041380001499</c:v>
                      </c:pt>
                      <c:pt idx="272">
                        <c:v>85.365445853397659</c:v>
                      </c:pt>
                      <c:pt idx="273">
                        <c:v>85.48771435551248</c:v>
                      </c:pt>
                      <c:pt idx="274">
                        <c:v>85.495472713443618</c:v>
                      </c:pt>
                      <c:pt idx="275">
                        <c:v>85.616159200582985</c:v>
                      </c:pt>
                      <c:pt idx="276">
                        <c:v>85.737059454443312</c:v>
                      </c:pt>
                      <c:pt idx="277">
                        <c:v>85.884379597571353</c:v>
                      </c:pt>
                      <c:pt idx="278">
                        <c:v>85.954858096631114</c:v>
                      </c:pt>
                      <c:pt idx="279">
                        <c:v>85.939857474128161</c:v>
                      </c:pt>
                      <c:pt idx="280">
                        <c:v>86.007701048130073</c:v>
                      </c:pt>
                      <c:pt idx="281">
                        <c:v>86.264993838324628</c:v>
                      </c:pt>
                      <c:pt idx="282">
                        <c:v>86.200465925196511</c:v>
                      </c:pt>
                      <c:pt idx="283">
                        <c:v>86.248276724501963</c:v>
                      </c:pt>
                      <c:pt idx="284">
                        <c:v>86.28661480478408</c:v>
                      </c:pt>
                      <c:pt idx="285">
                        <c:v>86.392121258937181</c:v>
                      </c:pt>
                      <c:pt idx="286">
                        <c:v>86.471757854349022</c:v>
                      </c:pt>
                      <c:pt idx="287">
                        <c:v>86.597878219113653</c:v>
                      </c:pt>
                      <c:pt idx="288">
                        <c:v>86.600252093958389</c:v>
                      </c:pt>
                      <c:pt idx="289">
                        <c:v>86.698937868619538</c:v>
                      </c:pt>
                      <c:pt idx="290">
                        <c:v>87.006713853092648</c:v>
                      </c:pt>
                      <c:pt idx="291">
                        <c:v>86.916180104129609</c:v>
                      </c:pt>
                      <c:pt idx="292">
                        <c:v>86.964464054548841</c:v>
                      </c:pt>
                      <c:pt idx="293">
                        <c:v>87.149278716627876</c:v>
                      </c:pt>
                      <c:pt idx="294">
                        <c:v>87.171759859610845</c:v>
                      </c:pt>
                      <c:pt idx="295">
                        <c:v>87.349216812161544</c:v>
                      </c:pt>
                      <c:pt idx="296">
                        <c:v>87.348062507323633</c:v>
                      </c:pt>
                      <c:pt idx="297">
                        <c:v>87.571663001978166</c:v>
                      </c:pt>
                      <c:pt idx="298">
                        <c:v>87.678868051215773</c:v>
                      </c:pt>
                      <c:pt idx="299">
                        <c:v>87.779854151787035</c:v>
                      </c:pt>
                      <c:pt idx="300">
                        <c:v>87.841379283588097</c:v>
                      </c:pt>
                      <c:pt idx="301">
                        <c:v>87.947450290431718</c:v>
                      </c:pt>
                      <c:pt idx="302">
                        <c:v>87.846800425185407</c:v>
                      </c:pt>
                      <c:pt idx="303">
                        <c:v>88.075982535855346</c:v>
                      </c:pt>
                      <c:pt idx="304">
                        <c:v>88.060001893083523</c:v>
                      </c:pt>
                      <c:pt idx="305">
                        <c:v>88.263592946732842</c:v>
                      </c:pt>
                      <c:pt idx="306">
                        <c:v>88.261615793465239</c:v>
                      </c:pt>
                      <c:pt idx="307">
                        <c:v>88.388477269863458</c:v>
                      </c:pt>
                      <c:pt idx="308">
                        <c:v>88.515076970666854</c:v>
                      </c:pt>
                      <c:pt idx="309">
                        <c:v>88.63966501723722</c:v>
                      </c:pt>
                      <c:pt idx="310">
                        <c:v>88.591027260168403</c:v>
                      </c:pt>
                      <c:pt idx="311">
                        <c:v>88.754547793119428</c:v>
                      </c:pt>
                      <c:pt idx="312">
                        <c:v>88.902617109033287</c:v>
                      </c:pt>
                      <c:pt idx="313">
                        <c:v>88.971288266207665</c:v>
                      </c:pt>
                      <c:pt idx="314">
                        <c:v>89.053372967768979</c:v>
                      </c:pt>
                      <c:pt idx="315">
                        <c:v>89.099006828120025</c:v>
                      </c:pt>
                      <c:pt idx="316">
                        <c:v>89.221993206986809</c:v>
                      </c:pt>
                      <c:pt idx="317">
                        <c:v>89.341120995986358</c:v>
                      </c:pt>
                      <c:pt idx="318">
                        <c:v>89.472295061080999</c:v>
                      </c:pt>
                      <c:pt idx="319">
                        <c:v>89.50691672281414</c:v>
                      </c:pt>
                      <c:pt idx="320">
                        <c:v>89.572400554126602</c:v>
                      </c:pt>
                      <c:pt idx="321">
                        <c:v>89.654940017097687</c:v>
                      </c:pt>
                      <c:pt idx="322">
                        <c:v>89.77309288500571</c:v>
                      </c:pt>
                      <c:pt idx="323">
                        <c:v>89.968126387408731</c:v>
                      </c:pt>
                      <c:pt idx="324">
                        <c:v>90.075593218053513</c:v>
                      </c:pt>
                      <c:pt idx="325">
                        <c:v>90.137853499757355</c:v>
                      </c:pt>
                      <c:pt idx="326">
                        <c:v>90.27427966927246</c:v>
                      </c:pt>
                      <c:pt idx="327">
                        <c:v>90.217675909121795</c:v>
                      </c:pt>
                      <c:pt idx="328">
                        <c:v>90.426642171086002</c:v>
                      </c:pt>
                      <c:pt idx="329">
                        <c:v>90.576609362096647</c:v>
                      </c:pt>
                      <c:pt idx="330">
                        <c:v>90.620754020869668</c:v>
                      </c:pt>
                      <c:pt idx="331">
                        <c:v>90.730554383979026</c:v>
                      </c:pt>
                      <c:pt idx="332">
                        <c:v>90.780658688979656</c:v>
                      </c:pt>
                      <c:pt idx="333">
                        <c:v>90.911087008251783</c:v>
                      </c:pt>
                      <c:pt idx="334">
                        <c:v>91.000431033641036</c:v>
                      </c:pt>
                      <c:pt idx="335">
                        <c:v>91.111561885053149</c:v>
                      </c:pt>
                      <c:pt idx="336">
                        <c:v>91.337192375401827</c:v>
                      </c:pt>
                      <c:pt idx="337">
                        <c:v>91.290680896237092</c:v>
                      </c:pt>
                      <c:pt idx="338">
                        <c:v>91.495572049463775</c:v>
                      </c:pt>
                      <c:pt idx="339">
                        <c:v>91.54948825428076</c:v>
                      </c:pt>
                      <c:pt idx="340">
                        <c:v>91.716698202750791</c:v>
                      </c:pt>
                      <c:pt idx="341">
                        <c:v>91.839623586203416</c:v>
                      </c:pt>
                      <c:pt idx="342">
                        <c:v>91.885720153450848</c:v>
                      </c:pt>
                      <c:pt idx="343">
                        <c:v>92.065112177832958</c:v>
                      </c:pt>
                      <c:pt idx="344">
                        <c:v>91.9959937583466</c:v>
                      </c:pt>
                      <c:pt idx="345">
                        <c:v>92.240799193315212</c:v>
                      </c:pt>
                      <c:pt idx="346">
                        <c:v>92.213223519965794</c:v>
                      </c:pt>
                      <c:pt idx="347">
                        <c:v>92.427933122600692</c:v>
                      </c:pt>
                      <c:pt idx="348">
                        <c:v>92.572379438429081</c:v>
                      </c:pt>
                      <c:pt idx="349">
                        <c:v>92.581700366108564</c:v>
                      </c:pt>
                      <c:pt idx="350">
                        <c:v>92.711841900393125</c:v>
                      </c:pt>
                      <c:pt idx="351">
                        <c:v>92.829265562691631</c:v>
                      </c:pt>
                      <c:pt idx="352">
                        <c:v>92.957491695891221</c:v>
                      </c:pt>
                      <c:pt idx="353">
                        <c:v>93.02927767447288</c:v>
                      </c:pt>
                      <c:pt idx="354">
                        <c:v>93.121797141205874</c:v>
                      </c:pt>
                      <c:pt idx="355">
                        <c:v>93.338611617173484</c:v>
                      </c:pt>
                      <c:pt idx="356">
                        <c:v>93.383482255118707</c:v>
                      </c:pt>
                      <c:pt idx="357">
                        <c:v>93.567616641720178</c:v>
                      </c:pt>
                      <c:pt idx="358">
                        <c:v>93.819129193264132</c:v>
                      </c:pt>
                      <c:pt idx="359">
                        <c:v>93.813794122734677</c:v>
                      </c:pt>
                      <c:pt idx="360">
                        <c:v>94.000714184745519</c:v>
                      </c:pt>
                      <c:pt idx="361">
                        <c:v>94.037181324956222</c:v>
                      </c:pt>
                      <c:pt idx="362">
                        <c:v>94.049619209501458</c:v>
                      </c:pt>
                      <c:pt idx="363">
                        <c:v>94.149917784265966</c:v>
                      </c:pt>
                      <c:pt idx="364">
                        <c:v>94.312880365034417</c:v>
                      </c:pt>
                      <c:pt idx="365">
                        <c:v>94.424740044253056</c:v>
                      </c:pt>
                      <c:pt idx="366">
                        <c:v>94.526624285894414</c:v>
                      </c:pt>
                      <c:pt idx="367">
                        <c:v>94.759304702495982</c:v>
                      </c:pt>
                      <c:pt idx="368">
                        <c:v>94.868920074100657</c:v>
                      </c:pt>
                      <c:pt idx="369">
                        <c:v>94.943071814644554</c:v>
                      </c:pt>
                      <c:pt idx="370">
                        <c:v>95.067352037834297</c:v>
                      </c:pt>
                      <c:pt idx="371">
                        <c:v>95.012025582374605</c:v>
                      </c:pt>
                      <c:pt idx="372">
                        <c:v>95.24345750902549</c:v>
                      </c:pt>
                      <c:pt idx="373">
                        <c:v>95.341848611917101</c:v>
                      </c:pt>
                      <c:pt idx="374">
                        <c:v>95.507633810829901</c:v>
                      </c:pt>
                      <c:pt idx="375">
                        <c:v>95.650208128738569</c:v>
                      </c:pt>
                      <c:pt idx="376">
                        <c:v>95.866920643827441</c:v>
                      </c:pt>
                      <c:pt idx="377">
                        <c:v>95.945462125661237</c:v>
                      </c:pt>
                      <c:pt idx="378">
                        <c:v>96.115710009151073</c:v>
                      </c:pt>
                      <c:pt idx="379">
                        <c:v>96.253990747082739</c:v>
                      </c:pt>
                      <c:pt idx="380">
                        <c:v>96.250559246593596</c:v>
                      </c:pt>
                      <c:pt idx="381">
                        <c:v>96.377679891165002</c:v>
                      </c:pt>
                      <c:pt idx="382">
                        <c:v>96.451425744632346</c:v>
                      </c:pt>
                      <c:pt idx="383">
                        <c:v>96.818348686082842</c:v>
                      </c:pt>
                      <c:pt idx="384">
                        <c:v>96.884522758152258</c:v>
                      </c:pt>
                      <c:pt idx="385">
                        <c:v>96.85586829231211</c:v>
                      </c:pt>
                      <c:pt idx="386">
                        <c:v>96.970444130034991</c:v>
                      </c:pt>
                      <c:pt idx="387">
                        <c:v>97.060835107844767</c:v>
                      </c:pt>
                      <c:pt idx="388">
                        <c:v>97.165426650545598</c:v>
                      </c:pt>
                      <c:pt idx="389">
                        <c:v>97.362695947209019</c:v>
                      </c:pt>
                      <c:pt idx="390">
                        <c:v>97.472237953549666</c:v>
                      </c:pt>
                      <c:pt idx="391">
                        <c:v>97.609803559903682</c:v>
                      </c:pt>
                      <c:pt idx="392">
                        <c:v>97.785219358785952</c:v>
                      </c:pt>
                      <c:pt idx="393">
                        <c:v>98.00133723586346</c:v>
                      </c:pt>
                      <c:pt idx="394">
                        <c:v>98.110296271329091</c:v>
                      </c:pt>
                      <c:pt idx="395">
                        <c:v>98.235488989194749</c:v>
                      </c:pt>
                      <c:pt idx="396">
                        <c:v>98.399907682396361</c:v>
                      </c:pt>
                      <c:pt idx="397">
                        <c:v>98.647398236741395</c:v>
                      </c:pt>
                      <c:pt idx="398">
                        <c:v>98.731686774502194</c:v>
                      </c:pt>
                      <c:pt idx="399">
                        <c:v>98.739156635126591</c:v>
                      </c:pt>
                      <c:pt idx="400">
                        <c:v>98.887338665353568</c:v>
                      </c:pt>
                      <c:pt idx="401">
                        <c:v>99.027569609321603</c:v>
                      </c:pt>
                      <c:pt idx="402">
                        <c:v>99.258015474925145</c:v>
                      </c:pt>
                      <c:pt idx="403">
                        <c:v>99.301626180721513</c:v>
                      </c:pt>
                      <c:pt idx="404">
                        <c:v>99.445826089397798</c:v>
                      </c:pt>
                      <c:pt idx="405">
                        <c:v>99.585345746078403</c:v>
                      </c:pt>
                      <c:pt idx="406">
                        <c:v>99.61439305607486</c:v>
                      </c:pt>
                      <c:pt idx="407">
                        <c:v>99.806633195650349</c:v>
                      </c:pt>
                      <c:pt idx="408">
                        <c:v>99.903061378564743</c:v>
                      </c:pt>
                      <c:pt idx="409">
                        <c:v>100.24937906167239</c:v>
                      </c:pt>
                      <c:pt idx="410">
                        <c:v>100.50778696982047</c:v>
                      </c:pt>
                      <c:pt idx="411">
                        <c:v>100.70029577844161</c:v>
                      </c:pt>
                      <c:pt idx="412">
                        <c:v>100.70557574321404</c:v>
                      </c:pt>
                      <c:pt idx="413">
                        <c:v>100.78424282534772</c:v>
                      </c:pt>
                      <c:pt idx="414">
                        <c:v>100.90727719274511</c:v>
                      </c:pt>
                      <c:pt idx="415">
                        <c:v>101.11145032914196</c:v>
                      </c:pt>
                      <c:pt idx="416">
                        <c:v>101.14808794218068</c:v>
                      </c:pt>
                      <c:pt idx="417">
                        <c:v>101.30888931687193</c:v>
                      </c:pt>
                      <c:pt idx="418">
                        <c:v>101.46128861843628</c:v>
                      </c:pt>
                      <c:pt idx="419">
                        <c:v>101.4328769398148</c:v>
                      </c:pt>
                      <c:pt idx="420">
                        <c:v>101.62384014610868</c:v>
                      </c:pt>
                      <c:pt idx="421">
                        <c:v>101.88066294245962</c:v>
                      </c:pt>
                      <c:pt idx="422">
                        <c:v>102.21515950549907</c:v>
                      </c:pt>
                      <c:pt idx="423">
                        <c:v>102.34172309066534</c:v>
                      </c:pt>
                      <c:pt idx="424">
                        <c:v>102.42579233241364</c:v>
                      </c:pt>
                      <c:pt idx="425">
                        <c:v>102.68658329078694</c:v>
                      </c:pt>
                      <c:pt idx="426">
                        <c:v>102.88420098570543</c:v>
                      </c:pt>
                      <c:pt idx="427">
                        <c:v>102.96226028867872</c:v>
                      </c:pt>
                      <c:pt idx="428">
                        <c:v>103.03422466058191</c:v>
                      </c:pt>
                      <c:pt idx="429">
                        <c:v>103.07196720426296</c:v>
                      </c:pt>
                      <c:pt idx="430">
                        <c:v>103.35124647887662</c:v>
                      </c:pt>
                      <c:pt idx="431">
                        <c:v>103.52315651632209</c:v>
                      </c:pt>
                      <c:pt idx="432">
                        <c:v>103.59061115090647</c:v>
                      </c:pt>
                      <c:pt idx="433">
                        <c:v>103.85291270438566</c:v>
                      </c:pt>
                      <c:pt idx="434">
                        <c:v>104.0153235498645</c:v>
                      </c:pt>
                      <c:pt idx="435">
                        <c:v>104.26111866348901</c:v>
                      </c:pt>
                      <c:pt idx="436">
                        <c:v>104.34887787699856</c:v>
                      </c:pt>
                      <c:pt idx="437">
                        <c:v>104.61961814060976</c:v>
                      </c:pt>
                      <c:pt idx="438">
                        <c:v>104.71848175409382</c:v>
                      </c:pt>
                      <c:pt idx="439">
                        <c:v>104.9914696831152</c:v>
                      </c:pt>
                      <c:pt idx="440">
                        <c:v>105.00146940935333</c:v>
                      </c:pt>
                      <c:pt idx="441">
                        <c:v>105.37395632981529</c:v>
                      </c:pt>
                      <c:pt idx="442">
                        <c:v>105.60944008091744</c:v>
                      </c:pt>
                      <c:pt idx="443">
                        <c:v>105.66478690460585</c:v>
                      </c:pt>
                      <c:pt idx="444">
                        <c:v>105.67963188275617</c:v>
                      </c:pt>
                      <c:pt idx="445">
                        <c:v>105.94810691428238</c:v>
                      </c:pt>
                      <c:pt idx="446">
                        <c:v>106.15306868004261</c:v>
                      </c:pt>
                      <c:pt idx="447">
                        <c:v>106.23538708876454</c:v>
                      </c:pt>
                      <c:pt idx="448">
                        <c:v>106.32901902650535</c:v>
                      </c:pt>
                      <c:pt idx="449">
                        <c:v>106.58794891302037</c:v>
                      </c:pt>
                      <c:pt idx="450">
                        <c:v>106.89014960124942</c:v>
                      </c:pt>
                      <c:pt idx="451">
                        <c:v>107.15126013848756</c:v>
                      </c:pt>
                      <c:pt idx="452">
                        <c:v>107.28246976297689</c:v>
                      </c:pt>
                      <c:pt idx="453">
                        <c:v>107.33504816057636</c:v>
                      </c:pt>
                      <c:pt idx="454">
                        <c:v>107.55129552060559</c:v>
                      </c:pt>
                      <c:pt idx="455">
                        <c:v>107.73179954926374</c:v>
                      </c:pt>
                      <c:pt idx="456">
                        <c:v>107.93450997330044</c:v>
                      </c:pt>
                      <c:pt idx="457">
                        <c:v>108.03104544818363</c:v>
                      </c:pt>
                      <c:pt idx="458">
                        <c:v>108.22763474313123</c:v>
                      </c:pt>
                      <c:pt idx="459">
                        <c:v>108.5242698498832</c:v>
                      </c:pt>
                      <c:pt idx="460">
                        <c:v>108.60496240628171</c:v>
                      </c:pt>
                      <c:pt idx="461">
                        <c:v>108.68834995433834</c:v>
                      </c:pt>
                      <c:pt idx="462">
                        <c:v>108.88572291083115</c:v>
                      </c:pt>
                      <c:pt idx="463">
                        <c:v>109.15669027470116</c:v>
                      </c:pt>
                      <c:pt idx="464">
                        <c:v>109.28384940402456</c:v>
                      </c:pt>
                      <c:pt idx="465">
                        <c:v>109.38748859325719</c:v>
                      </c:pt>
                      <c:pt idx="466">
                        <c:v>109.65628109841393</c:v>
                      </c:pt>
                      <c:pt idx="467">
                        <c:v>109.70604546329582</c:v>
                      </c:pt>
                      <c:pt idx="468">
                        <c:v>110.09883591994677</c:v>
                      </c:pt>
                      <c:pt idx="469">
                        <c:v>110.34441788354104</c:v>
                      </c:pt>
                      <c:pt idx="470">
                        <c:v>110.47177278221548</c:v>
                      </c:pt>
                      <c:pt idx="471">
                        <c:v>110.57353212045798</c:v>
                      </c:pt>
                      <c:pt idx="472">
                        <c:v>110.79996984841857</c:v>
                      </c:pt>
                      <c:pt idx="473">
                        <c:v>111.03505374973506</c:v>
                      </c:pt>
                      <c:pt idx="474">
                        <c:v>111.07854453331927</c:v>
                      </c:pt>
                      <c:pt idx="475">
                        <c:v>111.41840771924672</c:v>
                      </c:pt>
                      <c:pt idx="476">
                        <c:v>111.64214720121265</c:v>
                      </c:pt>
                      <c:pt idx="477">
                        <c:v>111.8178534166407</c:v>
                      </c:pt>
                      <c:pt idx="478">
                        <c:v>111.94526717294589</c:v>
                      </c:pt>
                      <c:pt idx="479">
                        <c:v>112.15778921164508</c:v>
                      </c:pt>
                      <c:pt idx="480">
                        <c:v>112.35728521030505</c:v>
                      </c:pt>
                      <c:pt idx="481">
                        <c:v>112.67155158672604</c:v>
                      </c:pt>
                      <c:pt idx="482">
                        <c:v>112.97771787256727</c:v>
                      </c:pt>
                      <c:pt idx="483">
                        <c:v>113.06379258769221</c:v>
                      </c:pt>
                      <c:pt idx="484">
                        <c:v>113.31264783138792</c:v>
                      </c:pt>
                      <c:pt idx="485">
                        <c:v>113.71358313664336</c:v>
                      </c:pt>
                      <c:pt idx="486">
                        <c:v>113.91836871952016</c:v>
                      </c:pt>
                      <c:pt idx="487">
                        <c:v>114.03685020566441</c:v>
                      </c:pt>
                      <c:pt idx="488">
                        <c:v>114.06594993204203</c:v>
                      </c:pt>
                      <c:pt idx="489">
                        <c:v>114.20190527480349</c:v>
                      </c:pt>
                      <c:pt idx="490">
                        <c:v>114.4308967286682</c:v>
                      </c:pt>
                      <c:pt idx="491">
                        <c:v>114.64475069655245</c:v>
                      </c:pt>
                      <c:pt idx="492">
                        <c:v>114.91622099287095</c:v>
                      </c:pt>
                      <c:pt idx="493">
                        <c:v>115.0421277763287</c:v>
                      </c:pt>
                      <c:pt idx="494">
                        <c:v>115.33336898979447</c:v>
                      </c:pt>
                      <c:pt idx="495">
                        <c:v>115.46392173178371</c:v>
                      </c:pt>
                      <c:pt idx="496">
                        <c:v>115.65133898654429</c:v>
                      </c:pt>
                      <c:pt idx="497">
                        <c:v>115.83228326491046</c:v>
                      </c:pt>
                      <c:pt idx="498">
                        <c:v>116.1637583058526</c:v>
                      </c:pt>
                      <c:pt idx="499">
                        <c:v>116.42248745112977</c:v>
                      </c:pt>
                      <c:pt idx="500">
                        <c:v>116.63302947339621</c:v>
                      </c:pt>
                      <c:pt idx="501">
                        <c:v>116.90537485492378</c:v>
                      </c:pt>
                      <c:pt idx="502">
                        <c:v>117.07108656767545</c:v>
                      </c:pt>
                      <c:pt idx="503">
                        <c:v>117.23412008356313</c:v>
                      </c:pt>
                      <c:pt idx="504">
                        <c:v>117.4245063423235</c:v>
                      </c:pt>
                      <c:pt idx="505">
                        <c:v>117.72138466059585</c:v>
                      </c:pt>
                      <c:pt idx="506">
                        <c:v>117.90753192144311</c:v>
                      </c:pt>
                      <c:pt idx="507">
                        <c:v>118.1168352894227</c:v>
                      </c:pt>
                      <c:pt idx="508">
                        <c:v>118.37674820119312</c:v>
                      </c:pt>
                      <c:pt idx="509">
                        <c:v>118.6289662660329</c:v>
                      </c:pt>
                      <c:pt idx="510">
                        <c:v>118.69255599911571</c:v>
                      </c:pt>
                      <c:pt idx="511">
                        <c:v>118.95441743598978</c:v>
                      </c:pt>
                      <c:pt idx="512">
                        <c:v>119.18887722543391</c:v>
                      </c:pt>
                      <c:pt idx="513">
                        <c:v>119.30710784344505</c:v>
                      </c:pt>
                      <c:pt idx="514">
                        <c:v>119.64592462447555</c:v>
                      </c:pt>
                      <c:pt idx="515">
                        <c:v>119.80898352290906</c:v>
                      </c:pt>
                      <c:pt idx="516">
                        <c:v>120.05126440475473</c:v>
                      </c:pt>
                      <c:pt idx="517">
                        <c:v>120.35794846372536</c:v>
                      </c:pt>
                      <c:pt idx="518">
                        <c:v>120.52156467149523</c:v>
                      </c:pt>
                      <c:pt idx="519">
                        <c:v>120.89021674206458</c:v>
                      </c:pt>
                      <c:pt idx="520">
                        <c:v>120.96958752462123</c:v>
                      </c:pt>
                      <c:pt idx="521">
                        <c:v>120.9691547472743</c:v>
                      </c:pt>
                      <c:pt idx="522">
                        <c:v>121.31144305498219</c:v>
                      </c:pt>
                      <c:pt idx="523">
                        <c:v>121.63475399855024</c:v>
                      </c:pt>
                      <c:pt idx="524">
                        <c:v>122.0365472292049</c:v>
                      </c:pt>
                      <c:pt idx="525">
                        <c:v>122.2360033929031</c:v>
                      </c:pt>
                      <c:pt idx="526">
                        <c:v>122.30042443022678</c:v>
                      </c:pt>
                      <c:pt idx="527">
                        <c:v>122.61255200719154</c:v>
                      </c:pt>
                      <c:pt idx="528">
                        <c:v>122.78065855878296</c:v>
                      </c:pt>
                      <c:pt idx="529">
                        <c:v>122.95063711352513</c:v>
                      </c:pt>
                      <c:pt idx="530">
                        <c:v>123.410423074786</c:v>
                      </c:pt>
                      <c:pt idx="531">
                        <c:v>123.54632899917802</c:v>
                      </c:pt>
                      <c:pt idx="532">
                        <c:v>123.63865680879974</c:v>
                      </c:pt>
                      <c:pt idx="533">
                        <c:v>123.94518820689841</c:v>
                      </c:pt>
                      <c:pt idx="534">
                        <c:v>124.29468509949825</c:v>
                      </c:pt>
                      <c:pt idx="535">
                        <c:v>124.57649957662832</c:v>
                      </c:pt>
                      <c:pt idx="536">
                        <c:v>124.88314758215427</c:v>
                      </c:pt>
                      <c:pt idx="537">
                        <c:v>125.13056731704576</c:v>
                      </c:pt>
                      <c:pt idx="538">
                        <c:v>125.25394842734015</c:v>
                      </c:pt>
                      <c:pt idx="539">
                        <c:v>125.41678247431416</c:v>
                      </c:pt>
                      <c:pt idx="540">
                        <c:v>125.70195713784862</c:v>
                      </c:pt>
                      <c:pt idx="541">
                        <c:v>126.13071823363062</c:v>
                      </c:pt>
                    </c:numCache>
                  </c:numRef>
                </c:yVal>
                <c:smooth val="1"/>
                <c:extLst xmlns:c15="http://schemas.microsoft.com/office/drawing/2012/chart">
                  <c:ext xmlns:c16="http://schemas.microsoft.com/office/drawing/2014/chart" uri="{C3380CC4-5D6E-409C-BE32-E72D297353CC}">
                    <c16:uniqueId val="{00000010-0688-4018-B01C-7E39D0E7DCCC}"/>
                  </c:ext>
                </c:extLst>
              </c15:ser>
            </c15:filteredScatterSeries>
            <c15:filteredScatterSeries>
              <c15:ser>
                <c:idx val="8"/>
                <c:order val="17"/>
                <c:tx>
                  <c:v>Promedio 8 gr</c:v>
                </c:tx>
                <c:spPr>
                  <a:ln w="28575">
                    <a:solidFill>
                      <a:schemeClr val="accent3">
                        <a:lumMod val="60000"/>
                        <a:alpha val="20000"/>
                      </a:schemeClr>
                    </a:solidFill>
                  </a:ln>
                  <a:effectLst/>
                </c:spPr>
                <c:marker>
                  <c:symbol val="circle"/>
                  <c:size val="4"/>
                  <c:spPr>
                    <a:solidFill>
                      <a:schemeClr val="accent3">
                        <a:lumMod val="60000"/>
                      </a:schemeClr>
                    </a:solidFill>
                    <a:ln w="9525" cap="flat" cmpd="sng" algn="ctr">
                      <a:solidFill>
                        <a:schemeClr val="accent3">
                          <a:lumMod val="60000"/>
                        </a:schemeClr>
                      </a:solidFill>
                      <a:round/>
                    </a:ln>
                    <a:effectLst/>
                  </c:spPr>
                </c:marker>
                <c:xVal>
                  <c:numRef>
                    <c:extLst xmlns:c15="http://schemas.microsoft.com/office/drawing/2012/chart">
                      <c:ext xmlns:c15="http://schemas.microsoft.com/office/drawing/2012/chart" uri="{02D57815-91ED-43cb-92C2-25804820EDAC}">
                        <c15:formulaRef>
                          <c15:sqref>'Graficas (2)'!$IW$5:$IW$275</c15:sqref>
                        </c15:formulaRef>
                      </c:ext>
                    </c:extLst>
                    <c:numCache>
                      <c:formatCode>General</c:formatCode>
                      <c:ptCount val="271"/>
                      <c:pt idx="0">
                        <c:v>3.7886263572747331E-4</c:v>
                      </c:pt>
                      <c:pt idx="1">
                        <c:v>1.6215161219819776E-3</c:v>
                      </c:pt>
                      <c:pt idx="2">
                        <c:v>3.0349965616837467E-3</c:v>
                      </c:pt>
                      <c:pt idx="3">
                        <c:v>4.7403960461076724E-3</c:v>
                      </c:pt>
                      <c:pt idx="4">
                        <c:v>6.3729772663867245E-3</c:v>
                      </c:pt>
                      <c:pt idx="5">
                        <c:v>7.7414686862068201E-3</c:v>
                      </c:pt>
                      <c:pt idx="6">
                        <c:v>9.0140555293713419E-3</c:v>
                      </c:pt>
                      <c:pt idx="7">
                        <c:v>1.0393388288425098E-2</c:v>
                      </c:pt>
                      <c:pt idx="8">
                        <c:v>1.1891623828325712E-2</c:v>
                      </c:pt>
                      <c:pt idx="9">
                        <c:v>1.3302953219428943E-2</c:v>
                      </c:pt>
                      <c:pt idx="10">
                        <c:v>1.481242447899285E-2</c:v>
                      </c:pt>
                      <c:pt idx="11">
                        <c:v>1.6179114393782511E-2</c:v>
                      </c:pt>
                      <c:pt idx="12">
                        <c:v>1.7512877014094978E-2</c:v>
                      </c:pt>
                      <c:pt idx="13">
                        <c:v>1.901523533011661E-2</c:v>
                      </c:pt>
                      <c:pt idx="14">
                        <c:v>2.0419585557608033E-2</c:v>
                      </c:pt>
                      <c:pt idx="15">
                        <c:v>2.1965660686993085E-2</c:v>
                      </c:pt>
                      <c:pt idx="16">
                        <c:v>2.3331637375382245E-2</c:v>
                      </c:pt>
                      <c:pt idx="17">
                        <c:v>2.4667942559928109E-2</c:v>
                      </c:pt>
                      <c:pt idx="18">
                        <c:v>2.6157618623857966E-2</c:v>
                      </c:pt>
                      <c:pt idx="19">
                        <c:v>2.7625203729441872E-2</c:v>
                      </c:pt>
                      <c:pt idx="20">
                        <c:v>2.8941006588944641E-2</c:v>
                      </c:pt>
                      <c:pt idx="21">
                        <c:v>3.0409573105393856E-2</c:v>
                      </c:pt>
                      <c:pt idx="22">
                        <c:v>3.1821393739772399E-2</c:v>
                      </c:pt>
                      <c:pt idx="23">
                        <c:v>3.3277936525620465E-2</c:v>
                      </c:pt>
                      <c:pt idx="24">
                        <c:v>3.4711283476035477E-2</c:v>
                      </c:pt>
                      <c:pt idx="25">
                        <c:v>3.609153073251712E-2</c:v>
                      </c:pt>
                      <c:pt idx="26">
                        <c:v>3.7656769814914261E-2</c:v>
                      </c:pt>
                      <c:pt idx="27">
                        <c:v>3.9070031092312836E-2</c:v>
                      </c:pt>
                      <c:pt idx="28">
                        <c:v>4.0475431561653862E-2</c:v>
                      </c:pt>
                      <c:pt idx="29">
                        <c:v>4.1960530733289023E-2</c:v>
                      </c:pt>
                      <c:pt idx="30">
                        <c:v>4.3358845364249263E-2</c:v>
                      </c:pt>
                      <c:pt idx="31">
                        <c:v>4.4790044218477952E-2</c:v>
                      </c:pt>
                      <c:pt idx="32">
                        <c:v>4.6258382235400033E-2</c:v>
                      </c:pt>
                      <c:pt idx="33">
                        <c:v>4.7733014347429478E-2</c:v>
                      </c:pt>
                      <c:pt idx="34">
                        <c:v>4.921842755202345E-2</c:v>
                      </c:pt>
                      <c:pt idx="35">
                        <c:v>5.0600198079262651E-2</c:v>
                      </c:pt>
                      <c:pt idx="36">
                        <c:v>5.199374042538886E-2</c:v>
                      </c:pt>
                      <c:pt idx="37">
                        <c:v>5.338399594582606E-2</c:v>
                      </c:pt>
                      <c:pt idx="38">
                        <c:v>5.4906935066036153E-2</c:v>
                      </c:pt>
                      <c:pt idx="39">
                        <c:v>5.6308818063619849E-2</c:v>
                      </c:pt>
                      <c:pt idx="40">
                        <c:v>5.7772245741212425E-2</c:v>
                      </c:pt>
                      <c:pt idx="41">
                        <c:v>5.9169323214347327E-2</c:v>
                      </c:pt>
                      <c:pt idx="42">
                        <c:v>6.0655598146157105E-2</c:v>
                      </c:pt>
                      <c:pt idx="43">
                        <c:v>6.2167939178873713E-2</c:v>
                      </c:pt>
                      <c:pt idx="44">
                        <c:v>6.3543438470876151E-2</c:v>
                      </c:pt>
                      <c:pt idx="45">
                        <c:v>6.4989624400475343E-2</c:v>
                      </c:pt>
                      <c:pt idx="46">
                        <c:v>6.6391980882352458E-2</c:v>
                      </c:pt>
                      <c:pt idx="47">
                        <c:v>6.787597491971771E-2</c:v>
                      </c:pt>
                      <c:pt idx="48">
                        <c:v>6.9292416668632742E-2</c:v>
                      </c:pt>
                      <c:pt idx="49">
                        <c:v>7.0670147044906179E-2</c:v>
                      </c:pt>
                      <c:pt idx="50">
                        <c:v>7.2120445172866893E-2</c:v>
                      </c:pt>
                      <c:pt idx="51">
                        <c:v>7.3598524994786127E-2</c:v>
                      </c:pt>
                      <c:pt idx="52">
                        <c:v>7.5063257296963351E-2</c:v>
                      </c:pt>
                      <c:pt idx="53">
                        <c:v>7.6547364958450409E-2</c:v>
                      </c:pt>
                      <c:pt idx="54">
                        <c:v>7.7918462181242126E-2</c:v>
                      </c:pt>
                      <c:pt idx="55">
                        <c:v>7.9475334789500099E-2</c:v>
                      </c:pt>
                      <c:pt idx="56">
                        <c:v>8.0866258189422641E-2</c:v>
                      </c:pt>
                      <c:pt idx="57">
                        <c:v>8.2246586335995603E-2</c:v>
                      </c:pt>
                      <c:pt idx="58">
                        <c:v>8.3724593870169978E-2</c:v>
                      </c:pt>
                      <c:pt idx="59">
                        <c:v>8.5146476971177679E-2</c:v>
                      </c:pt>
                      <c:pt idx="60">
                        <c:v>8.6545651893398842E-2</c:v>
                      </c:pt>
                      <c:pt idx="61">
                        <c:v>8.8033804489187337E-2</c:v>
                      </c:pt>
                      <c:pt idx="62">
                        <c:v>8.943691003621676E-2</c:v>
                      </c:pt>
                      <c:pt idx="63">
                        <c:v>9.0907326362448249E-2</c:v>
                      </c:pt>
                      <c:pt idx="64">
                        <c:v>9.2357123162657165E-2</c:v>
                      </c:pt>
                      <c:pt idx="65">
                        <c:v>9.3782527460622919E-2</c:v>
                      </c:pt>
                      <c:pt idx="66">
                        <c:v>9.524515677791616E-2</c:v>
                      </c:pt>
                      <c:pt idx="67">
                        <c:v>9.6715866760379118E-2</c:v>
                      </c:pt>
                      <c:pt idx="68">
                        <c:v>9.8134573133340841E-2</c:v>
                      </c:pt>
                      <c:pt idx="69">
                        <c:v>9.9643263277798516E-2</c:v>
                      </c:pt>
                      <c:pt idx="70">
                        <c:v>0.10107014035361395</c:v>
                      </c:pt>
                      <c:pt idx="71">
                        <c:v>0.10249698969108052</c:v>
                      </c:pt>
                      <c:pt idx="72">
                        <c:v>0.10390572385016128</c:v>
                      </c:pt>
                      <c:pt idx="73">
                        <c:v>0.10535886779869849</c:v>
                      </c:pt>
                      <c:pt idx="74">
                        <c:v>0.10678965349582467</c:v>
                      </c:pt>
                      <c:pt idx="75">
                        <c:v>0.10828796269310614</c:v>
                      </c:pt>
                      <c:pt idx="76">
                        <c:v>0.10975319615426386</c:v>
                      </c:pt>
                      <c:pt idx="77">
                        <c:v>0.111258261994679</c:v>
                      </c:pt>
                      <c:pt idx="78">
                        <c:v>0.11264140668704929</c:v>
                      </c:pt>
                      <c:pt idx="79">
                        <c:v>0.11409592921760217</c:v>
                      </c:pt>
                      <c:pt idx="80">
                        <c:v>0.11555372140961302</c:v>
                      </c:pt>
                      <c:pt idx="81">
                        <c:v>0.11685072277514448</c:v>
                      </c:pt>
                      <c:pt idx="82">
                        <c:v>0.11840921470706978</c:v>
                      </c:pt>
                      <c:pt idx="83">
                        <c:v>0.11985972863780747</c:v>
                      </c:pt>
                      <c:pt idx="84">
                        <c:v>0.12131458917870157</c:v>
                      </c:pt>
                      <c:pt idx="85">
                        <c:v>0.12281555642807265</c:v>
                      </c:pt>
                      <c:pt idx="86">
                        <c:v>0.12422323702376345</c:v>
                      </c:pt>
                      <c:pt idx="87">
                        <c:v>0.12565088131513741</c:v>
                      </c:pt>
                      <c:pt idx="88">
                        <c:v>0.12709223506792602</c:v>
                      </c:pt>
                      <c:pt idx="89">
                        <c:v>0.12855769467095285</c:v>
                      </c:pt>
                      <c:pt idx="90">
                        <c:v>0.12998602962080147</c:v>
                      </c:pt>
                      <c:pt idx="91">
                        <c:v>0.13142892091686337</c:v>
                      </c:pt>
                      <c:pt idx="92">
                        <c:v>0.13286786021830671</c:v>
                      </c:pt>
                      <c:pt idx="93">
                        <c:v>0.13433254709793691</c:v>
                      </c:pt>
                      <c:pt idx="94">
                        <c:v>0.13576466974676554</c:v>
                      </c:pt>
                      <c:pt idx="95">
                        <c:v>0.13722258552838604</c:v>
                      </c:pt>
                      <c:pt idx="96">
                        <c:v>0.13868471615597203</c:v>
                      </c:pt>
                      <c:pt idx="97">
                        <c:v>0.14015495259366334</c:v>
                      </c:pt>
                      <c:pt idx="98">
                        <c:v>0.14154094950501053</c:v>
                      </c:pt>
                      <c:pt idx="99">
                        <c:v>0.14301060803255855</c:v>
                      </c:pt>
                      <c:pt idx="100">
                        <c:v>0.14445735078382382</c:v>
                      </c:pt>
                      <c:pt idx="101">
                        <c:v>0.14592351428919353</c:v>
                      </c:pt>
                      <c:pt idx="102">
                        <c:v>0.14737806216635557</c:v>
                      </c:pt>
                      <c:pt idx="103">
                        <c:v>0.14883761678164475</c:v>
                      </c:pt>
                      <c:pt idx="104">
                        <c:v>0.15026137352411456</c:v>
                      </c:pt>
                      <c:pt idx="105">
                        <c:v>0.15173593001593505</c:v>
                      </c:pt>
                      <c:pt idx="106">
                        <c:v>0.15315796044678998</c:v>
                      </c:pt>
                      <c:pt idx="107">
                        <c:v>0.15466712267425753</c:v>
                      </c:pt>
                      <c:pt idx="108">
                        <c:v>0.15607835009738324</c:v>
                      </c:pt>
                      <c:pt idx="109">
                        <c:v>0.15758502188797902</c:v>
                      </c:pt>
                      <c:pt idx="110">
                        <c:v>0.15903737537412213</c:v>
                      </c:pt>
                      <c:pt idx="111">
                        <c:v>0.16045687655793087</c:v>
                      </c:pt>
                      <c:pt idx="112">
                        <c:v>0.16186617014368135</c:v>
                      </c:pt>
                      <c:pt idx="113">
                        <c:v>0.1633896143736035</c:v>
                      </c:pt>
                      <c:pt idx="114">
                        <c:v>0.16484572222440108</c:v>
                      </c:pt>
                      <c:pt idx="115">
                        <c:v>0.16626765030538121</c:v>
                      </c:pt>
                      <c:pt idx="116">
                        <c:v>0.16771708214857642</c:v>
                      </c:pt>
                      <c:pt idx="117">
                        <c:v>0.16916914942717654</c:v>
                      </c:pt>
                      <c:pt idx="118">
                        <c:v>0.17059721192070559</c:v>
                      </c:pt>
                      <c:pt idx="119">
                        <c:v>0.17209514077120183</c:v>
                      </c:pt>
                      <c:pt idx="120">
                        <c:v>0.17354729775237063</c:v>
                      </c:pt>
                      <c:pt idx="121">
                        <c:v>0.17493431328701753</c:v>
                      </c:pt>
                      <c:pt idx="122">
                        <c:v>0.17642641324243061</c:v>
                      </c:pt>
                      <c:pt idx="123">
                        <c:v>0.17786217097480225</c:v>
                      </c:pt>
                      <c:pt idx="124">
                        <c:v>0.17928813749999323</c:v>
                      </c:pt>
                      <c:pt idx="125">
                        <c:v>0.18083416866913743</c:v>
                      </c:pt>
                      <c:pt idx="126">
                        <c:v>0.18218122237765497</c:v>
                      </c:pt>
                      <c:pt idx="127">
                        <c:v>0.18361686502838145</c:v>
                      </c:pt>
                      <c:pt idx="128">
                        <c:v>0.18506938087086802</c:v>
                      </c:pt>
                      <c:pt idx="129">
                        <c:v>0.18653070329845289</c:v>
                      </c:pt>
                      <c:pt idx="130">
                        <c:v>0.18793179897956416</c:v>
                      </c:pt>
                      <c:pt idx="131">
                        <c:v>0.18938305237238123</c:v>
                      </c:pt>
                      <c:pt idx="132">
                        <c:v>0.19085073956425111</c:v>
                      </c:pt>
                      <c:pt idx="133">
                        <c:v>0.19236027691192756</c:v>
                      </c:pt>
                      <c:pt idx="134">
                        <c:v>0.19372581801014324</c:v>
                      </c:pt>
                      <c:pt idx="135">
                        <c:v>0.19518664818314385</c:v>
                      </c:pt>
                      <c:pt idx="136">
                        <c:v>0.19667736969526614</c:v>
                      </c:pt>
                      <c:pt idx="137">
                        <c:v>0.19806696559812545</c:v>
                      </c:pt>
                      <c:pt idx="138">
                        <c:v>0.19948845494839168</c:v>
                      </c:pt>
                      <c:pt idx="139">
                        <c:v>0.20101552354450777</c:v>
                      </c:pt>
                      <c:pt idx="140">
                        <c:v>0.20241977826691149</c:v>
                      </c:pt>
                      <c:pt idx="141">
                        <c:v>0.2039100215515921</c:v>
                      </c:pt>
                      <c:pt idx="142">
                        <c:v>0.20533314482107498</c:v>
                      </c:pt>
                      <c:pt idx="143">
                        <c:v>0.20678809171380128</c:v>
                      </c:pt>
                      <c:pt idx="144">
                        <c:v>0.20823383841420079</c:v>
                      </c:pt>
                      <c:pt idx="145">
                        <c:v>0.20970140683049793</c:v>
                      </c:pt>
                      <c:pt idx="146">
                        <c:v>0.21107416682021524</c:v>
                      </c:pt>
                      <c:pt idx="147">
                        <c:v>0.21258487939364556</c:v>
                      </c:pt>
                      <c:pt idx="148">
                        <c:v>0.21401095782581114</c:v>
                      </c:pt>
                      <c:pt idx="149">
                        <c:v>0.21542547365955428</c:v>
                      </c:pt>
                      <c:pt idx="150">
                        <c:v>0.21691735673292784</c:v>
                      </c:pt>
                      <c:pt idx="151">
                        <c:v>0.21835193022551197</c:v>
                      </c:pt>
                      <c:pt idx="152">
                        <c:v>0.21984413873351424</c:v>
                      </c:pt>
                      <c:pt idx="153">
                        <c:v>0.22123991174535837</c:v>
                      </c:pt>
                      <c:pt idx="154">
                        <c:v>0.2226763836781111</c:v>
                      </c:pt>
                      <c:pt idx="155">
                        <c:v>0.22417475498519601</c:v>
                      </c:pt>
                      <c:pt idx="156">
                        <c:v>0.2255301397194191</c:v>
                      </c:pt>
                      <c:pt idx="157">
                        <c:v>0.22699834286995321</c:v>
                      </c:pt>
                      <c:pt idx="158">
                        <c:v>0.22852983643471184</c:v>
                      </c:pt>
                      <c:pt idx="159">
                        <c:v>0.22992792434260362</c:v>
                      </c:pt>
                      <c:pt idx="160">
                        <c:v>0.23132620169135984</c:v>
                      </c:pt>
                      <c:pt idx="161">
                        <c:v>0.23280539195995781</c:v>
                      </c:pt>
                      <c:pt idx="162">
                        <c:v>0.23425602378333527</c:v>
                      </c:pt>
                      <c:pt idx="163">
                        <c:v>0.23568883221114575</c:v>
                      </c:pt>
                      <c:pt idx="164">
                        <c:v>0.23717669690291868</c:v>
                      </c:pt>
                      <c:pt idx="165">
                        <c:v>0.23856978178394389</c:v>
                      </c:pt>
                      <c:pt idx="166">
                        <c:v>0.24004585034141024</c:v>
                      </c:pt>
                      <c:pt idx="167">
                        <c:v>0.2414923626449208</c:v>
                      </c:pt>
                      <c:pt idx="168">
                        <c:v>0.24291419225270944</c:v>
                      </c:pt>
                      <c:pt idx="169">
                        <c:v>0.2443701314989474</c:v>
                      </c:pt>
                      <c:pt idx="170">
                        <c:v>0.2458028697205788</c:v>
                      </c:pt>
                      <c:pt idx="171">
                        <c:v>0.24731429069130897</c:v>
                      </c:pt>
                      <c:pt idx="172">
                        <c:v>0.24868941962057919</c:v>
                      </c:pt>
                      <c:pt idx="173">
                        <c:v>0.25013074904823041</c:v>
                      </c:pt>
                      <c:pt idx="174">
                        <c:v>0.25155673016159269</c:v>
                      </c:pt>
                      <c:pt idx="175">
                        <c:v>0.25309327452347613</c:v>
                      </c:pt>
                      <c:pt idx="176">
                        <c:v>0.25441584395931338</c:v>
                      </c:pt>
                      <c:pt idx="177">
                        <c:v>0.25593282533953693</c:v>
                      </c:pt>
                      <c:pt idx="178">
                        <c:v>0.25735475452774192</c:v>
                      </c:pt>
                      <c:pt idx="179">
                        <c:v>0.25881805769333488</c:v>
                      </c:pt>
                      <c:pt idx="180">
                        <c:v>0.26020510333957864</c:v>
                      </c:pt>
                      <c:pt idx="181">
                        <c:v>0.26168610706195444</c:v>
                      </c:pt>
                      <c:pt idx="182">
                        <c:v>0.26312900236552861</c:v>
                      </c:pt>
                      <c:pt idx="183">
                        <c:v>0.2645741316833144</c:v>
                      </c:pt>
                      <c:pt idx="184">
                        <c:v>0.2660827852910751</c:v>
                      </c:pt>
                      <c:pt idx="185">
                        <c:v>0.26754674902110248</c:v>
                      </c:pt>
                      <c:pt idx="186">
                        <c:v>0.26892037976717759</c:v>
                      </c:pt>
                      <c:pt idx="187">
                        <c:v>0.27036027684052949</c:v>
                      </c:pt>
                      <c:pt idx="188">
                        <c:v>0.27185041368318436</c:v>
                      </c:pt>
                      <c:pt idx="189">
                        <c:v>0.27328561344861824</c:v>
                      </c:pt>
                      <c:pt idx="190">
                        <c:v>0.27477360004869611</c:v>
                      </c:pt>
                      <c:pt idx="191">
                        <c:v>0.27611254777853167</c:v>
                      </c:pt>
                      <c:pt idx="192">
                        <c:v>0.27764678450062547</c:v>
                      </c:pt>
                      <c:pt idx="193">
                        <c:v>0.2790377315568765</c:v>
                      </c:pt>
                      <c:pt idx="194">
                        <c:v>0.28051268018887943</c:v>
                      </c:pt>
                      <c:pt idx="195">
                        <c:v>0.28191361469673548</c:v>
                      </c:pt>
                      <c:pt idx="196">
                        <c:v>0.28340977618961588</c:v>
                      </c:pt>
                      <c:pt idx="197">
                        <c:v>0.28481562962502482</c:v>
                      </c:pt>
                      <c:pt idx="198">
                        <c:v>0.28625048962448302</c:v>
                      </c:pt>
                      <c:pt idx="199">
                        <c:v>0.2876443792598487</c:v>
                      </c:pt>
                      <c:pt idx="200">
                        <c:v>0.28911422625867506</c:v>
                      </c:pt>
                      <c:pt idx="201">
                        <c:v>0.29053901031029994</c:v>
                      </c:pt>
                      <c:pt idx="202">
                        <c:v>0.2920385450538816</c:v>
                      </c:pt>
                      <c:pt idx="203">
                        <c:v>0.29344022214552601</c:v>
                      </c:pt>
                      <c:pt idx="204">
                        <c:v>0.29489514406619866</c:v>
                      </c:pt>
                      <c:pt idx="205">
                        <c:v>0.29628566626333297</c:v>
                      </c:pt>
                      <c:pt idx="206">
                        <c:v>0.29776628234718794</c:v>
                      </c:pt>
                      <c:pt idx="207">
                        <c:v>0.2991739688337392</c:v>
                      </c:pt>
                      <c:pt idx="208">
                        <c:v>0.30063986261125941</c:v>
                      </c:pt>
                      <c:pt idx="209">
                        <c:v>0.30209823128942903</c:v>
                      </c:pt>
                      <c:pt idx="210">
                        <c:v>0.30349959592500281</c:v>
                      </c:pt>
                      <c:pt idx="211">
                        <c:v>0.30496875630330139</c:v>
                      </c:pt>
                      <c:pt idx="212">
                        <c:v>0.30640926802237134</c:v>
                      </c:pt>
                      <c:pt idx="213">
                        <c:v>0.30790558282295921</c:v>
                      </c:pt>
                      <c:pt idx="214">
                        <c:v>0.30931197606944821</c:v>
                      </c:pt>
                      <c:pt idx="215">
                        <c:v>0.31070724088610613</c:v>
                      </c:pt>
                      <c:pt idx="216">
                        <c:v>0.31220883644500741</c:v>
                      </c:pt>
                      <c:pt idx="217">
                        <c:v>0.31361099174886087</c:v>
                      </c:pt>
                      <c:pt idx="218">
                        <c:v>0.31501757933634178</c:v>
                      </c:pt>
                      <c:pt idx="219">
                        <c:v>0.31649754500800065</c:v>
                      </c:pt>
                      <c:pt idx="220">
                        <c:v>0.31793125589900356</c:v>
                      </c:pt>
                      <c:pt idx="221">
                        <c:v>0.31938215504600792</c:v>
                      </c:pt>
                      <c:pt idx="222">
                        <c:v>0.32080950289173404</c:v>
                      </c:pt>
                      <c:pt idx="223">
                        <c:v>0.3222504246090388</c:v>
                      </c:pt>
                      <c:pt idx="224">
                        <c:v>0.32369474177711527</c:v>
                      </c:pt>
                      <c:pt idx="225">
                        <c:v>0.32522344776605999</c:v>
                      </c:pt>
                      <c:pt idx="226">
                        <c:v>0.32660007579290323</c:v>
                      </c:pt>
                      <c:pt idx="227">
                        <c:v>0.32807783201480661</c:v>
                      </c:pt>
                      <c:pt idx="228">
                        <c:v>0.3294674097419909</c:v>
                      </c:pt>
                      <c:pt idx="229">
                        <c:v>0.33093160149288314</c:v>
                      </c:pt>
                      <c:pt idx="230">
                        <c:v>0.33233619602334485</c:v>
                      </c:pt>
                      <c:pt idx="231">
                        <c:v>0.33382083321025879</c:v>
                      </c:pt>
                      <c:pt idx="232">
                        <c:v>0.33520175628401983</c:v>
                      </c:pt>
                      <c:pt idx="233">
                        <c:v>0.33663114362155822</c:v>
                      </c:pt>
                      <c:pt idx="234">
                        <c:v>0.33811528649222211</c:v>
                      </c:pt>
                      <c:pt idx="235">
                        <c:v>0.33953108315930985</c:v>
                      </c:pt>
                      <c:pt idx="236">
                        <c:v>0.34094761666423967</c:v>
                      </c:pt>
                      <c:pt idx="237">
                        <c:v>0.34248692342004905</c:v>
                      </c:pt>
                      <c:pt idx="238">
                        <c:v>0.34385320301796363</c:v>
                      </c:pt>
                      <c:pt idx="239">
                        <c:v>0.34532440315444557</c:v>
                      </c:pt>
                      <c:pt idx="240">
                        <c:v>0.34673363305244093</c:v>
                      </c:pt>
                      <c:pt idx="241">
                        <c:v>0.34823564754174691</c:v>
                      </c:pt>
                      <c:pt idx="242">
                        <c:v>0.34970219571397199</c:v>
                      </c:pt>
                      <c:pt idx="243">
                        <c:v>0.35115563651741544</c:v>
                      </c:pt>
                      <c:pt idx="244">
                        <c:v>0.35262199279998258</c:v>
                      </c:pt>
                      <c:pt idx="245">
                        <c:v>0.35404540555106478</c:v>
                      </c:pt>
                      <c:pt idx="246">
                        <c:v>0.35545273868377381</c:v>
                      </c:pt>
                      <c:pt idx="247">
                        <c:v>0.35680688642219127</c:v>
                      </c:pt>
                      <c:pt idx="248">
                        <c:v>0.3582528796422747</c:v>
                      </c:pt>
                      <c:pt idx="249">
                        <c:v>0.3597421972672632</c:v>
                      </c:pt>
                      <c:pt idx="250">
                        <c:v>0.36118889750787803</c:v>
                      </c:pt>
                      <c:pt idx="251">
                        <c:v>0.36258360683873525</c:v>
                      </c:pt>
                      <c:pt idx="252">
                        <c:v>0.36410312262897965</c:v>
                      </c:pt>
                      <c:pt idx="253">
                        <c:v>0.36551157028070075</c:v>
                      </c:pt>
                      <c:pt idx="254">
                        <c:v>0.36700434850834657</c:v>
                      </c:pt>
                      <c:pt idx="255">
                        <c:v>0.36838160367065853</c:v>
                      </c:pt>
                      <c:pt idx="256">
                        <c:v>0.36979000375946891</c:v>
                      </c:pt>
                      <c:pt idx="257">
                        <c:v>0.37120285867015473</c:v>
                      </c:pt>
                      <c:pt idx="258">
                        <c:v>0.3726837643207071</c:v>
                      </c:pt>
                      <c:pt idx="259">
                        <c:v>0.37414937644975871</c:v>
                      </c:pt>
                      <c:pt idx="260">
                        <c:v>0.37557731083317009</c:v>
                      </c:pt>
                      <c:pt idx="261">
                        <c:v>0.37702000125288626</c:v>
                      </c:pt>
                      <c:pt idx="262">
                        <c:v>0.37838340102026796</c:v>
                      </c:pt>
                      <c:pt idx="263">
                        <c:v>0.37992303856809179</c:v>
                      </c:pt>
                      <c:pt idx="264">
                        <c:v>0.38137279003389085</c:v>
                      </c:pt>
                      <c:pt idx="265">
                        <c:v>0.38276637622832566</c:v>
                      </c:pt>
                      <c:pt idx="266">
                        <c:v>0.38417641710489053</c:v>
                      </c:pt>
                      <c:pt idx="267">
                        <c:v>0.3856282681570265</c:v>
                      </c:pt>
                      <c:pt idx="268">
                        <c:v>0.38709640603615358</c:v>
                      </c:pt>
                      <c:pt idx="269">
                        <c:v>0.38857354541327804</c:v>
                      </c:pt>
                      <c:pt idx="270">
                        <c:v>0.39004649146128006</c:v>
                      </c:pt>
                    </c:numCache>
                  </c:numRef>
                </c:xVal>
                <c:yVal>
                  <c:numRef>
                    <c:extLst xmlns:c15="http://schemas.microsoft.com/office/drawing/2012/chart">
                      <c:ext xmlns:c15="http://schemas.microsoft.com/office/drawing/2012/chart" uri="{02D57815-91ED-43cb-92C2-25804820EDAC}">
                        <c15:formulaRef>
                          <c15:sqref>'Graficas (2)'!$IX$5:$IX$275</c15:sqref>
                        </c15:formulaRef>
                      </c:ext>
                    </c:extLst>
                    <c:numCache>
                      <c:formatCode>General</c:formatCode>
                      <c:ptCount val="271"/>
                      <c:pt idx="0">
                        <c:v>7.8001214314983927E-2</c:v>
                      </c:pt>
                      <c:pt idx="1">
                        <c:v>0.46144515500339589</c:v>
                      </c:pt>
                      <c:pt idx="2">
                        <c:v>1.1429675583313943</c:v>
                      </c:pt>
                      <c:pt idx="3">
                        <c:v>2.2178034746508168</c:v>
                      </c:pt>
                      <c:pt idx="4">
                        <c:v>3.5175280926735062</c:v>
                      </c:pt>
                      <c:pt idx="5">
                        <c:v>4.7283458252788613</c:v>
                      </c:pt>
                      <c:pt idx="6">
                        <c:v>5.8941753264733405</c:v>
                      </c:pt>
                      <c:pt idx="7">
                        <c:v>7.1699776672321489</c:v>
                      </c:pt>
                      <c:pt idx="8">
                        <c:v>8.5403614709999047</c:v>
                      </c:pt>
                      <c:pt idx="9">
                        <c:v>9.8929521272151426</c:v>
                      </c:pt>
                      <c:pt idx="10">
                        <c:v>11.399029073121206</c:v>
                      </c:pt>
                      <c:pt idx="11">
                        <c:v>12.815726800457742</c:v>
                      </c:pt>
                      <c:pt idx="12">
                        <c:v>14.211072562737963</c:v>
                      </c:pt>
                      <c:pt idx="13">
                        <c:v>15.725808166462135</c:v>
                      </c:pt>
                      <c:pt idx="14">
                        <c:v>17.181848503807323</c:v>
                      </c:pt>
                      <c:pt idx="15">
                        <c:v>18.694109175810702</c:v>
                      </c:pt>
                      <c:pt idx="16">
                        <c:v>20.156609067192296</c:v>
                      </c:pt>
                      <c:pt idx="17">
                        <c:v>21.454921255039924</c:v>
                      </c:pt>
                      <c:pt idx="18">
                        <c:v>22.914283747219379</c:v>
                      </c:pt>
                      <c:pt idx="19">
                        <c:v>24.291353636943359</c:v>
                      </c:pt>
                      <c:pt idx="20">
                        <c:v>25.447841594677797</c:v>
                      </c:pt>
                      <c:pt idx="21">
                        <c:v>26.610888847335396</c:v>
                      </c:pt>
                      <c:pt idx="22">
                        <c:v>27.74783866198241</c:v>
                      </c:pt>
                      <c:pt idx="23">
                        <c:v>28.665779212988252</c:v>
                      </c:pt>
                      <c:pt idx="24">
                        <c:v>29.578194223308635</c:v>
                      </c:pt>
                      <c:pt idx="25">
                        <c:v>30.49608986480531</c:v>
                      </c:pt>
                      <c:pt idx="26">
                        <c:v>31.409317215038914</c:v>
                      </c:pt>
                      <c:pt idx="27">
                        <c:v>32.157053023801176</c:v>
                      </c:pt>
                      <c:pt idx="28">
                        <c:v>32.890999942181672</c:v>
                      </c:pt>
                      <c:pt idx="29">
                        <c:v>33.703575891472553</c:v>
                      </c:pt>
                      <c:pt idx="30">
                        <c:v>34.376515225952886</c:v>
                      </c:pt>
                      <c:pt idx="31">
                        <c:v>35.008438601222949</c:v>
                      </c:pt>
                      <c:pt idx="32">
                        <c:v>35.717513797872265</c:v>
                      </c:pt>
                      <c:pt idx="33">
                        <c:v>36.416367799104819</c:v>
                      </c:pt>
                      <c:pt idx="34">
                        <c:v>37.109523514702602</c:v>
                      </c:pt>
                      <c:pt idx="35">
                        <c:v>37.637890157105602</c:v>
                      </c:pt>
                      <c:pt idx="36">
                        <c:v>38.249268789637355</c:v>
                      </c:pt>
                      <c:pt idx="37">
                        <c:v>38.979400279667182</c:v>
                      </c:pt>
                      <c:pt idx="38">
                        <c:v>39.735823885208156</c:v>
                      </c:pt>
                      <c:pt idx="39">
                        <c:v>40.460218864300003</c:v>
                      </c:pt>
                      <c:pt idx="40">
                        <c:v>41.092320833199636</c:v>
                      </c:pt>
                      <c:pt idx="41">
                        <c:v>41.794250613610167</c:v>
                      </c:pt>
                      <c:pt idx="42">
                        <c:v>42.590715955333444</c:v>
                      </c:pt>
                      <c:pt idx="43">
                        <c:v>43.373684214044381</c:v>
                      </c:pt>
                      <c:pt idx="44">
                        <c:v>44.060709886074392</c:v>
                      </c:pt>
                      <c:pt idx="45">
                        <c:v>44.705221501219221</c:v>
                      </c:pt>
                      <c:pt idx="46">
                        <c:v>45.399917717423889</c:v>
                      </c:pt>
                      <c:pt idx="47">
                        <c:v>46.265441351439577</c:v>
                      </c:pt>
                      <c:pt idx="48">
                        <c:v>46.98840256833936</c:v>
                      </c:pt>
                      <c:pt idx="49">
                        <c:v>47.61523487631549</c:v>
                      </c:pt>
                      <c:pt idx="50">
                        <c:v>48.33922754975724</c:v>
                      </c:pt>
                      <c:pt idx="51">
                        <c:v>49.102170344985254</c:v>
                      </c:pt>
                      <c:pt idx="52">
                        <c:v>49.85918842709939</c:v>
                      </c:pt>
                      <c:pt idx="53">
                        <c:v>50.488184329012725</c:v>
                      </c:pt>
                      <c:pt idx="54">
                        <c:v>51.100460942847384</c:v>
                      </c:pt>
                      <c:pt idx="55">
                        <c:v>51.78925249855623</c:v>
                      </c:pt>
                      <c:pt idx="56">
                        <c:v>52.298587326478049</c:v>
                      </c:pt>
                      <c:pt idx="57">
                        <c:v>52.875141872272899</c:v>
                      </c:pt>
                      <c:pt idx="58">
                        <c:v>53.487474048570164</c:v>
                      </c:pt>
                      <c:pt idx="59">
                        <c:v>53.907607311585558</c:v>
                      </c:pt>
                      <c:pt idx="60">
                        <c:v>54.571918380497131</c:v>
                      </c:pt>
                      <c:pt idx="61">
                        <c:v>55.231524186131153</c:v>
                      </c:pt>
                      <c:pt idx="62">
                        <c:v>55.790648829194524</c:v>
                      </c:pt>
                      <c:pt idx="63">
                        <c:v>56.348864420238741</c:v>
                      </c:pt>
                      <c:pt idx="64">
                        <c:v>56.929447035688305</c:v>
                      </c:pt>
                      <c:pt idx="65">
                        <c:v>57.487437034779326</c:v>
                      </c:pt>
                      <c:pt idx="66">
                        <c:v>58.117045794832315</c:v>
                      </c:pt>
                      <c:pt idx="67">
                        <c:v>58.601464409276659</c:v>
                      </c:pt>
                      <c:pt idx="68">
                        <c:v>59.202097136218832</c:v>
                      </c:pt>
                      <c:pt idx="69">
                        <c:v>59.763081659608211</c:v>
                      </c:pt>
                      <c:pt idx="70">
                        <c:v>60.229464615150178</c:v>
                      </c:pt>
                      <c:pt idx="71">
                        <c:v>60.727590029570912</c:v>
                      </c:pt>
                      <c:pt idx="72">
                        <c:v>61.284425332071393</c:v>
                      </c:pt>
                      <c:pt idx="73">
                        <c:v>61.815884046404449</c:v>
                      </c:pt>
                      <c:pt idx="74">
                        <c:v>62.374611814735317</c:v>
                      </c:pt>
                      <c:pt idx="75">
                        <c:v>62.912339478792411</c:v>
                      </c:pt>
                      <c:pt idx="76">
                        <c:v>63.556356044928613</c:v>
                      </c:pt>
                      <c:pt idx="77">
                        <c:v>64.05123961942806</c:v>
                      </c:pt>
                      <c:pt idx="78">
                        <c:v>64.500067343375775</c:v>
                      </c:pt>
                      <c:pt idx="79">
                        <c:v>64.975161490417591</c:v>
                      </c:pt>
                      <c:pt idx="80">
                        <c:v>65.387358094306222</c:v>
                      </c:pt>
                      <c:pt idx="81">
                        <c:v>65.915465514844342</c:v>
                      </c:pt>
                      <c:pt idx="82">
                        <c:v>66.56219837520328</c:v>
                      </c:pt>
                      <c:pt idx="83">
                        <c:v>67.139492361289385</c:v>
                      </c:pt>
                      <c:pt idx="84">
                        <c:v>67.640756845963864</c:v>
                      </c:pt>
                      <c:pt idx="85">
                        <c:v>68.183734118326555</c:v>
                      </c:pt>
                      <c:pt idx="86">
                        <c:v>68.555395190312737</c:v>
                      </c:pt>
                      <c:pt idx="87">
                        <c:v>69.006051880133612</c:v>
                      </c:pt>
                      <c:pt idx="88">
                        <c:v>69.584514766747901</c:v>
                      </c:pt>
                      <c:pt idx="89">
                        <c:v>69.982852504973181</c:v>
                      </c:pt>
                      <c:pt idx="90">
                        <c:v>70.460403097728474</c:v>
                      </c:pt>
                      <c:pt idx="91">
                        <c:v>70.825184450665233</c:v>
                      </c:pt>
                      <c:pt idx="92">
                        <c:v>71.274497615075305</c:v>
                      </c:pt>
                      <c:pt idx="93">
                        <c:v>71.715172278726158</c:v>
                      </c:pt>
                      <c:pt idx="94">
                        <c:v>72.080459124743484</c:v>
                      </c:pt>
                      <c:pt idx="95">
                        <c:v>72.479132744321149</c:v>
                      </c:pt>
                      <c:pt idx="96">
                        <c:v>72.832791578435248</c:v>
                      </c:pt>
                      <c:pt idx="97">
                        <c:v>73.151102660046675</c:v>
                      </c:pt>
                      <c:pt idx="98">
                        <c:v>73.443037864690353</c:v>
                      </c:pt>
                      <c:pt idx="99">
                        <c:v>73.767917014245455</c:v>
                      </c:pt>
                      <c:pt idx="100">
                        <c:v>74.071926401544417</c:v>
                      </c:pt>
                      <c:pt idx="101">
                        <c:v>74.221870688687133</c:v>
                      </c:pt>
                      <c:pt idx="102">
                        <c:v>74.439634601193646</c:v>
                      </c:pt>
                      <c:pt idx="103">
                        <c:v>74.679090433297134</c:v>
                      </c:pt>
                      <c:pt idx="104">
                        <c:v>74.892348355418079</c:v>
                      </c:pt>
                      <c:pt idx="105">
                        <c:v>75.15360556099219</c:v>
                      </c:pt>
                      <c:pt idx="106">
                        <c:v>75.266320491636833</c:v>
                      </c:pt>
                      <c:pt idx="107">
                        <c:v>75.382530426505895</c:v>
                      </c:pt>
                      <c:pt idx="108">
                        <c:v>75.588716458654261</c:v>
                      </c:pt>
                      <c:pt idx="109">
                        <c:v>75.776855134539829</c:v>
                      </c:pt>
                      <c:pt idx="110">
                        <c:v>75.931302069965028</c:v>
                      </c:pt>
                      <c:pt idx="111">
                        <c:v>75.937312842231492</c:v>
                      </c:pt>
                      <c:pt idx="112">
                        <c:v>76.019837720846198</c:v>
                      </c:pt>
                      <c:pt idx="113">
                        <c:v>76.194277116487058</c:v>
                      </c:pt>
                      <c:pt idx="114">
                        <c:v>76.307439053409581</c:v>
                      </c:pt>
                      <c:pt idx="115">
                        <c:v>76.233374708568789</c:v>
                      </c:pt>
                      <c:pt idx="116">
                        <c:v>76.443195277742234</c:v>
                      </c:pt>
                      <c:pt idx="117">
                        <c:v>76.503197724161609</c:v>
                      </c:pt>
                      <c:pt idx="118">
                        <c:v>76.601336908046818</c:v>
                      </c:pt>
                      <c:pt idx="119">
                        <c:v>76.6774967514759</c:v>
                      </c:pt>
                      <c:pt idx="120">
                        <c:v>76.836141368283776</c:v>
                      </c:pt>
                      <c:pt idx="121">
                        <c:v>76.873815224482499</c:v>
                      </c:pt>
                      <c:pt idx="122">
                        <c:v>76.95251840830349</c:v>
                      </c:pt>
                      <c:pt idx="123">
                        <c:v>77.119259269656951</c:v>
                      </c:pt>
                      <c:pt idx="124">
                        <c:v>77.158249914442294</c:v>
                      </c:pt>
                      <c:pt idx="125">
                        <c:v>77.308198379213763</c:v>
                      </c:pt>
                      <c:pt idx="126">
                        <c:v>77.376123280822384</c:v>
                      </c:pt>
                      <c:pt idx="127">
                        <c:v>77.341863382850036</c:v>
                      </c:pt>
                      <c:pt idx="128">
                        <c:v>77.537607014138615</c:v>
                      </c:pt>
                      <c:pt idx="129">
                        <c:v>77.662910811302254</c:v>
                      </c:pt>
                      <c:pt idx="130">
                        <c:v>77.840470060104536</c:v>
                      </c:pt>
                      <c:pt idx="131">
                        <c:v>77.905154792843206</c:v>
                      </c:pt>
                      <c:pt idx="132">
                        <c:v>77.940664637341769</c:v>
                      </c:pt>
                      <c:pt idx="133">
                        <c:v>78.201702935168655</c:v>
                      </c:pt>
                      <c:pt idx="134">
                        <c:v>78.265866299837512</c:v>
                      </c:pt>
                      <c:pt idx="135">
                        <c:v>78.342712945435593</c:v>
                      </c:pt>
                      <c:pt idx="136">
                        <c:v>78.45366909437044</c:v>
                      </c:pt>
                      <c:pt idx="137">
                        <c:v>78.402153918549018</c:v>
                      </c:pt>
                      <c:pt idx="138">
                        <c:v>78.521094351578583</c:v>
                      </c:pt>
                      <c:pt idx="139">
                        <c:v>78.726493318467689</c:v>
                      </c:pt>
                      <c:pt idx="140">
                        <c:v>78.755910509176175</c:v>
                      </c:pt>
                      <c:pt idx="141">
                        <c:v>78.872217365032583</c:v>
                      </c:pt>
                      <c:pt idx="142">
                        <c:v>78.970389969947917</c:v>
                      </c:pt>
                      <c:pt idx="143">
                        <c:v>79.08982670527476</c:v>
                      </c:pt>
                      <c:pt idx="144">
                        <c:v>79.097388213338547</c:v>
                      </c:pt>
                      <c:pt idx="145">
                        <c:v>79.211674767924436</c:v>
                      </c:pt>
                      <c:pt idx="146">
                        <c:v>79.023482618390688</c:v>
                      </c:pt>
                      <c:pt idx="147">
                        <c:v>79.13139244043046</c:v>
                      </c:pt>
                      <c:pt idx="148">
                        <c:v>79.20333789196188</c:v>
                      </c:pt>
                      <c:pt idx="149">
                        <c:v>79.285214402592459</c:v>
                      </c:pt>
                      <c:pt idx="150">
                        <c:v>79.24975803174209</c:v>
                      </c:pt>
                      <c:pt idx="151">
                        <c:v>79.202602629299321</c:v>
                      </c:pt>
                      <c:pt idx="152">
                        <c:v>79.291400635267024</c:v>
                      </c:pt>
                      <c:pt idx="153">
                        <c:v>79.236660330039484</c:v>
                      </c:pt>
                      <c:pt idx="154">
                        <c:v>79.241391076852366</c:v>
                      </c:pt>
                      <c:pt idx="155">
                        <c:v>79.531366973605458</c:v>
                      </c:pt>
                      <c:pt idx="156">
                        <c:v>79.369273306489603</c:v>
                      </c:pt>
                      <c:pt idx="157">
                        <c:v>79.521200296244075</c:v>
                      </c:pt>
                      <c:pt idx="158">
                        <c:v>79.630451972642987</c:v>
                      </c:pt>
                      <c:pt idx="159">
                        <c:v>79.476538102648192</c:v>
                      </c:pt>
                      <c:pt idx="160">
                        <c:v>79.432119882571939</c:v>
                      </c:pt>
                      <c:pt idx="161">
                        <c:v>79.585753015913824</c:v>
                      </c:pt>
                      <c:pt idx="162">
                        <c:v>79.710929813163105</c:v>
                      </c:pt>
                      <c:pt idx="163">
                        <c:v>79.679114663543885</c:v>
                      </c:pt>
                      <c:pt idx="164">
                        <c:v>79.755769138218824</c:v>
                      </c:pt>
                      <c:pt idx="165">
                        <c:v>79.640854268266736</c:v>
                      </c:pt>
                      <c:pt idx="166">
                        <c:v>79.774369612530052</c:v>
                      </c:pt>
                      <c:pt idx="167">
                        <c:v>79.824771868048529</c:v>
                      </c:pt>
                      <c:pt idx="168">
                        <c:v>79.824977407383713</c:v>
                      </c:pt>
                      <c:pt idx="169">
                        <c:v>79.894272571227049</c:v>
                      </c:pt>
                      <c:pt idx="170">
                        <c:v>79.880812251347578</c:v>
                      </c:pt>
                      <c:pt idx="171">
                        <c:v>80.107756085301247</c:v>
                      </c:pt>
                      <c:pt idx="172">
                        <c:v>80.107985019357557</c:v>
                      </c:pt>
                      <c:pt idx="173">
                        <c:v>80.216048578135798</c:v>
                      </c:pt>
                      <c:pt idx="174">
                        <c:v>80.222037626732643</c:v>
                      </c:pt>
                      <c:pt idx="175">
                        <c:v>80.298392983187952</c:v>
                      </c:pt>
                      <c:pt idx="176">
                        <c:v>80.36580654303566</c:v>
                      </c:pt>
                      <c:pt idx="177">
                        <c:v>80.420231019528671</c:v>
                      </c:pt>
                      <c:pt idx="178">
                        <c:v>80.457171284116356</c:v>
                      </c:pt>
                      <c:pt idx="179">
                        <c:v>80.583750093578985</c:v>
                      </c:pt>
                      <c:pt idx="180">
                        <c:v>80.745952379042635</c:v>
                      </c:pt>
                      <c:pt idx="181">
                        <c:v>80.882265063526773</c:v>
                      </c:pt>
                      <c:pt idx="182">
                        <c:v>80.912183569687002</c:v>
                      </c:pt>
                      <c:pt idx="183">
                        <c:v>81.002679363984541</c:v>
                      </c:pt>
                      <c:pt idx="184">
                        <c:v>81.236680048447226</c:v>
                      </c:pt>
                      <c:pt idx="185">
                        <c:v>81.305470554735734</c:v>
                      </c:pt>
                      <c:pt idx="186">
                        <c:v>81.324714383876724</c:v>
                      </c:pt>
                      <c:pt idx="187">
                        <c:v>81.319773084573995</c:v>
                      </c:pt>
                      <c:pt idx="188">
                        <c:v>81.450248786148251</c:v>
                      </c:pt>
                      <c:pt idx="189">
                        <c:v>81.662786485070228</c:v>
                      </c:pt>
                      <c:pt idx="190">
                        <c:v>81.737647921479336</c:v>
                      </c:pt>
                      <c:pt idx="191">
                        <c:v>81.746668257507807</c:v>
                      </c:pt>
                      <c:pt idx="192">
                        <c:v>81.914938130989114</c:v>
                      </c:pt>
                      <c:pt idx="193">
                        <c:v>82.107343001369003</c:v>
                      </c:pt>
                      <c:pt idx="194">
                        <c:v>82.307267603525048</c:v>
                      </c:pt>
                      <c:pt idx="195">
                        <c:v>82.314603519635597</c:v>
                      </c:pt>
                      <c:pt idx="196">
                        <c:v>82.545375732589065</c:v>
                      </c:pt>
                      <c:pt idx="197">
                        <c:v>82.564014641084938</c:v>
                      </c:pt>
                      <c:pt idx="198">
                        <c:v>82.638847669618485</c:v>
                      </c:pt>
                      <c:pt idx="199">
                        <c:v>82.732643790640111</c:v>
                      </c:pt>
                      <c:pt idx="200">
                        <c:v>82.860577822873992</c:v>
                      </c:pt>
                      <c:pt idx="201">
                        <c:v>82.994556048404448</c:v>
                      </c:pt>
                      <c:pt idx="202">
                        <c:v>83.149912035848814</c:v>
                      </c:pt>
                      <c:pt idx="203">
                        <c:v>83.30491877352847</c:v>
                      </c:pt>
                      <c:pt idx="204">
                        <c:v>83.370268584766535</c:v>
                      </c:pt>
                      <c:pt idx="205">
                        <c:v>83.543242468236755</c:v>
                      </c:pt>
                      <c:pt idx="206">
                        <c:v>83.731533209809328</c:v>
                      </c:pt>
                      <c:pt idx="207">
                        <c:v>83.976798452472707</c:v>
                      </c:pt>
                      <c:pt idx="208">
                        <c:v>84.092171190537371</c:v>
                      </c:pt>
                      <c:pt idx="209">
                        <c:v>84.222110484578323</c:v>
                      </c:pt>
                      <c:pt idx="210">
                        <c:v>84.33151756876714</c:v>
                      </c:pt>
                      <c:pt idx="211">
                        <c:v>84.465741438869003</c:v>
                      </c:pt>
                      <c:pt idx="212">
                        <c:v>84.685723672249352</c:v>
                      </c:pt>
                      <c:pt idx="213">
                        <c:v>84.860072831108852</c:v>
                      </c:pt>
                      <c:pt idx="214">
                        <c:v>84.997615409501307</c:v>
                      </c:pt>
                      <c:pt idx="215">
                        <c:v>85.26620853118591</c:v>
                      </c:pt>
                      <c:pt idx="216">
                        <c:v>85.575465020213144</c:v>
                      </c:pt>
                      <c:pt idx="217">
                        <c:v>85.628360484578309</c:v>
                      </c:pt>
                      <c:pt idx="218">
                        <c:v>85.762001157704532</c:v>
                      </c:pt>
                      <c:pt idx="219">
                        <c:v>85.913824542265644</c:v>
                      </c:pt>
                      <c:pt idx="220">
                        <c:v>86.107196951467415</c:v>
                      </c:pt>
                      <c:pt idx="221">
                        <c:v>86.242986596830178</c:v>
                      </c:pt>
                      <c:pt idx="222">
                        <c:v>86.522478316435738</c:v>
                      </c:pt>
                      <c:pt idx="223">
                        <c:v>86.739818617385353</c:v>
                      </c:pt>
                      <c:pt idx="224">
                        <c:v>86.986094846209852</c:v>
                      </c:pt>
                      <c:pt idx="225">
                        <c:v>87.195322192098843</c:v>
                      </c:pt>
                      <c:pt idx="226">
                        <c:v>87.344918065002673</c:v>
                      </c:pt>
                      <c:pt idx="227">
                        <c:v>87.444719945136143</c:v>
                      </c:pt>
                      <c:pt idx="228">
                        <c:v>87.612160977070644</c:v>
                      </c:pt>
                      <c:pt idx="229">
                        <c:v>87.770307620529778</c:v>
                      </c:pt>
                      <c:pt idx="230">
                        <c:v>88.037565572061197</c:v>
                      </c:pt>
                      <c:pt idx="231">
                        <c:v>88.347211416089323</c:v>
                      </c:pt>
                      <c:pt idx="232">
                        <c:v>88.462684417244219</c:v>
                      </c:pt>
                      <c:pt idx="233">
                        <c:v>88.717885732161335</c:v>
                      </c:pt>
                      <c:pt idx="234">
                        <c:v>88.964561342295639</c:v>
                      </c:pt>
                      <c:pt idx="235">
                        <c:v>89.191018900260985</c:v>
                      </c:pt>
                      <c:pt idx="236">
                        <c:v>89.422563139010208</c:v>
                      </c:pt>
                      <c:pt idx="237">
                        <c:v>89.681785003850194</c:v>
                      </c:pt>
                      <c:pt idx="238">
                        <c:v>89.946750272715605</c:v>
                      </c:pt>
                      <c:pt idx="239">
                        <c:v>90.167664952836361</c:v>
                      </c:pt>
                      <c:pt idx="240">
                        <c:v>90.383529715306437</c:v>
                      </c:pt>
                      <c:pt idx="241">
                        <c:v>90.640488976407539</c:v>
                      </c:pt>
                      <c:pt idx="242">
                        <c:v>90.843393063398494</c:v>
                      </c:pt>
                      <c:pt idx="243">
                        <c:v>91.108396766448607</c:v>
                      </c:pt>
                      <c:pt idx="244">
                        <c:v>91.475102335194322</c:v>
                      </c:pt>
                      <c:pt idx="245">
                        <c:v>91.642720498588375</c:v>
                      </c:pt>
                      <c:pt idx="246">
                        <c:v>91.724978008962211</c:v>
                      </c:pt>
                      <c:pt idx="247">
                        <c:v>91.897811524105961</c:v>
                      </c:pt>
                      <c:pt idx="248">
                        <c:v>92.135710771731766</c:v>
                      </c:pt>
                      <c:pt idx="249">
                        <c:v>92.42967212632621</c:v>
                      </c:pt>
                      <c:pt idx="250">
                        <c:v>92.755259801719859</c:v>
                      </c:pt>
                      <c:pt idx="251">
                        <c:v>93.055566138881858</c:v>
                      </c:pt>
                      <c:pt idx="252">
                        <c:v>93.342350327258799</c:v>
                      </c:pt>
                      <c:pt idx="253">
                        <c:v>93.516500630989185</c:v>
                      </c:pt>
                      <c:pt idx="254">
                        <c:v>93.821454162388846</c:v>
                      </c:pt>
                      <c:pt idx="255">
                        <c:v>93.975048861546071</c:v>
                      </c:pt>
                      <c:pt idx="256">
                        <c:v>94.234272397437579</c:v>
                      </c:pt>
                      <c:pt idx="257">
                        <c:v>94.54357567590705</c:v>
                      </c:pt>
                      <c:pt idx="258">
                        <c:v>94.967267443104177</c:v>
                      </c:pt>
                      <c:pt idx="259">
                        <c:v>95.152017226535804</c:v>
                      </c:pt>
                      <c:pt idx="260">
                        <c:v>95.391607578285559</c:v>
                      </c:pt>
                      <c:pt idx="261">
                        <c:v>95.753351795110476</c:v>
                      </c:pt>
                      <c:pt idx="262">
                        <c:v>96.00857149159404</c:v>
                      </c:pt>
                      <c:pt idx="263">
                        <c:v>96.343179503016032</c:v>
                      </c:pt>
                      <c:pt idx="264">
                        <c:v>96.645699983423285</c:v>
                      </c:pt>
                      <c:pt idx="265">
                        <c:v>96.848508820478315</c:v>
                      </c:pt>
                      <c:pt idx="266">
                        <c:v>97.124889042180072</c:v>
                      </c:pt>
                      <c:pt idx="267">
                        <c:v>97.481813946462282</c:v>
                      </c:pt>
                      <c:pt idx="268">
                        <c:v>97.760705758577217</c:v>
                      </c:pt>
                      <c:pt idx="269">
                        <c:v>98.037370059034984</c:v>
                      </c:pt>
                      <c:pt idx="270">
                        <c:v>98.272557190066806</c:v>
                      </c:pt>
                    </c:numCache>
                  </c:numRef>
                </c:yVal>
                <c:smooth val="1"/>
                <c:extLst xmlns:c15="http://schemas.microsoft.com/office/drawing/2012/chart">
                  <c:ext xmlns:c16="http://schemas.microsoft.com/office/drawing/2014/chart" uri="{C3380CC4-5D6E-409C-BE32-E72D297353CC}">
                    <c16:uniqueId val="{00000011-0688-4018-B01C-7E39D0E7DCCC}"/>
                  </c:ext>
                </c:extLst>
              </c15:ser>
            </c15:filteredScatterSeries>
          </c:ext>
        </c:extLst>
      </c:scatterChart>
      <c:valAx>
        <c:axId val="1329149471"/>
        <c:scaling>
          <c:orientation val="minMax"/>
          <c:max val="0.4"/>
          <c:min val="0"/>
        </c:scaling>
        <c:delete val="0"/>
        <c:axPos val="b"/>
        <c:majorGridlines>
          <c:spPr>
            <a:ln w="9525" cap="flat" cmpd="sng" algn="ctr">
              <a:solidFill>
                <a:schemeClr val="dk1">
                  <a:lumMod val="15000"/>
                  <a:lumOff val="85000"/>
                </a:schemeClr>
              </a:solidFill>
              <a:round/>
            </a:ln>
            <a:effectLst/>
          </c:spPr>
        </c:majorGridlines>
        <c:title>
          <c:tx>
            <c:rich>
              <a:bodyPr rot="0" spcFirstLastPara="1" vertOverflow="ellipsis" vert="horz" wrap="square" anchor="ctr" anchorCtr="1"/>
              <a:lstStyle/>
              <a:p>
                <a:pPr>
                  <a:defRPr sz="1400" b="1" i="0" u="none" strike="noStrike" kern="1200" baseline="0">
                    <a:solidFill>
                      <a:schemeClr val="dk1">
                        <a:lumMod val="50000"/>
                        <a:lumOff val="50000"/>
                      </a:schemeClr>
                    </a:solidFill>
                    <a:latin typeface="+mn-lt"/>
                    <a:ea typeface="+mn-ea"/>
                    <a:cs typeface="+mn-cs"/>
                  </a:defRPr>
                </a:pPr>
                <a:r>
                  <a:rPr lang="es-ES" sz="1400" baseline="0"/>
                  <a:t> </a:t>
                </a:r>
                <a:r>
                  <a:rPr lang="az-Cyrl-AZ" sz="1400" baseline="0"/>
                  <a:t>Ԑ</a:t>
                </a:r>
                <a:r>
                  <a:rPr lang="es-ES" sz="1400" baseline="0"/>
                  <a:t> [mm/mm]</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dk1">
                      <a:lumMod val="50000"/>
                      <a:lumOff val="50000"/>
                    </a:schemeClr>
                  </a:solidFill>
                  <a:latin typeface="+mn-lt"/>
                  <a:ea typeface="+mn-ea"/>
                  <a:cs typeface="+mn-cs"/>
                </a:defRPr>
              </a:pPr>
              <a:endParaRPr lang="es-E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50000"/>
                    <a:lumOff val="50000"/>
                  </a:schemeClr>
                </a:solidFill>
                <a:latin typeface="+mn-lt"/>
                <a:ea typeface="+mn-ea"/>
                <a:cs typeface="+mn-cs"/>
              </a:defRPr>
            </a:pPr>
            <a:endParaRPr lang="es-ES"/>
          </a:p>
        </c:txPr>
        <c:crossAx val="1329145311"/>
        <c:crosses val="autoZero"/>
        <c:crossBetween val="midCat"/>
        <c:majorUnit val="0.1"/>
      </c:valAx>
      <c:valAx>
        <c:axId val="1329145311"/>
        <c:scaling>
          <c:orientation val="minMax"/>
          <c:max val="120"/>
        </c:scaling>
        <c:delete val="0"/>
        <c:axPos val="l"/>
        <c:majorGridlines>
          <c:spPr>
            <a:ln w="9525" cap="flat" cmpd="sng" algn="ctr">
              <a:solidFill>
                <a:schemeClr val="dk1">
                  <a:lumMod val="15000"/>
                  <a:lumOff val="85000"/>
                </a:schemeClr>
              </a:solidFill>
              <a:round/>
            </a:ln>
            <a:effectLst/>
          </c:spPr>
        </c:majorGridlines>
        <c:title>
          <c:tx>
            <c:rich>
              <a:bodyPr rot="-5400000" spcFirstLastPara="1" vertOverflow="ellipsis" vert="horz" wrap="square" anchor="ctr" anchorCtr="1"/>
              <a:lstStyle/>
              <a:p>
                <a:pPr>
                  <a:defRPr sz="1400" b="1" i="0" u="none" strike="noStrike" kern="1200" baseline="0">
                    <a:solidFill>
                      <a:schemeClr val="dk1">
                        <a:lumMod val="50000"/>
                        <a:lumOff val="50000"/>
                      </a:schemeClr>
                    </a:solidFill>
                    <a:latin typeface="+mn-lt"/>
                    <a:ea typeface="+mn-ea"/>
                    <a:cs typeface="+mn-cs"/>
                  </a:defRPr>
                </a:pPr>
                <a:r>
                  <a:rPr lang="el-GR" sz="1400" baseline="0"/>
                  <a:t>σ</a:t>
                </a:r>
                <a:r>
                  <a:rPr lang="es-ES" sz="1400" baseline="0"/>
                  <a:t> [MPa]</a:t>
                </a:r>
              </a:p>
            </c:rich>
          </c:tx>
          <c:overlay val="0"/>
          <c:spPr>
            <a:noFill/>
            <a:ln>
              <a:noFill/>
            </a:ln>
            <a:effectLst/>
          </c:spPr>
          <c:txPr>
            <a:bodyPr rot="-5400000" spcFirstLastPara="1" vertOverflow="ellipsis" vert="horz" wrap="square" anchor="ctr" anchorCtr="1"/>
            <a:lstStyle/>
            <a:p>
              <a:pPr>
                <a:defRPr sz="1400" b="1" i="0" u="none" strike="noStrike" kern="1200" baseline="0">
                  <a:solidFill>
                    <a:schemeClr val="dk1">
                      <a:lumMod val="50000"/>
                      <a:lumOff val="50000"/>
                    </a:schemeClr>
                  </a:solidFill>
                  <a:latin typeface="+mn-lt"/>
                  <a:ea typeface="+mn-ea"/>
                  <a:cs typeface="+mn-cs"/>
                </a:defRPr>
              </a:pPr>
              <a:endParaRPr lang="es-E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50000"/>
                    <a:lumOff val="50000"/>
                  </a:schemeClr>
                </a:solidFill>
                <a:latin typeface="+mn-lt"/>
                <a:ea typeface="+mn-ea"/>
                <a:cs typeface="+mn-cs"/>
              </a:defRPr>
            </a:pPr>
            <a:endParaRPr lang="es-ES"/>
          </a:p>
        </c:txPr>
        <c:crossAx val="1329149471"/>
        <c:crosses val="autoZero"/>
        <c:crossBetween val="midCat"/>
        <c:majorUnit val="10"/>
      </c:valAx>
      <c:spPr>
        <a:noFill/>
        <a:ln>
          <a:noFill/>
        </a:ln>
        <a:effectLst/>
      </c:spPr>
    </c:plotArea>
    <c:legend>
      <c:legendPos val="t"/>
      <c:overlay val="0"/>
      <c:spPr>
        <a:noFill/>
        <a:ln>
          <a:noFill/>
        </a:ln>
        <a:effectLst/>
      </c:spPr>
      <c:txPr>
        <a:bodyPr rot="0" spcFirstLastPara="1" vertOverflow="ellipsis" vert="horz" wrap="square" anchor="ctr" anchorCtr="1"/>
        <a:lstStyle/>
        <a:p>
          <a:pPr>
            <a:defRPr sz="1400" b="1" i="0" u="none" strike="noStrike" kern="1200" baseline="0">
              <a:solidFill>
                <a:schemeClr val="dk1">
                  <a:lumMod val="50000"/>
                  <a:lumOff val="50000"/>
                </a:schemeClr>
              </a:solidFill>
              <a:latin typeface="+mn-lt"/>
              <a:ea typeface="+mn-ea"/>
              <a:cs typeface="+mn-cs"/>
            </a:defRPr>
          </a:pPr>
          <a:endParaRPr lang="es-E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chemeClr val="dk1">
          <a:lumMod val="15000"/>
          <a:lumOff val="85000"/>
        </a:schemeClr>
      </a:solidFill>
      <a:round/>
    </a:ln>
    <a:effectLst/>
  </c:spPr>
  <c:txPr>
    <a:bodyPr/>
    <a:lstStyle/>
    <a:p>
      <a:pPr>
        <a:defRPr/>
      </a:pPr>
      <a:endParaRPr lang="es-E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70" baseline="0">
                <a:solidFill>
                  <a:schemeClr val="dk1">
                    <a:lumMod val="50000"/>
                    <a:lumOff val="50000"/>
                  </a:schemeClr>
                </a:solidFill>
                <a:latin typeface="+mn-lt"/>
                <a:ea typeface="+mn-ea"/>
                <a:cs typeface="+mn-cs"/>
              </a:defRPr>
            </a:pPr>
            <a:r>
              <a:rPr lang="es-ES" sz="2000" b="1" i="0" baseline="0"/>
              <a:t>Esfuerzo - deformación para cemento óseo con gentamicina</a:t>
            </a:r>
          </a:p>
        </c:rich>
      </c:tx>
      <c:overlay val="0"/>
      <c:spPr>
        <a:noFill/>
        <a:ln>
          <a:noFill/>
        </a:ln>
        <a:effectLst/>
      </c:spPr>
      <c:txPr>
        <a:bodyPr rot="0" spcFirstLastPara="1" vertOverflow="ellipsis" vert="horz" wrap="square" anchor="ctr" anchorCtr="1"/>
        <a:lstStyle/>
        <a:p>
          <a:pPr>
            <a:defRPr sz="2000" b="1" i="0" u="none" strike="noStrike" kern="1200" spc="70" baseline="0">
              <a:solidFill>
                <a:schemeClr val="dk1">
                  <a:lumMod val="50000"/>
                  <a:lumOff val="50000"/>
                </a:schemeClr>
              </a:solidFill>
              <a:latin typeface="+mn-lt"/>
              <a:ea typeface="+mn-ea"/>
              <a:cs typeface="+mn-cs"/>
            </a:defRPr>
          </a:pPr>
          <a:endParaRPr lang="es-ES"/>
        </a:p>
      </c:txPr>
    </c:title>
    <c:autoTitleDeleted val="0"/>
    <c:plotArea>
      <c:layout/>
      <c:scatterChart>
        <c:scatterStyle val="smoothMarker"/>
        <c:varyColors val="0"/>
        <c:ser>
          <c:idx val="5"/>
          <c:order val="0"/>
          <c:tx>
            <c:v>1 ampolla</c:v>
          </c:tx>
          <c:spPr>
            <a:ln w="28575">
              <a:solidFill>
                <a:schemeClr val="accent6">
                  <a:alpha val="20000"/>
                </a:schemeClr>
              </a:solidFill>
            </a:ln>
            <a:effectLst/>
          </c:spPr>
          <c:marker>
            <c:symbol val="circle"/>
            <c:size val="4"/>
            <c:spPr>
              <a:solidFill>
                <a:schemeClr val="accent6"/>
              </a:solidFill>
              <a:ln w="9525" cap="flat" cmpd="sng" algn="ctr">
                <a:solidFill>
                  <a:schemeClr val="accent6"/>
                </a:solidFill>
                <a:round/>
              </a:ln>
              <a:effectLst/>
            </c:spPr>
          </c:marker>
          <c:xVal>
            <c:numRef>
              <c:f>'Graficas (2)'!$AA$5:$AA$546</c:f>
              <c:numCache>
                <c:formatCode>General</c:formatCode>
                <c:ptCount val="542"/>
                <c:pt idx="0">
                  <c:v>1.4920776595345983E-4</c:v>
                </c:pt>
                <c:pt idx="1">
                  <c:v>8.3003231079086979E-4</c:v>
                </c:pt>
                <c:pt idx="2">
                  <c:v>2.543548283474739E-3</c:v>
                </c:pt>
                <c:pt idx="3">
                  <c:v>3.8565733485206007E-3</c:v>
                </c:pt>
                <c:pt idx="4">
                  <c:v>4.7434909802677346E-3</c:v>
                </c:pt>
                <c:pt idx="5">
                  <c:v>5.4465772158172939E-3</c:v>
                </c:pt>
                <c:pt idx="6">
                  <c:v>6.4392438592119575E-3</c:v>
                </c:pt>
                <c:pt idx="7">
                  <c:v>7.4165038077719375E-3</c:v>
                </c:pt>
                <c:pt idx="8">
                  <c:v>8.3235849314536817E-3</c:v>
                </c:pt>
                <c:pt idx="9">
                  <c:v>9.2337333755456857E-3</c:v>
                </c:pt>
                <c:pt idx="10">
                  <c:v>1.0276112974574734E-2</c:v>
                </c:pt>
                <c:pt idx="11">
                  <c:v>1.1334605999270988E-2</c:v>
                </c:pt>
                <c:pt idx="12">
                  <c:v>1.2250495954569873E-2</c:v>
                </c:pt>
                <c:pt idx="13">
                  <c:v>1.3111627191634275E-2</c:v>
                </c:pt>
                <c:pt idx="14">
                  <c:v>1.4020941401806509E-2</c:v>
                </c:pt>
                <c:pt idx="15">
                  <c:v>1.5097583205733362E-2</c:v>
                </c:pt>
                <c:pt idx="16">
                  <c:v>1.6163341410759455E-2</c:v>
                </c:pt>
                <c:pt idx="17">
                  <c:v>1.7134113382535527E-2</c:v>
                </c:pt>
                <c:pt idx="18">
                  <c:v>1.8009331347709091E-2</c:v>
                </c:pt>
                <c:pt idx="19">
                  <c:v>1.8934926427900917E-2</c:v>
                </c:pt>
                <c:pt idx="20">
                  <c:v>1.9837672756719459E-2</c:v>
                </c:pt>
                <c:pt idx="21">
                  <c:v>2.0867394326427483E-2</c:v>
                </c:pt>
                <c:pt idx="22">
                  <c:v>2.1869743358548129E-2</c:v>
                </c:pt>
                <c:pt idx="23">
                  <c:v>2.2912599627652758E-2</c:v>
                </c:pt>
                <c:pt idx="24">
                  <c:v>2.3774094212967636E-2</c:v>
                </c:pt>
                <c:pt idx="25">
                  <c:v>2.4735278394450212E-2</c:v>
                </c:pt>
                <c:pt idx="26">
                  <c:v>2.5729334761157279E-2</c:v>
                </c:pt>
                <c:pt idx="27">
                  <c:v>2.6760164443082012E-2</c:v>
                </c:pt>
                <c:pt idx="28">
                  <c:v>2.7711488455203222E-2</c:v>
                </c:pt>
                <c:pt idx="29">
                  <c:v>2.8657824128614857E-2</c:v>
                </c:pt>
                <c:pt idx="30">
                  <c:v>2.9562239250579998E-2</c:v>
                </c:pt>
                <c:pt idx="31">
                  <c:v>3.0529282933579566E-2</c:v>
                </c:pt>
                <c:pt idx="32">
                  <c:v>3.1492207997308855E-2</c:v>
                </c:pt>
                <c:pt idx="33">
                  <c:v>3.2491985976781421E-2</c:v>
                </c:pt>
                <c:pt idx="34">
                  <c:v>3.3553202326950707E-2</c:v>
                </c:pt>
                <c:pt idx="35">
                  <c:v>3.4508356130716088E-2</c:v>
                </c:pt>
                <c:pt idx="36">
                  <c:v>3.5454005127403224E-2</c:v>
                </c:pt>
                <c:pt idx="37">
                  <c:v>3.6376275529618002E-2</c:v>
                </c:pt>
                <c:pt idx="38">
                  <c:v>3.7328871469490793E-2</c:v>
                </c:pt>
                <c:pt idx="39">
                  <c:v>3.8362766687282543E-2</c:v>
                </c:pt>
                <c:pt idx="40">
                  <c:v>3.9365160138902476E-2</c:v>
                </c:pt>
                <c:pt idx="41">
                  <c:v>4.0298843775911794E-2</c:v>
                </c:pt>
                <c:pt idx="42">
                  <c:v>4.1252791815291769E-2</c:v>
                </c:pt>
                <c:pt idx="43">
                  <c:v>4.227439439351853E-2</c:v>
                </c:pt>
                <c:pt idx="44">
                  <c:v>4.3247744600497337E-2</c:v>
                </c:pt>
                <c:pt idx="45">
                  <c:v>4.4237638693708815E-2</c:v>
                </c:pt>
                <c:pt idx="46">
                  <c:v>4.5197648099484476E-2</c:v>
                </c:pt>
                <c:pt idx="47">
                  <c:v>4.6113622483754745E-2</c:v>
                </c:pt>
                <c:pt idx="48">
                  <c:v>4.7105290539903567E-2</c:v>
                </c:pt>
                <c:pt idx="49">
                  <c:v>4.8161081100836861E-2</c:v>
                </c:pt>
                <c:pt idx="50">
                  <c:v>4.9181284440085168E-2</c:v>
                </c:pt>
                <c:pt idx="51">
                  <c:v>5.01555046415606E-2</c:v>
                </c:pt>
                <c:pt idx="52">
                  <c:v>5.1101029239340304E-2</c:v>
                </c:pt>
                <c:pt idx="53">
                  <c:v>5.2066926859726137E-2</c:v>
                </c:pt>
                <c:pt idx="54">
                  <c:v>5.3024329389086397E-2</c:v>
                </c:pt>
                <c:pt idx="55">
                  <c:v>5.3999821654381427E-2</c:v>
                </c:pt>
                <c:pt idx="56">
                  <c:v>5.4994110709703559E-2</c:v>
                </c:pt>
                <c:pt idx="57">
                  <c:v>5.593227733271703E-2</c:v>
                </c:pt>
                <c:pt idx="58">
                  <c:v>5.7052606747483706E-2</c:v>
                </c:pt>
                <c:pt idx="59">
                  <c:v>5.8000208445938992E-2</c:v>
                </c:pt>
                <c:pt idx="60">
                  <c:v>5.8910374003952368E-2</c:v>
                </c:pt>
                <c:pt idx="61">
                  <c:v>5.9891702885185263E-2</c:v>
                </c:pt>
                <c:pt idx="62">
                  <c:v>6.0839647375704062E-2</c:v>
                </c:pt>
                <c:pt idx="63">
                  <c:v>6.184624721312202E-2</c:v>
                </c:pt>
                <c:pt idx="64">
                  <c:v>6.2821307581048022E-2</c:v>
                </c:pt>
                <c:pt idx="65">
                  <c:v>6.3817720567972219E-2</c:v>
                </c:pt>
                <c:pt idx="66">
                  <c:v>6.4773480684386667E-2</c:v>
                </c:pt>
                <c:pt idx="67">
                  <c:v>6.5779531960375587E-2</c:v>
                </c:pt>
                <c:pt idx="68">
                  <c:v>6.6773810962935179E-2</c:v>
                </c:pt>
                <c:pt idx="69">
                  <c:v>6.7731787752764561E-2</c:v>
                </c:pt>
                <c:pt idx="70">
                  <c:v>6.8676326907150434E-2</c:v>
                </c:pt>
                <c:pt idx="71">
                  <c:v>6.967778700650086E-2</c:v>
                </c:pt>
                <c:pt idx="72">
                  <c:v>7.0685206379715815E-2</c:v>
                </c:pt>
                <c:pt idx="73">
                  <c:v>7.1699191841559734E-2</c:v>
                </c:pt>
                <c:pt idx="74">
                  <c:v>7.2657906704291467E-2</c:v>
                </c:pt>
                <c:pt idx="75">
                  <c:v>7.3620260282916433E-2</c:v>
                </c:pt>
                <c:pt idx="76">
                  <c:v>7.4578128109524147E-2</c:v>
                </c:pt>
                <c:pt idx="77">
                  <c:v>7.5545962795115565E-2</c:v>
                </c:pt>
                <c:pt idx="78">
                  <c:v>7.6503161770903383E-2</c:v>
                </c:pt>
                <c:pt idx="79">
                  <c:v>7.7506449973437169E-2</c:v>
                </c:pt>
                <c:pt idx="80">
                  <c:v>7.8452171663735068E-2</c:v>
                </c:pt>
                <c:pt idx="81">
                  <c:v>7.9468119219266692E-2</c:v>
                </c:pt>
                <c:pt idx="82">
                  <c:v>8.0449315660593948E-2</c:v>
                </c:pt>
                <c:pt idx="83">
                  <c:v>8.1451085492280639E-2</c:v>
                </c:pt>
                <c:pt idx="84">
                  <c:v>8.2470073595628898E-2</c:v>
                </c:pt>
                <c:pt idx="85">
                  <c:v>8.341718040477808E-2</c:v>
                </c:pt>
                <c:pt idx="86">
                  <c:v>8.4418856434732736E-2</c:v>
                </c:pt>
                <c:pt idx="87">
                  <c:v>8.5379620211110424E-2</c:v>
                </c:pt>
                <c:pt idx="88">
                  <c:v>8.6349615842688215E-2</c:v>
                </c:pt>
                <c:pt idx="89">
                  <c:v>8.7306248734773162E-2</c:v>
                </c:pt>
                <c:pt idx="90">
                  <c:v>8.8246156074266266E-2</c:v>
                </c:pt>
                <c:pt idx="91">
                  <c:v>8.9236274493415021E-2</c:v>
                </c:pt>
                <c:pt idx="92">
                  <c:v>9.0236014785895907E-2</c:v>
                </c:pt>
                <c:pt idx="93">
                  <c:v>9.1245184235009699E-2</c:v>
                </c:pt>
                <c:pt idx="94">
                  <c:v>9.2235118014593193E-2</c:v>
                </c:pt>
                <c:pt idx="95">
                  <c:v>9.3250400601575814E-2</c:v>
                </c:pt>
                <c:pt idx="96">
                  <c:v>9.4187704260839056E-2</c:v>
                </c:pt>
                <c:pt idx="97">
                  <c:v>9.5198543802962179E-2</c:v>
                </c:pt>
                <c:pt idx="98">
                  <c:v>9.6153575785565631E-2</c:v>
                </c:pt>
                <c:pt idx="99">
                  <c:v>9.7128583956059583E-2</c:v>
                </c:pt>
                <c:pt idx="100">
                  <c:v>9.8142985079804457E-2</c:v>
                </c:pt>
                <c:pt idx="101">
                  <c:v>9.9113114954237441E-2</c:v>
                </c:pt>
                <c:pt idx="102">
                  <c:v>0.10009110692263901</c:v>
                </c:pt>
                <c:pt idx="103">
                  <c:v>0.10109649631892159</c:v>
                </c:pt>
                <c:pt idx="104">
                  <c:v>0.10206561595665191</c:v>
                </c:pt>
                <c:pt idx="105">
                  <c:v>0.10305256723149277</c:v>
                </c:pt>
                <c:pt idx="106">
                  <c:v>0.10402462039585159</c:v>
                </c:pt>
                <c:pt idx="107">
                  <c:v>0.10499654878383366</c:v>
                </c:pt>
                <c:pt idx="108">
                  <c:v>0.10604881909825478</c:v>
                </c:pt>
                <c:pt idx="109">
                  <c:v>0.10699666475345833</c:v>
                </c:pt>
                <c:pt idx="110">
                  <c:v>0.1079606890935578</c:v>
                </c:pt>
                <c:pt idx="111">
                  <c:v>0.10891152250836811</c:v>
                </c:pt>
                <c:pt idx="112">
                  <c:v>0.10987724110774275</c:v>
                </c:pt>
                <c:pt idx="113">
                  <c:v>0.11088696822627542</c:v>
                </c:pt>
                <c:pt idx="114">
                  <c:v>0.11188654654226471</c:v>
                </c:pt>
                <c:pt idx="115">
                  <c:v>0.11286373325888728</c:v>
                </c:pt>
                <c:pt idx="116">
                  <c:v>0.1137707519388077</c:v>
                </c:pt>
                <c:pt idx="117">
                  <c:v>0.11482882126942244</c:v>
                </c:pt>
                <c:pt idx="118">
                  <c:v>0.11573938271022247</c:v>
                </c:pt>
                <c:pt idx="119">
                  <c:v>0.11678854771686842</c:v>
                </c:pt>
                <c:pt idx="120">
                  <c:v>0.1177762468781417</c:v>
                </c:pt>
                <c:pt idx="121">
                  <c:v>0.11869356635735435</c:v>
                </c:pt>
                <c:pt idx="122">
                  <c:v>0.11975918310080909</c:v>
                </c:pt>
                <c:pt idx="123">
                  <c:v>0.12071321784258356</c:v>
                </c:pt>
                <c:pt idx="124">
                  <c:v>0.12174261740287404</c:v>
                </c:pt>
                <c:pt idx="125">
                  <c:v>0.12266476049694215</c:v>
                </c:pt>
                <c:pt idx="126">
                  <c:v>0.12362041704503449</c:v>
                </c:pt>
                <c:pt idx="127">
                  <c:v>0.12460053524664656</c:v>
                </c:pt>
                <c:pt idx="128">
                  <c:v>0.12563388472415779</c:v>
                </c:pt>
                <c:pt idx="129">
                  <c:v>0.12657752775773068</c:v>
                </c:pt>
                <c:pt idx="130">
                  <c:v>0.12757933699730928</c:v>
                </c:pt>
                <c:pt idx="131">
                  <c:v>0.12855312842377498</c:v>
                </c:pt>
                <c:pt idx="132">
                  <c:v>0.12953768547747715</c:v>
                </c:pt>
                <c:pt idx="133">
                  <c:v>0.13051676236283827</c:v>
                </c:pt>
                <c:pt idx="134">
                  <c:v>0.13146607634050939</c:v>
                </c:pt>
                <c:pt idx="135">
                  <c:v>0.13248947550684534</c:v>
                </c:pt>
                <c:pt idx="136">
                  <c:v>0.13347772287421494</c:v>
                </c:pt>
                <c:pt idx="137">
                  <c:v>0.13445510208495043</c:v>
                </c:pt>
                <c:pt idx="138">
                  <c:v>0.13544147776695742</c:v>
                </c:pt>
                <c:pt idx="139">
                  <c:v>0.13640132084594861</c:v>
                </c:pt>
                <c:pt idx="140">
                  <c:v>0.13738469515064478</c:v>
                </c:pt>
                <c:pt idx="141">
                  <c:v>0.13834528748278316</c:v>
                </c:pt>
                <c:pt idx="142">
                  <c:v>0.13937737749665313</c:v>
                </c:pt>
                <c:pt idx="143">
                  <c:v>0.1403268386453993</c:v>
                </c:pt>
                <c:pt idx="144">
                  <c:v>0.14132811243824156</c:v>
                </c:pt>
                <c:pt idx="145">
                  <c:v>0.14225196029615028</c:v>
                </c:pt>
                <c:pt idx="146">
                  <c:v>0.14322471813196974</c:v>
                </c:pt>
                <c:pt idx="147">
                  <c:v>0.1442506199422009</c:v>
                </c:pt>
                <c:pt idx="148">
                  <c:v>0.14520214080948707</c:v>
                </c:pt>
                <c:pt idx="149">
                  <c:v>0.14620923129027386</c:v>
                </c:pt>
                <c:pt idx="150">
                  <c:v>0.14721162900025569</c:v>
                </c:pt>
                <c:pt idx="151">
                  <c:v>0.148166975117693</c:v>
                </c:pt>
                <c:pt idx="152">
                  <c:v>0.14914869606418754</c:v>
                </c:pt>
                <c:pt idx="153">
                  <c:v>0.15010595006223118</c:v>
                </c:pt>
                <c:pt idx="154">
                  <c:v>0.15105206993022363</c:v>
                </c:pt>
                <c:pt idx="155">
                  <c:v>0.15205671633205223</c:v>
                </c:pt>
                <c:pt idx="156">
                  <c:v>0.15302817808676197</c:v>
                </c:pt>
                <c:pt idx="157">
                  <c:v>0.15401765794265501</c:v>
                </c:pt>
                <c:pt idx="158">
                  <c:v>0.15498535430189014</c:v>
                </c:pt>
                <c:pt idx="159">
                  <c:v>0.15593881296281359</c:v>
                </c:pt>
                <c:pt idx="160">
                  <c:v>0.15695724205981337</c:v>
                </c:pt>
                <c:pt idx="161">
                  <c:v>0.15794931083791924</c:v>
                </c:pt>
                <c:pt idx="162">
                  <c:v>0.15887952970646499</c:v>
                </c:pt>
                <c:pt idx="163">
                  <c:v>0.15989604895177756</c:v>
                </c:pt>
                <c:pt idx="164">
                  <c:v>0.16092769088526496</c:v>
                </c:pt>
                <c:pt idx="165">
                  <c:v>0.16188333311645717</c:v>
                </c:pt>
                <c:pt idx="166">
                  <c:v>0.16283853844101145</c:v>
                </c:pt>
                <c:pt idx="167">
                  <c:v>0.16383548809430068</c:v>
                </c:pt>
                <c:pt idx="168">
                  <c:v>0.16480191803257424</c:v>
                </c:pt>
                <c:pt idx="169">
                  <c:v>0.16578062369983995</c:v>
                </c:pt>
                <c:pt idx="170">
                  <c:v>0.16673273413480069</c:v>
                </c:pt>
                <c:pt idx="171">
                  <c:v>0.16774995609994686</c:v>
                </c:pt>
                <c:pt idx="172">
                  <c:v>0.1687086030178834</c:v>
                </c:pt>
                <c:pt idx="173">
                  <c:v>0.16969206477256646</c:v>
                </c:pt>
                <c:pt idx="174">
                  <c:v>0.17065289544025375</c:v>
                </c:pt>
                <c:pt idx="175">
                  <c:v>0.17168784855666946</c:v>
                </c:pt>
                <c:pt idx="176">
                  <c:v>0.17258953988915768</c:v>
                </c:pt>
                <c:pt idx="177">
                  <c:v>0.17362696371795058</c:v>
                </c:pt>
                <c:pt idx="178">
                  <c:v>0.17451936512588398</c:v>
                </c:pt>
                <c:pt idx="179">
                  <c:v>0.17551164531427396</c:v>
                </c:pt>
                <c:pt idx="180">
                  <c:v>0.17645915156427283</c:v>
                </c:pt>
                <c:pt idx="181">
                  <c:v>0.17744432723626044</c:v>
                </c:pt>
                <c:pt idx="182">
                  <c:v>0.17844718232695639</c:v>
                </c:pt>
                <c:pt idx="183">
                  <c:v>0.17939544884464367</c:v>
                </c:pt>
                <c:pt idx="184">
                  <c:v>0.18039821479901702</c:v>
                </c:pt>
                <c:pt idx="185">
                  <c:v>0.18138019732328559</c:v>
                </c:pt>
                <c:pt idx="186">
                  <c:v>0.18235159929257119</c:v>
                </c:pt>
                <c:pt idx="187">
                  <c:v>0.18338847793155807</c:v>
                </c:pt>
                <c:pt idx="188">
                  <c:v>0.18430428532161611</c:v>
                </c:pt>
                <c:pt idx="189">
                  <c:v>0.18523829690434127</c:v>
                </c:pt>
                <c:pt idx="190">
                  <c:v>0.18631172105556898</c:v>
                </c:pt>
                <c:pt idx="191">
                  <c:v>0.18719963020402147</c:v>
                </c:pt>
                <c:pt idx="192">
                  <c:v>0.18823621945739455</c:v>
                </c:pt>
                <c:pt idx="193">
                  <c:v>0.18916909056761561</c:v>
                </c:pt>
                <c:pt idx="194">
                  <c:v>0.19012380297097009</c:v>
                </c:pt>
                <c:pt idx="195">
                  <c:v>0.1911202788859479</c:v>
                </c:pt>
                <c:pt idx="196">
                  <c:v>0.19210178865207084</c:v>
                </c:pt>
                <c:pt idx="197">
                  <c:v>0.19311104363370377</c:v>
                </c:pt>
                <c:pt idx="198">
                  <c:v>0.19408798461443683</c:v>
                </c:pt>
                <c:pt idx="199">
                  <c:v>0.19504145080917218</c:v>
                </c:pt>
                <c:pt idx="200">
                  <c:v>0.19604822618195555</c:v>
                </c:pt>
                <c:pt idx="201">
                  <c:v>0.19703398357614091</c:v>
                </c:pt>
                <c:pt idx="202">
                  <c:v>0.19798988032989503</c:v>
                </c:pt>
                <c:pt idx="203">
                  <c:v>0.19903799566031033</c:v>
                </c:pt>
                <c:pt idx="204">
                  <c:v>0.199938644186099</c:v>
                </c:pt>
                <c:pt idx="205">
                  <c:v>0.20096789284263522</c:v>
                </c:pt>
                <c:pt idx="206">
                  <c:v>0.20192272062498193</c:v>
                </c:pt>
                <c:pt idx="207">
                  <c:v>0.20289573384677176</c:v>
                </c:pt>
                <c:pt idx="208">
                  <c:v>0.20387960518598783</c:v>
                </c:pt>
                <c:pt idx="209">
                  <c:v>0.20482374297887329</c:v>
                </c:pt>
                <c:pt idx="210">
                  <c:v>0.20581277742438825</c:v>
                </c:pt>
                <c:pt idx="211">
                  <c:v>0.20679788711701841</c:v>
                </c:pt>
                <c:pt idx="212">
                  <c:v>0.20781337837263095</c:v>
                </c:pt>
                <c:pt idx="213">
                  <c:v>0.20873393221420286</c:v>
                </c:pt>
                <c:pt idx="214">
                  <c:v>0.20972610584753615</c:v>
                </c:pt>
                <c:pt idx="215">
                  <c:v>0.21069763000967709</c:v>
                </c:pt>
                <c:pt idx="216">
                  <c:v>0.21169164269537033</c:v>
                </c:pt>
                <c:pt idx="217">
                  <c:v>0.21267292512349828</c:v>
                </c:pt>
                <c:pt idx="218">
                  <c:v>0.2136318864287404</c:v>
                </c:pt>
                <c:pt idx="219">
                  <c:v>0.21462367915311295</c:v>
                </c:pt>
                <c:pt idx="220">
                  <c:v>0.21555407331639032</c:v>
                </c:pt>
                <c:pt idx="221">
                  <c:v>0.21655767722912383</c:v>
                </c:pt>
                <c:pt idx="222">
                  <c:v>0.21754310665930912</c:v>
                </c:pt>
                <c:pt idx="223">
                  <c:v>0.21853764962182698</c:v>
                </c:pt>
                <c:pt idx="224">
                  <c:v>0.21952825075571353</c:v>
                </c:pt>
                <c:pt idx="225">
                  <c:v>0.22047818605589828</c:v>
                </c:pt>
                <c:pt idx="226">
                  <c:v>0.22145456410883835</c:v>
                </c:pt>
                <c:pt idx="227">
                  <c:v>0.22243953581074125</c:v>
                </c:pt>
                <c:pt idx="228">
                  <c:v>0.22344168802724801</c:v>
                </c:pt>
                <c:pt idx="229">
                  <c:v>0.22433157791299338</c:v>
                </c:pt>
                <c:pt idx="230">
                  <c:v>0.22536115876649992</c:v>
                </c:pt>
                <c:pt idx="231">
                  <c:v>0.22632450242340632</c:v>
                </c:pt>
                <c:pt idx="232">
                  <c:v>0.22734213316194554</c:v>
                </c:pt>
                <c:pt idx="233">
                  <c:v>0.22827711134962864</c:v>
                </c:pt>
                <c:pt idx="234">
                  <c:v>0.22927006332511762</c:v>
                </c:pt>
                <c:pt idx="235">
                  <c:v>0.23018040922847988</c:v>
                </c:pt>
                <c:pt idx="236">
                  <c:v>0.23119166826254114</c:v>
                </c:pt>
                <c:pt idx="237">
                  <c:v>0.23221206578861014</c:v>
                </c:pt>
                <c:pt idx="238">
                  <c:v>0.23316736371976882</c:v>
                </c:pt>
                <c:pt idx="239">
                  <c:v>0.2340984356582651</c:v>
                </c:pt>
                <c:pt idx="240">
                  <c:v>0.23509429870259618</c:v>
                </c:pt>
                <c:pt idx="241">
                  <c:v>0.23604243631744257</c:v>
                </c:pt>
                <c:pt idx="242">
                  <c:v>0.23704016730103503</c:v>
                </c:pt>
                <c:pt idx="243">
                  <c:v>0.23800002812231563</c:v>
                </c:pt>
                <c:pt idx="244">
                  <c:v>0.23898893008963809</c:v>
                </c:pt>
                <c:pt idx="245">
                  <c:v>0.23995527654948412</c:v>
                </c:pt>
                <c:pt idx="246">
                  <c:v>0.24097020984834425</c:v>
                </c:pt>
                <c:pt idx="247">
                  <c:v>0.2419298708623831</c:v>
                </c:pt>
                <c:pt idx="248">
                  <c:v>0.24293667096199409</c:v>
                </c:pt>
                <c:pt idx="249">
                  <c:v>0.24387329905601454</c:v>
                </c:pt>
                <c:pt idx="250">
                  <c:v>0.24486240993480851</c:v>
                </c:pt>
                <c:pt idx="251">
                  <c:v>0.24580977619662447</c:v>
                </c:pt>
                <c:pt idx="252">
                  <c:v>0.24679642371575347</c:v>
                </c:pt>
                <c:pt idx="253">
                  <c:v>0.24780741828078617</c:v>
                </c:pt>
                <c:pt idx="254">
                  <c:v>0.24877005599294288</c:v>
                </c:pt>
                <c:pt idx="255">
                  <c:v>0.24970055945873143</c:v>
                </c:pt>
                <c:pt idx="256">
                  <c:v>0.25072296836636399</c:v>
                </c:pt>
                <c:pt idx="257">
                  <c:v>0.25166302592549739</c:v>
                </c:pt>
                <c:pt idx="258">
                  <c:v>0.25266266856210962</c:v>
                </c:pt>
                <c:pt idx="259">
                  <c:v>0.25361475433901087</c:v>
                </c:pt>
                <c:pt idx="260">
                  <c:v>0.25457716738527414</c:v>
                </c:pt>
                <c:pt idx="261">
                  <c:v>0.25555912597733166</c:v>
                </c:pt>
                <c:pt idx="262">
                  <c:v>0.25656262303832583</c:v>
                </c:pt>
                <c:pt idx="263">
                  <c:v>0.25748840909928672</c:v>
                </c:pt>
                <c:pt idx="264">
                  <c:v>0.25845408136108677</c:v>
                </c:pt>
                <c:pt idx="265">
                  <c:v>0.25945717080929598</c:v>
                </c:pt>
                <c:pt idx="266">
                  <c:v>0.26043641766870818</c:v>
                </c:pt>
                <c:pt idx="267">
                  <c:v>0.26143526071671241</c:v>
                </c:pt>
                <c:pt idx="268">
                  <c:v>0.26242023401956088</c:v>
                </c:pt>
                <c:pt idx="269">
                  <c:v>0.26339375740209914</c:v>
                </c:pt>
                <c:pt idx="270">
                  <c:v>0.26436365478464252</c:v>
                </c:pt>
                <c:pt idx="271">
                  <c:v>0.2653214769813862</c:v>
                </c:pt>
                <c:pt idx="272">
                  <c:v>0.26630623409358456</c:v>
                </c:pt>
                <c:pt idx="273">
                  <c:v>0.26731730536645121</c:v>
                </c:pt>
                <c:pt idx="274">
                  <c:v>0.26827253546748375</c:v>
                </c:pt>
                <c:pt idx="275">
                  <c:v>0.26921426327635334</c:v>
                </c:pt>
                <c:pt idx="276">
                  <c:v>0.27020280061922497</c:v>
                </c:pt>
                <c:pt idx="277">
                  <c:v>0.27123141971237485</c:v>
                </c:pt>
                <c:pt idx="278">
                  <c:v>0.27217154289927159</c:v>
                </c:pt>
                <c:pt idx="279">
                  <c:v>0.27313635934085118</c:v>
                </c:pt>
                <c:pt idx="280">
                  <c:v>0.27407849620801711</c:v>
                </c:pt>
                <c:pt idx="281">
                  <c:v>0.27505445204246326</c:v>
                </c:pt>
                <c:pt idx="282">
                  <c:v>0.27603816321106378</c:v>
                </c:pt>
                <c:pt idx="283">
                  <c:v>0.27702201108151941</c:v>
                </c:pt>
                <c:pt idx="284">
                  <c:v>0.27799476026102765</c:v>
                </c:pt>
                <c:pt idx="285">
                  <c:v>0.27898510497642848</c:v>
                </c:pt>
                <c:pt idx="286">
                  <c:v>0.27998758204722779</c:v>
                </c:pt>
                <c:pt idx="287">
                  <c:v>0.28095671925555593</c:v>
                </c:pt>
                <c:pt idx="288">
                  <c:v>0.2819219897389314</c:v>
                </c:pt>
                <c:pt idx="289">
                  <c:v>0.2828972107151082</c:v>
                </c:pt>
                <c:pt idx="290">
                  <c:v>0.28389140020059533</c:v>
                </c:pt>
                <c:pt idx="291">
                  <c:v>0.28483454561619814</c:v>
                </c:pt>
                <c:pt idx="292">
                  <c:v>0.28579522956121062</c:v>
                </c:pt>
                <c:pt idx="293">
                  <c:v>0.28678706686693689</c:v>
                </c:pt>
                <c:pt idx="294">
                  <c:v>0.28777809979890445</c:v>
                </c:pt>
                <c:pt idx="295">
                  <c:v>0.28870881028460155</c:v>
                </c:pt>
                <c:pt idx="296">
                  <c:v>0.28972519625807003</c:v>
                </c:pt>
                <c:pt idx="297">
                  <c:v>0.29071706235177908</c:v>
                </c:pt>
                <c:pt idx="298">
                  <c:v>0.29166647404830459</c:v>
                </c:pt>
                <c:pt idx="299">
                  <c:v>0.29266280395259875</c:v>
                </c:pt>
                <c:pt idx="300">
                  <c:v>0.29363682005765018</c:v>
                </c:pt>
                <c:pt idx="301">
                  <c:v>0.29460312556885115</c:v>
                </c:pt>
                <c:pt idx="302">
                  <c:v>0.29556622595471316</c:v>
                </c:pt>
                <c:pt idx="303">
                  <c:v>0.29655340638422106</c:v>
                </c:pt>
                <c:pt idx="304">
                  <c:v>0.29752130750426009</c:v>
                </c:pt>
                <c:pt idx="305">
                  <c:v>0.29850196563473691</c:v>
                </c:pt>
                <c:pt idx="306">
                  <c:v>0.29946198138258101</c:v>
                </c:pt>
                <c:pt idx="307">
                  <c:v>0.30040853469247797</c:v>
                </c:pt>
                <c:pt idx="308">
                  <c:v>0.3014068908969153</c:v>
                </c:pt>
                <c:pt idx="309">
                  <c:v>0.30233565418203912</c:v>
                </c:pt>
                <c:pt idx="310">
                  <c:v>0.30331424737013085</c:v>
                </c:pt>
                <c:pt idx="311">
                  <c:v>0.30430345746293147</c:v>
                </c:pt>
                <c:pt idx="312">
                  <c:v>0.30529690498280015</c:v>
                </c:pt>
                <c:pt idx="313">
                  <c:v>0.30627385583311711</c:v>
                </c:pt>
                <c:pt idx="314">
                  <c:v>0.30723490638180351</c:v>
                </c:pt>
                <c:pt idx="315">
                  <c:v>0.30823308567367663</c:v>
                </c:pt>
                <c:pt idx="316">
                  <c:v>0.30921586299629544</c:v>
                </c:pt>
                <c:pt idx="317">
                  <c:v>0.31017918721646531</c:v>
                </c:pt>
                <c:pt idx="318">
                  <c:v>0.31112183143558869</c:v>
                </c:pt>
                <c:pt idx="319">
                  <c:v>0.31212503873789543</c:v>
                </c:pt>
                <c:pt idx="320">
                  <c:v>0.31307580706352678</c:v>
                </c:pt>
                <c:pt idx="321">
                  <c:v>0.31407221558167586</c:v>
                </c:pt>
                <c:pt idx="322">
                  <c:v>0.31504083435143837</c:v>
                </c:pt>
                <c:pt idx="323">
                  <c:v>0.31601545402946862</c:v>
                </c:pt>
                <c:pt idx="324">
                  <c:v>0.31697551085759834</c:v>
                </c:pt>
                <c:pt idx="325">
                  <c:v>0.31794521036244194</c:v>
                </c:pt>
                <c:pt idx="326">
                  <c:v>0.31893116781169112</c:v>
                </c:pt>
                <c:pt idx="327">
                  <c:v>0.31991806935256401</c:v>
                </c:pt>
                <c:pt idx="328">
                  <c:v>0.32091800834858331</c:v>
                </c:pt>
                <c:pt idx="329">
                  <c:v>0.32183646032085883</c:v>
                </c:pt>
                <c:pt idx="330">
                  <c:v>0.32285136175511819</c:v>
                </c:pt>
                <c:pt idx="331">
                  <c:v>0.32385053328897784</c:v>
                </c:pt>
                <c:pt idx="332">
                  <c:v>0.32481968736684275</c:v>
                </c:pt>
                <c:pt idx="333">
                  <c:v>0.3258086864248696</c:v>
                </c:pt>
                <c:pt idx="334">
                  <c:v>0.32676107763858242</c:v>
                </c:pt>
                <c:pt idx="335">
                  <c:v>0.3277317853448693</c:v>
                </c:pt>
                <c:pt idx="336">
                  <c:v>0.3286987901578815</c:v>
                </c:pt>
                <c:pt idx="337">
                  <c:v>0.32967476871558549</c:v>
                </c:pt>
                <c:pt idx="338">
                  <c:v>0.33073274152527676</c:v>
                </c:pt>
                <c:pt idx="339">
                  <c:v>0.33165730260740828</c:v>
                </c:pt>
                <c:pt idx="340">
                  <c:v>0.33260815475668315</c:v>
                </c:pt>
                <c:pt idx="341">
                  <c:v>0.33357650426479313</c:v>
                </c:pt>
                <c:pt idx="342">
                  <c:v>0.33455379325826667</c:v>
                </c:pt>
                <c:pt idx="343">
                  <c:v>0.33546756006446293</c:v>
                </c:pt>
                <c:pt idx="344">
                  <c:v>0.3364956512495188</c:v>
                </c:pt>
                <c:pt idx="345">
                  <c:v>0.33749407987632385</c:v>
                </c:pt>
                <c:pt idx="346">
                  <c:v>0.33845623069610126</c:v>
                </c:pt>
                <c:pt idx="347">
                  <c:v>0.33945247894503494</c:v>
                </c:pt>
                <c:pt idx="348">
                  <c:v>0.34040739124000607</c:v>
                </c:pt>
                <c:pt idx="349">
                  <c:v>0.34138813198212681</c:v>
                </c:pt>
                <c:pt idx="350">
                  <c:v>0.34236192190766446</c:v>
                </c:pt>
                <c:pt idx="351">
                  <c:v>0.34333794382946359</c:v>
                </c:pt>
                <c:pt idx="352">
                  <c:v>0.34432461966054767</c:v>
                </c:pt>
                <c:pt idx="353">
                  <c:v>0.34532954285903361</c:v>
                </c:pt>
                <c:pt idx="354">
                  <c:v>0.34629760106335333</c:v>
                </c:pt>
                <c:pt idx="355">
                  <c:v>0.3472221202589571</c:v>
                </c:pt>
                <c:pt idx="356">
                  <c:v>0.34825855460009603</c:v>
                </c:pt>
                <c:pt idx="357">
                  <c:v>0.34922888180371009</c:v>
                </c:pt>
                <c:pt idx="358">
                  <c:v>0.35018540940770559</c:v>
                </c:pt>
                <c:pt idx="359">
                  <c:v>0.3511816135216364</c:v>
                </c:pt>
                <c:pt idx="360">
                  <c:v>0.35218222068214244</c:v>
                </c:pt>
                <c:pt idx="361">
                  <c:v>0.35313328568939972</c:v>
                </c:pt>
                <c:pt idx="362">
                  <c:v>0.35411303688708679</c:v>
                </c:pt>
                <c:pt idx="363">
                  <c:v>0.35509472616304744</c:v>
                </c:pt>
                <c:pt idx="364">
                  <c:v>0.35605810887864758</c:v>
                </c:pt>
                <c:pt idx="365">
                  <c:v>0.35707890936554526</c:v>
                </c:pt>
                <c:pt idx="366">
                  <c:v>0.3580422400623765</c:v>
                </c:pt>
                <c:pt idx="367">
                  <c:v>0.35898973624887437</c:v>
                </c:pt>
                <c:pt idx="368">
                  <c:v>0.3599887041220256</c:v>
                </c:pt>
                <c:pt idx="369">
                  <c:v>0.36095799169207021</c:v>
                </c:pt>
                <c:pt idx="370">
                  <c:v>0.36193189911916923</c:v>
                </c:pt>
                <c:pt idx="371">
                  <c:v>0.36293737738324722</c:v>
                </c:pt>
                <c:pt idx="372">
                  <c:v>0.36387688396468598</c:v>
                </c:pt>
                <c:pt idx="373">
                  <c:v>0.36486149512885424</c:v>
                </c:pt>
                <c:pt idx="374">
                  <c:v>0.36581585747024931</c:v>
                </c:pt>
                <c:pt idx="375">
                  <c:v>0.36680368203610686</c:v>
                </c:pt>
                <c:pt idx="376">
                  <c:v>0.36779460927457602</c:v>
                </c:pt>
                <c:pt idx="377">
                  <c:v>0.36876088472513674</c:v>
                </c:pt>
                <c:pt idx="378">
                  <c:v>0.36975742771570164</c:v>
                </c:pt>
                <c:pt idx="379">
                  <c:v>0.3707300282731833</c:v>
                </c:pt>
                <c:pt idx="380">
                  <c:v>0.37166905538757145</c:v>
                </c:pt>
                <c:pt idx="381">
                  <c:v>0.37263574470412142</c:v>
                </c:pt>
                <c:pt idx="382">
                  <c:v>0.37361907314966325</c:v>
                </c:pt>
                <c:pt idx="383">
                  <c:v>0.37459632105336543</c:v>
                </c:pt>
                <c:pt idx="384">
                  <c:v>0.37558496277913722</c:v>
                </c:pt>
                <c:pt idx="385">
                  <c:v>0.37654872441508908</c:v>
                </c:pt>
                <c:pt idx="386">
                  <c:v>0.37750217983842321</c:v>
                </c:pt>
                <c:pt idx="387">
                  <c:v>0.37844669001068909</c:v>
                </c:pt>
                <c:pt idx="388">
                  <c:v>0.37948315531367255</c:v>
                </c:pt>
                <c:pt idx="389">
                  <c:v>0.38042515854049158</c:v>
                </c:pt>
                <c:pt idx="390">
                  <c:v>0.38142104285544604</c:v>
                </c:pt>
                <c:pt idx="391">
                  <c:v>0.38238092191702688</c:v>
                </c:pt>
                <c:pt idx="392">
                  <c:v>0.38332725592608713</c:v>
                </c:pt>
                <c:pt idx="393">
                  <c:v>0.3843553362522294</c:v>
                </c:pt>
                <c:pt idx="394">
                  <c:v>0.38533125514547545</c:v>
                </c:pt>
                <c:pt idx="395">
                  <c:v>0.38628655943165124</c:v>
                </c:pt>
                <c:pt idx="396">
                  <c:v>0.387280220286356</c:v>
                </c:pt>
                <c:pt idx="397">
                  <c:v>0.38826290593019169</c:v>
                </c:pt>
                <c:pt idx="398">
                  <c:v>0.38932175147838527</c:v>
                </c:pt>
                <c:pt idx="399">
                  <c:v>0.3902867603947382</c:v>
                </c:pt>
                <c:pt idx="400">
                  <c:v>0.39125674627657692</c:v>
                </c:pt>
                <c:pt idx="401">
                  <c:v>0.39226222857926096</c:v>
                </c:pt>
                <c:pt idx="402">
                  <c:v>0.39324074166703199</c:v>
                </c:pt>
                <c:pt idx="403">
                  <c:v>0.39418868248587241</c:v>
                </c:pt>
                <c:pt idx="404">
                  <c:v>0.39517332560157853</c:v>
                </c:pt>
                <c:pt idx="405">
                  <c:v>0.39618309190780338</c:v>
                </c:pt>
                <c:pt idx="406">
                  <c:v>0.39719022821639438</c:v>
                </c:pt>
                <c:pt idx="407">
                  <c:v>0.39810704279742504</c:v>
                </c:pt>
                <c:pt idx="408">
                  <c:v>0.39910081757498855</c:v>
                </c:pt>
                <c:pt idx="409">
                  <c:v>0.40012078349907593</c:v>
                </c:pt>
                <c:pt idx="410">
                  <c:v>0.40107345299313862</c:v>
                </c:pt>
                <c:pt idx="411">
                  <c:v>0.40203616088067606</c:v>
                </c:pt>
                <c:pt idx="412">
                  <c:v>0.40295327784435475</c:v>
                </c:pt>
                <c:pt idx="413">
                  <c:v>0.40397529610729344</c:v>
                </c:pt>
                <c:pt idx="414">
                  <c:v>0.40492293641477167</c:v>
                </c:pt>
                <c:pt idx="415">
                  <c:v>0.40584389180931968</c:v>
                </c:pt>
                <c:pt idx="416">
                  <c:v>0.40686848506632217</c:v>
                </c:pt>
                <c:pt idx="417">
                  <c:v>0.40782035442821252</c:v>
                </c:pt>
                <c:pt idx="418">
                  <c:v>0.40876988607507203</c:v>
                </c:pt>
                <c:pt idx="419">
                  <c:v>0.40975090257428548</c:v>
                </c:pt>
                <c:pt idx="420">
                  <c:v>0.41071101257655479</c:v>
                </c:pt>
                <c:pt idx="421">
                  <c:v>0.41170699987267972</c:v>
                </c:pt>
                <c:pt idx="422">
                  <c:v>0.41263873357314368</c:v>
                </c:pt>
                <c:pt idx="423">
                  <c:v>0.41366193041673432</c:v>
                </c:pt>
                <c:pt idx="424">
                  <c:v>0.41462735356270153</c:v>
                </c:pt>
                <c:pt idx="425">
                  <c:v>0.41558587080702464</c:v>
                </c:pt>
                <c:pt idx="426">
                  <c:v>0.41659034153532171</c:v>
                </c:pt>
                <c:pt idx="427">
                  <c:v>0.41756444313316388</c:v>
                </c:pt>
                <c:pt idx="428">
                  <c:v>0.41852828419584653</c:v>
                </c:pt>
                <c:pt idx="429">
                  <c:v>0.41948387921752356</c:v>
                </c:pt>
                <c:pt idx="430">
                  <c:v>0.42046433209456247</c:v>
                </c:pt>
                <c:pt idx="431">
                  <c:v>0.42144979426581297</c:v>
                </c:pt>
                <c:pt idx="432">
                  <c:v>0.42243079308393056</c:v>
                </c:pt>
                <c:pt idx="433">
                  <c:v>0.42342209845863243</c:v>
                </c:pt>
                <c:pt idx="434">
                  <c:v>0.42446116764528502</c:v>
                </c:pt>
                <c:pt idx="435">
                  <c:v>0.42543948275292587</c:v>
                </c:pt>
                <c:pt idx="436">
                  <c:v>0.4264292742345745</c:v>
                </c:pt>
                <c:pt idx="437">
                  <c:v>0.42740821872531309</c:v>
                </c:pt>
                <c:pt idx="438">
                  <c:v>0.42841766570897144</c:v>
                </c:pt>
                <c:pt idx="439">
                  <c:v>0.42938703789787358</c:v>
                </c:pt>
                <c:pt idx="440">
                  <c:v>0.4303606167077848</c:v>
                </c:pt>
                <c:pt idx="441">
                  <c:v>0.43132204685995268</c:v>
                </c:pt>
                <c:pt idx="442">
                  <c:v>0.43228856064699511</c:v>
                </c:pt>
                <c:pt idx="443">
                  <c:v>0.43327390528360094</c:v>
                </c:pt>
                <c:pt idx="444">
                  <c:v>0.43424996960379092</c:v>
                </c:pt>
                <c:pt idx="445">
                  <c:v>0.43522523671592905</c:v>
                </c:pt>
                <c:pt idx="446">
                  <c:v>0.43616629899512549</c:v>
                </c:pt>
                <c:pt idx="447">
                  <c:v>0.4371269385591689</c:v>
                </c:pt>
                <c:pt idx="448">
                  <c:v>0.4381064336407115</c:v>
                </c:pt>
                <c:pt idx="449">
                  <c:v>0.43908229021678358</c:v>
                </c:pt>
                <c:pt idx="450">
                  <c:v>0.44006115361099518</c:v>
                </c:pt>
                <c:pt idx="451">
                  <c:v>0.44101048400507814</c:v>
                </c:pt>
                <c:pt idx="452">
                  <c:v>0.44204738889149392</c:v>
                </c:pt>
                <c:pt idx="453">
                  <c:v>0.44301978733875591</c:v>
                </c:pt>
                <c:pt idx="454">
                  <c:v>0.44396511493881352</c:v>
                </c:pt>
                <c:pt idx="455">
                  <c:v>0.44492361257242008</c:v>
                </c:pt>
                <c:pt idx="456">
                  <c:v>0.44592592305299411</c:v>
                </c:pt>
                <c:pt idx="457">
                  <c:v>0.44685186021514223</c:v>
                </c:pt>
                <c:pt idx="458">
                  <c:v>0.44785615433210724</c:v>
                </c:pt>
                <c:pt idx="459">
                  <c:v>0.44884116350451436</c:v>
                </c:pt>
                <c:pt idx="460">
                  <c:v>0.44982902017510334</c:v>
                </c:pt>
                <c:pt idx="461">
                  <c:v>0.45076648537359187</c:v>
                </c:pt>
                <c:pt idx="462">
                  <c:v>0.45172763595601906</c:v>
                </c:pt>
                <c:pt idx="463">
                  <c:v>0.45271387354674342</c:v>
                </c:pt>
                <c:pt idx="464">
                  <c:v>0.45371117105107406</c:v>
                </c:pt>
                <c:pt idx="465">
                  <c:v>0.45470343999477836</c:v>
                </c:pt>
                <c:pt idx="466">
                  <c:v>0.45566866176013382</c:v>
                </c:pt>
                <c:pt idx="467">
                  <c:v>0.45655851321655144</c:v>
                </c:pt>
                <c:pt idx="468">
                  <c:v>0.45753893245627653</c:v>
                </c:pt>
                <c:pt idx="469">
                  <c:v>0.45851278204816975</c:v>
                </c:pt>
                <c:pt idx="470">
                  <c:v>0.45950827021538182</c:v>
                </c:pt>
                <c:pt idx="471">
                  <c:v>0.46050869098431618</c:v>
                </c:pt>
                <c:pt idx="472">
                  <c:v>0.46147726994636817</c:v>
                </c:pt>
                <c:pt idx="473">
                  <c:v>0.46245299930522721</c:v>
                </c:pt>
                <c:pt idx="474">
                  <c:v>0.46345724657725801</c:v>
                </c:pt>
                <c:pt idx="475">
                  <c:v>0.46440968539560989</c:v>
                </c:pt>
                <c:pt idx="476">
                  <c:v>0.46538842152206444</c:v>
                </c:pt>
                <c:pt idx="477">
                  <c:v>0.46633401191889529</c:v>
                </c:pt>
                <c:pt idx="478">
                  <c:v>0.46730454653789738</c:v>
                </c:pt>
                <c:pt idx="479">
                  <c:v>0.46829551465405767</c:v>
                </c:pt>
                <c:pt idx="480">
                  <c:v>0.46927569731751556</c:v>
                </c:pt>
                <c:pt idx="481">
                  <c:v>0.47021684592982493</c:v>
                </c:pt>
                <c:pt idx="482">
                  <c:v>0.47120993983883797</c:v>
                </c:pt>
                <c:pt idx="483">
                  <c:v>0.47221785682969808</c:v>
                </c:pt>
                <c:pt idx="484">
                  <c:v>0.47319358869049999</c:v>
                </c:pt>
                <c:pt idx="485">
                  <c:v>0.47418515868508376</c:v>
                </c:pt>
                <c:pt idx="486">
                  <c:v>0.4751218526960298</c:v>
                </c:pt>
                <c:pt idx="487">
                  <c:v>0.47612944035280363</c:v>
                </c:pt>
                <c:pt idx="488">
                  <c:v>0.47709817028257184</c:v>
                </c:pt>
                <c:pt idx="489">
                  <c:v>0.47809729900660763</c:v>
                </c:pt>
                <c:pt idx="490">
                  <c:v>0.47905353143932644</c:v>
                </c:pt>
                <c:pt idx="491">
                  <c:v>0.48004213727614059</c:v>
                </c:pt>
                <c:pt idx="492">
                  <c:v>0.48104469015282653</c:v>
                </c:pt>
                <c:pt idx="493">
                  <c:v>0.48201183667029801</c:v>
                </c:pt>
                <c:pt idx="494">
                  <c:v>0.48297595749678041</c:v>
                </c:pt>
                <c:pt idx="495">
                  <c:v>0.48393676062925284</c:v>
                </c:pt>
                <c:pt idx="496">
                  <c:v>0.48493746001975457</c:v>
                </c:pt>
                <c:pt idx="497">
                  <c:v>0.48586319138615874</c:v>
                </c:pt>
                <c:pt idx="498">
                  <c:v>0.48685001287420915</c:v>
                </c:pt>
                <c:pt idx="499">
                  <c:v>0.48782515419175504</c:v>
                </c:pt>
                <c:pt idx="500">
                  <c:v>0.48878035834969308</c:v>
                </c:pt>
                <c:pt idx="501">
                  <c:v>0.48977488411741799</c:v>
                </c:pt>
                <c:pt idx="502">
                  <c:v>0.49074508912969927</c:v>
                </c:pt>
                <c:pt idx="503">
                  <c:v>0.49171653494547984</c:v>
                </c:pt>
                <c:pt idx="504">
                  <c:v>0.49271642140022776</c:v>
                </c:pt>
                <c:pt idx="505">
                  <c:v>0.4936857260370931</c:v>
                </c:pt>
                <c:pt idx="506">
                  <c:v>0.49465339667174552</c:v>
                </c:pt>
                <c:pt idx="507">
                  <c:v>0.49561677195623821</c:v>
                </c:pt>
                <c:pt idx="508">
                  <c:v>0.49653346995848491</c:v>
                </c:pt>
                <c:pt idx="509">
                  <c:v>0.49755239565181031</c:v>
                </c:pt>
                <c:pt idx="510">
                  <c:v>0.4985365411374949</c:v>
                </c:pt>
                <c:pt idx="511">
                  <c:v>0.49951015723081238</c:v>
                </c:pt>
                <c:pt idx="512">
                  <c:v>0.50050067054963698</c:v>
                </c:pt>
                <c:pt idx="513">
                  <c:v>0.50147468287517394</c:v>
                </c:pt>
                <c:pt idx="514">
                  <c:v>0.50248131577894073</c:v>
                </c:pt>
                <c:pt idx="515">
                  <c:v>0.50341732937972983</c:v>
                </c:pt>
                <c:pt idx="516">
                  <c:v>0.50442143632746073</c:v>
                </c:pt>
                <c:pt idx="517">
                  <c:v>0.5053985417297665</c:v>
                </c:pt>
                <c:pt idx="518">
                  <c:v>0.50642708580872542</c:v>
                </c:pt>
                <c:pt idx="519">
                  <c:v>0.50736496107331952</c:v>
                </c:pt>
                <c:pt idx="520">
                  <c:v>0.50832669661335439</c:v>
                </c:pt>
                <c:pt idx="521">
                  <c:v>0.50935258353922719</c:v>
                </c:pt>
                <c:pt idx="522">
                  <c:v>0.51028084267451379</c:v>
                </c:pt>
                <c:pt idx="523">
                  <c:v>0.51126306489247031</c:v>
                </c:pt>
                <c:pt idx="524">
                  <c:v>0.51218454095286836</c:v>
                </c:pt>
                <c:pt idx="525">
                  <c:v>0.5131451169766168</c:v>
                </c:pt>
                <c:pt idx="526">
                  <c:v>0.51410411632262987</c:v>
                </c:pt>
                <c:pt idx="527">
                  <c:v>0.51510505896969472</c:v>
                </c:pt>
                <c:pt idx="528">
                  <c:v>0.51605462783473155</c:v>
                </c:pt>
                <c:pt idx="529">
                  <c:v>0.5170181806967441</c:v>
                </c:pt>
                <c:pt idx="530">
                  <c:v>0.51804339059079552</c:v>
                </c:pt>
                <c:pt idx="531">
                  <c:v>0.51904431166847353</c:v>
                </c:pt>
                <c:pt idx="532">
                  <c:v>0.51994876561703873</c:v>
                </c:pt>
                <c:pt idx="533">
                  <c:v>0.52094923685327699</c:v>
                </c:pt>
                <c:pt idx="534">
                  <c:v>0.5219888462740635</c:v>
                </c:pt>
                <c:pt idx="535">
                  <c:v>0.52301786566250263</c:v>
                </c:pt>
                <c:pt idx="536">
                  <c:v>0.52397613268628729</c:v>
                </c:pt>
                <c:pt idx="537">
                  <c:v>0.52492586346467873</c:v>
                </c:pt>
                <c:pt idx="538">
                  <c:v>0.52590354800418859</c:v>
                </c:pt>
                <c:pt idx="539">
                  <c:v>0.52688598484570903</c:v>
                </c:pt>
                <c:pt idx="540">
                  <c:v>0.52783085021101583</c:v>
                </c:pt>
                <c:pt idx="541">
                  <c:v>0.52886828121553542</c:v>
                </c:pt>
              </c:numCache>
            </c:numRef>
          </c:xVal>
          <c:yVal>
            <c:numRef>
              <c:f>'Graficas (2)'!$AB$5:$AB$546</c:f>
              <c:numCache>
                <c:formatCode>General</c:formatCode>
                <c:ptCount val="542"/>
                <c:pt idx="0">
                  <c:v>5.1817839917654693E-2</c:v>
                </c:pt>
                <c:pt idx="1">
                  <c:v>0.40158919998210491</c:v>
                </c:pt>
                <c:pt idx="2">
                  <c:v>1.7811968918874115</c:v>
                </c:pt>
                <c:pt idx="3">
                  <c:v>3.2314011800449811</c:v>
                </c:pt>
                <c:pt idx="4">
                  <c:v>4.3276773902963832</c:v>
                </c:pt>
                <c:pt idx="5">
                  <c:v>5.2418488613497889</c:v>
                </c:pt>
                <c:pt idx="6">
                  <c:v>6.4521072143552534</c:v>
                </c:pt>
                <c:pt idx="7">
                  <c:v>7.9706763884458214</c:v>
                </c:pt>
                <c:pt idx="8">
                  <c:v>9.3064655896792985</c:v>
                </c:pt>
                <c:pt idx="9">
                  <c:v>10.717953245283656</c:v>
                </c:pt>
                <c:pt idx="10">
                  <c:v>12.41913444931499</c:v>
                </c:pt>
                <c:pt idx="11">
                  <c:v>14.101304082543134</c:v>
                </c:pt>
                <c:pt idx="12">
                  <c:v>15.589496644430625</c:v>
                </c:pt>
                <c:pt idx="13">
                  <c:v>16.987567999099316</c:v>
                </c:pt>
                <c:pt idx="14">
                  <c:v>18.530678821895357</c:v>
                </c:pt>
                <c:pt idx="15">
                  <c:v>20.449859915177722</c:v>
                </c:pt>
                <c:pt idx="16">
                  <c:v>22.302748243665039</c:v>
                </c:pt>
                <c:pt idx="17">
                  <c:v>23.995893637269241</c:v>
                </c:pt>
                <c:pt idx="18">
                  <c:v>25.568658041137006</c:v>
                </c:pt>
                <c:pt idx="19">
                  <c:v>27.18344804154151</c:v>
                </c:pt>
                <c:pt idx="20">
                  <c:v>28.769607464795435</c:v>
                </c:pt>
                <c:pt idx="21">
                  <c:v>30.455662111701162</c:v>
                </c:pt>
                <c:pt idx="22">
                  <c:v>32.266232855862434</c:v>
                </c:pt>
                <c:pt idx="23">
                  <c:v>33.965830904006296</c:v>
                </c:pt>
                <c:pt idx="24">
                  <c:v>35.439491365621123</c:v>
                </c:pt>
                <c:pt idx="25">
                  <c:v>36.906016201259327</c:v>
                </c:pt>
                <c:pt idx="26">
                  <c:v>38.547496779344648</c:v>
                </c:pt>
                <c:pt idx="27">
                  <c:v>40.148755824301311</c:v>
                </c:pt>
                <c:pt idx="28">
                  <c:v>41.565686230360086</c:v>
                </c:pt>
                <c:pt idx="29">
                  <c:v>42.794325575974874</c:v>
                </c:pt>
                <c:pt idx="30">
                  <c:v>44.044231272588661</c:v>
                </c:pt>
                <c:pt idx="31">
                  <c:v>45.358310068832282</c:v>
                </c:pt>
                <c:pt idx="32">
                  <c:v>46.671606735152181</c:v>
                </c:pt>
                <c:pt idx="33">
                  <c:v>48.004059842760874</c:v>
                </c:pt>
                <c:pt idx="34">
                  <c:v>49.261998935216091</c:v>
                </c:pt>
                <c:pt idx="35">
                  <c:v>50.414649956036079</c:v>
                </c:pt>
                <c:pt idx="36">
                  <c:v>51.364261996484423</c:v>
                </c:pt>
                <c:pt idx="37">
                  <c:v>52.368639777842859</c:v>
                </c:pt>
                <c:pt idx="38">
                  <c:v>53.335751057765968</c:v>
                </c:pt>
                <c:pt idx="39">
                  <c:v>54.310927049137625</c:v>
                </c:pt>
                <c:pt idx="40">
                  <c:v>55.21776390059366</c:v>
                </c:pt>
                <c:pt idx="41">
                  <c:v>56.045456563450273</c:v>
                </c:pt>
                <c:pt idx="42">
                  <c:v>56.840586716538795</c:v>
                </c:pt>
                <c:pt idx="43">
                  <c:v>57.627166470967133</c:v>
                </c:pt>
                <c:pt idx="44">
                  <c:v>58.340097584030175</c:v>
                </c:pt>
                <c:pt idx="45">
                  <c:v>58.956887043136838</c:v>
                </c:pt>
                <c:pt idx="46">
                  <c:v>59.572646820715285</c:v>
                </c:pt>
                <c:pt idx="47">
                  <c:v>60.239222442150449</c:v>
                </c:pt>
                <c:pt idx="48">
                  <c:v>60.83975332917155</c:v>
                </c:pt>
                <c:pt idx="49">
                  <c:v>61.451412964642827</c:v>
                </c:pt>
                <c:pt idx="50">
                  <c:v>61.964835576528948</c:v>
                </c:pt>
                <c:pt idx="51">
                  <c:v>62.38550364376313</c:v>
                </c:pt>
                <c:pt idx="52">
                  <c:v>62.857261881844636</c:v>
                </c:pt>
                <c:pt idx="53">
                  <c:v>63.327526815717491</c:v>
                </c:pt>
                <c:pt idx="54">
                  <c:v>63.724297911403099</c:v>
                </c:pt>
                <c:pt idx="55">
                  <c:v>64.174814375825349</c:v>
                </c:pt>
                <c:pt idx="56">
                  <c:v>64.634207615115287</c:v>
                </c:pt>
                <c:pt idx="57">
                  <c:v>65.068311204640295</c:v>
                </c:pt>
                <c:pt idx="58">
                  <c:v>65.623282476201268</c:v>
                </c:pt>
                <c:pt idx="59">
                  <c:v>65.951880049028688</c:v>
                </c:pt>
                <c:pt idx="60">
                  <c:v>66.18864751500027</c:v>
                </c:pt>
                <c:pt idx="61">
                  <c:v>66.454266671093066</c:v>
                </c:pt>
                <c:pt idx="62">
                  <c:v>66.826931349492753</c:v>
                </c:pt>
                <c:pt idx="63">
                  <c:v>67.251421683424056</c:v>
                </c:pt>
                <c:pt idx="64">
                  <c:v>67.572986787371363</c:v>
                </c:pt>
                <c:pt idx="65">
                  <c:v>67.880463372378415</c:v>
                </c:pt>
                <c:pt idx="66">
                  <c:v>68.201328499885932</c:v>
                </c:pt>
                <c:pt idx="67">
                  <c:v>68.521698959987447</c:v>
                </c:pt>
                <c:pt idx="68">
                  <c:v>68.858504298166139</c:v>
                </c:pt>
                <c:pt idx="69">
                  <c:v>69.15604096137227</c:v>
                </c:pt>
                <c:pt idx="70">
                  <c:v>69.430575896248058</c:v>
                </c:pt>
                <c:pt idx="71">
                  <c:v>69.710122182264584</c:v>
                </c:pt>
                <c:pt idx="72">
                  <c:v>70.06720265264444</c:v>
                </c:pt>
                <c:pt idx="73">
                  <c:v>70.488319207705146</c:v>
                </c:pt>
                <c:pt idx="74">
                  <c:v>70.742315705769926</c:v>
                </c:pt>
                <c:pt idx="75">
                  <c:v>70.985793672852225</c:v>
                </c:pt>
                <c:pt idx="76">
                  <c:v>71.201138149210692</c:v>
                </c:pt>
                <c:pt idx="77">
                  <c:v>71.442103472129077</c:v>
                </c:pt>
                <c:pt idx="78">
                  <c:v>71.690736552488843</c:v>
                </c:pt>
                <c:pt idx="79">
                  <c:v>71.942702772109698</c:v>
                </c:pt>
                <c:pt idx="80">
                  <c:v>72.156430806778644</c:v>
                </c:pt>
                <c:pt idx="81">
                  <c:v>72.381721865089304</c:v>
                </c:pt>
                <c:pt idx="82">
                  <c:v>72.654500380028225</c:v>
                </c:pt>
                <c:pt idx="83">
                  <c:v>72.89127421512724</c:v>
                </c:pt>
                <c:pt idx="84">
                  <c:v>73.21351532840869</c:v>
                </c:pt>
                <c:pt idx="85">
                  <c:v>73.39313107985501</c:v>
                </c:pt>
                <c:pt idx="86">
                  <c:v>73.534565198270002</c:v>
                </c:pt>
                <c:pt idx="87">
                  <c:v>73.676778170554229</c:v>
                </c:pt>
                <c:pt idx="88">
                  <c:v>73.839621137205611</c:v>
                </c:pt>
                <c:pt idx="89">
                  <c:v>73.986811412880911</c:v>
                </c:pt>
                <c:pt idx="90">
                  <c:v>74.137676878275812</c:v>
                </c:pt>
                <c:pt idx="91">
                  <c:v>74.322186322556149</c:v>
                </c:pt>
                <c:pt idx="92">
                  <c:v>74.475995883416005</c:v>
                </c:pt>
                <c:pt idx="93">
                  <c:v>74.673531823875933</c:v>
                </c:pt>
                <c:pt idx="94">
                  <c:v>74.8532787221978</c:v>
                </c:pt>
                <c:pt idx="95">
                  <c:v>74.980771599435826</c:v>
                </c:pt>
                <c:pt idx="96">
                  <c:v>75.127716654073964</c:v>
                </c:pt>
                <c:pt idx="97">
                  <c:v>75.22946560105072</c:v>
                </c:pt>
                <c:pt idx="98">
                  <c:v>75.321017406984211</c:v>
                </c:pt>
                <c:pt idx="99">
                  <c:v>75.36656748730023</c:v>
                </c:pt>
                <c:pt idx="100">
                  <c:v>75.502179433749646</c:v>
                </c:pt>
                <c:pt idx="101">
                  <c:v>75.611215761218517</c:v>
                </c:pt>
                <c:pt idx="102">
                  <c:v>75.74474711429896</c:v>
                </c:pt>
                <c:pt idx="103">
                  <c:v>75.747521830778481</c:v>
                </c:pt>
                <c:pt idx="104">
                  <c:v>75.79776687895999</c:v>
                </c:pt>
                <c:pt idx="105">
                  <c:v>75.82982789026299</c:v>
                </c:pt>
                <c:pt idx="106">
                  <c:v>75.847205511108911</c:v>
                </c:pt>
                <c:pt idx="107">
                  <c:v>75.875834502903558</c:v>
                </c:pt>
                <c:pt idx="108">
                  <c:v>76.001108715243703</c:v>
                </c:pt>
                <c:pt idx="109">
                  <c:v>76.06859411538143</c:v>
                </c:pt>
                <c:pt idx="110">
                  <c:v>76.06366227453853</c:v>
                </c:pt>
                <c:pt idx="111">
                  <c:v>75.971837739162311</c:v>
                </c:pt>
                <c:pt idx="112">
                  <c:v>75.934032217738604</c:v>
                </c:pt>
                <c:pt idx="113">
                  <c:v>75.990591179070108</c:v>
                </c:pt>
                <c:pt idx="114">
                  <c:v>76.067384529864015</c:v>
                </c:pt>
                <c:pt idx="115">
                  <c:v>76.083271824641173</c:v>
                </c:pt>
                <c:pt idx="116">
                  <c:v>76.028029872098827</c:v>
                </c:pt>
                <c:pt idx="117">
                  <c:v>76.016423638443342</c:v>
                </c:pt>
                <c:pt idx="118">
                  <c:v>75.945894567084537</c:v>
                </c:pt>
                <c:pt idx="119">
                  <c:v>75.933526688126491</c:v>
                </c:pt>
                <c:pt idx="120">
                  <c:v>75.913251301005332</c:v>
                </c:pt>
                <c:pt idx="121">
                  <c:v>75.869875701478094</c:v>
                </c:pt>
                <c:pt idx="122">
                  <c:v>75.866779993079419</c:v>
                </c:pt>
                <c:pt idx="123">
                  <c:v>75.8598810549354</c:v>
                </c:pt>
                <c:pt idx="124">
                  <c:v>75.781255135694821</c:v>
                </c:pt>
                <c:pt idx="125">
                  <c:v>75.712098648170794</c:v>
                </c:pt>
                <c:pt idx="126">
                  <c:v>75.67354138368033</c:v>
                </c:pt>
                <c:pt idx="127">
                  <c:v>75.698549027090181</c:v>
                </c:pt>
                <c:pt idx="128">
                  <c:v>75.658926483154545</c:v>
                </c:pt>
                <c:pt idx="129">
                  <c:v>75.619921904275145</c:v>
                </c:pt>
                <c:pt idx="130">
                  <c:v>75.574383318191593</c:v>
                </c:pt>
                <c:pt idx="131">
                  <c:v>75.472721112420302</c:v>
                </c:pt>
                <c:pt idx="132">
                  <c:v>75.421295393914946</c:v>
                </c:pt>
                <c:pt idx="133">
                  <c:v>75.282074098437946</c:v>
                </c:pt>
                <c:pt idx="134">
                  <c:v>75.23512580773037</c:v>
                </c:pt>
                <c:pt idx="135">
                  <c:v>75.193785353941507</c:v>
                </c:pt>
                <c:pt idx="136">
                  <c:v>75.164435528139805</c:v>
                </c:pt>
                <c:pt idx="137">
                  <c:v>75.090362068248666</c:v>
                </c:pt>
                <c:pt idx="138">
                  <c:v>75.050655522477342</c:v>
                </c:pt>
                <c:pt idx="139">
                  <c:v>74.998968619586009</c:v>
                </c:pt>
                <c:pt idx="140">
                  <c:v>74.961457715285462</c:v>
                </c:pt>
                <c:pt idx="141">
                  <c:v>74.869797170877575</c:v>
                </c:pt>
                <c:pt idx="142">
                  <c:v>74.841758558419215</c:v>
                </c:pt>
                <c:pt idx="143">
                  <c:v>74.817877219986784</c:v>
                </c:pt>
                <c:pt idx="144">
                  <c:v>74.748272453245434</c:v>
                </c:pt>
                <c:pt idx="145">
                  <c:v>74.64695906752155</c:v>
                </c:pt>
                <c:pt idx="146">
                  <c:v>74.600221638982958</c:v>
                </c:pt>
                <c:pt idx="147">
                  <c:v>74.613204159502899</c:v>
                </c:pt>
                <c:pt idx="148">
                  <c:v>74.585732251211397</c:v>
                </c:pt>
                <c:pt idx="149">
                  <c:v>74.620323091280881</c:v>
                </c:pt>
                <c:pt idx="150">
                  <c:v>74.613588567397059</c:v>
                </c:pt>
                <c:pt idx="151">
                  <c:v>74.502165799674344</c:v>
                </c:pt>
                <c:pt idx="152">
                  <c:v>74.421791733264484</c:v>
                </c:pt>
                <c:pt idx="153">
                  <c:v>74.38043246061784</c:v>
                </c:pt>
                <c:pt idx="154">
                  <c:v>74.362902845212389</c:v>
                </c:pt>
                <c:pt idx="155">
                  <c:v>74.389304197385968</c:v>
                </c:pt>
                <c:pt idx="156">
                  <c:v>74.32834076986714</c:v>
                </c:pt>
                <c:pt idx="157">
                  <c:v>74.351220824311383</c:v>
                </c:pt>
                <c:pt idx="158">
                  <c:v>74.333659679296687</c:v>
                </c:pt>
                <c:pt idx="159">
                  <c:v>74.319156713208343</c:v>
                </c:pt>
                <c:pt idx="160">
                  <c:v>74.399687859984951</c:v>
                </c:pt>
                <c:pt idx="161">
                  <c:v>74.341962205146132</c:v>
                </c:pt>
                <c:pt idx="162">
                  <c:v>74.291460592829836</c:v>
                </c:pt>
                <c:pt idx="163">
                  <c:v>74.337900996335435</c:v>
                </c:pt>
                <c:pt idx="164">
                  <c:v>74.33102644443025</c:v>
                </c:pt>
                <c:pt idx="165">
                  <c:v>74.264041278996046</c:v>
                </c:pt>
                <c:pt idx="166">
                  <c:v>74.234402690580382</c:v>
                </c:pt>
                <c:pt idx="167">
                  <c:v>74.280057847570149</c:v>
                </c:pt>
                <c:pt idx="168">
                  <c:v>74.302255458987787</c:v>
                </c:pt>
                <c:pt idx="169">
                  <c:v>74.304446561104925</c:v>
                </c:pt>
                <c:pt idx="170">
                  <c:v>74.235150561947819</c:v>
                </c:pt>
                <c:pt idx="171">
                  <c:v>74.25150922678452</c:v>
                </c:pt>
                <c:pt idx="172">
                  <c:v>74.229727927519747</c:v>
                </c:pt>
                <c:pt idx="173">
                  <c:v>74.232939580214975</c:v>
                </c:pt>
                <c:pt idx="174">
                  <c:v>74.244789685638381</c:v>
                </c:pt>
                <c:pt idx="175">
                  <c:v>74.258858468125382</c:v>
                </c:pt>
                <c:pt idx="176">
                  <c:v>74.27948013841349</c:v>
                </c:pt>
                <c:pt idx="177">
                  <c:v>74.276655747238536</c:v>
                </c:pt>
                <c:pt idx="178">
                  <c:v>74.226613970889645</c:v>
                </c:pt>
                <c:pt idx="179">
                  <c:v>74.214672589727201</c:v>
                </c:pt>
                <c:pt idx="180">
                  <c:v>74.223386407174019</c:v>
                </c:pt>
                <c:pt idx="181">
                  <c:v>74.26124876237273</c:v>
                </c:pt>
                <c:pt idx="182">
                  <c:v>74.295593054242403</c:v>
                </c:pt>
                <c:pt idx="183">
                  <c:v>74.291161659398867</c:v>
                </c:pt>
                <c:pt idx="184">
                  <c:v>74.282961002771899</c:v>
                </c:pt>
                <c:pt idx="185">
                  <c:v>74.331942431684482</c:v>
                </c:pt>
                <c:pt idx="186">
                  <c:v>74.364861039499729</c:v>
                </c:pt>
                <c:pt idx="187">
                  <c:v>74.386029476809242</c:v>
                </c:pt>
                <c:pt idx="188">
                  <c:v>74.380686525521895</c:v>
                </c:pt>
                <c:pt idx="189">
                  <c:v>74.326681904583566</c:v>
                </c:pt>
                <c:pt idx="190">
                  <c:v>74.406922239433356</c:v>
                </c:pt>
                <c:pt idx="191">
                  <c:v>74.438205751455257</c:v>
                </c:pt>
                <c:pt idx="192">
                  <c:v>74.418231186754468</c:v>
                </c:pt>
                <c:pt idx="193">
                  <c:v>74.41017876011388</c:v>
                </c:pt>
                <c:pt idx="194">
                  <c:v>74.442549309520444</c:v>
                </c:pt>
                <c:pt idx="195">
                  <c:v>74.489647734037177</c:v>
                </c:pt>
                <c:pt idx="196">
                  <c:v>74.577623000799562</c:v>
                </c:pt>
                <c:pt idx="197">
                  <c:v>74.575603977396526</c:v>
                </c:pt>
                <c:pt idx="198">
                  <c:v>74.566961584758076</c:v>
                </c:pt>
                <c:pt idx="199">
                  <c:v>74.65466194810071</c:v>
                </c:pt>
                <c:pt idx="200">
                  <c:v>74.657305405588545</c:v>
                </c:pt>
                <c:pt idx="201">
                  <c:v>74.658789835525525</c:v>
                </c:pt>
                <c:pt idx="202">
                  <c:v>74.693217179959944</c:v>
                </c:pt>
                <c:pt idx="203">
                  <c:v>74.751362159058402</c:v>
                </c:pt>
                <c:pt idx="204">
                  <c:v>74.799572419043983</c:v>
                </c:pt>
                <c:pt idx="205">
                  <c:v>74.802388715291471</c:v>
                </c:pt>
                <c:pt idx="206">
                  <c:v>74.878481164033033</c:v>
                </c:pt>
                <c:pt idx="207">
                  <c:v>74.869336759675718</c:v>
                </c:pt>
                <c:pt idx="208">
                  <c:v>74.884841951600677</c:v>
                </c:pt>
                <c:pt idx="209">
                  <c:v>74.902540562812376</c:v>
                </c:pt>
                <c:pt idx="210">
                  <c:v>75.000627083184952</c:v>
                </c:pt>
                <c:pt idx="211">
                  <c:v>75.067742226476341</c:v>
                </c:pt>
                <c:pt idx="212">
                  <c:v>75.045993363241209</c:v>
                </c:pt>
                <c:pt idx="213">
                  <c:v>75.034291362414905</c:v>
                </c:pt>
                <c:pt idx="214">
                  <c:v>75.031430341122118</c:v>
                </c:pt>
                <c:pt idx="215">
                  <c:v>75.085373326684447</c:v>
                </c:pt>
                <c:pt idx="216">
                  <c:v>75.121435629955755</c:v>
                </c:pt>
                <c:pt idx="217">
                  <c:v>75.175819286196031</c:v>
                </c:pt>
                <c:pt idx="218">
                  <c:v>75.226108618407878</c:v>
                </c:pt>
                <c:pt idx="219">
                  <c:v>75.2825024216923</c:v>
                </c:pt>
                <c:pt idx="220">
                  <c:v>75.311758912104224</c:v>
                </c:pt>
                <c:pt idx="221">
                  <c:v>75.360675742196037</c:v>
                </c:pt>
                <c:pt idx="222">
                  <c:v>75.442608852436067</c:v>
                </c:pt>
                <c:pt idx="223">
                  <c:v>75.539639398986282</c:v>
                </c:pt>
                <c:pt idx="224">
                  <c:v>75.523478368756543</c:v>
                </c:pt>
                <c:pt idx="225">
                  <c:v>75.556334980212711</c:v>
                </c:pt>
                <c:pt idx="226">
                  <c:v>75.571558525388667</c:v>
                </c:pt>
                <c:pt idx="227">
                  <c:v>75.63742684396513</c:v>
                </c:pt>
                <c:pt idx="228">
                  <c:v>75.684066578278092</c:v>
                </c:pt>
                <c:pt idx="229">
                  <c:v>75.732497976627073</c:v>
                </c:pt>
                <c:pt idx="230">
                  <c:v>75.81610311500819</c:v>
                </c:pt>
                <c:pt idx="231">
                  <c:v>75.862335039676438</c:v>
                </c:pt>
                <c:pt idx="232">
                  <c:v>75.908093705051101</c:v>
                </c:pt>
                <c:pt idx="233">
                  <c:v>75.894925984334407</c:v>
                </c:pt>
                <c:pt idx="234">
                  <c:v>75.900037592931568</c:v>
                </c:pt>
                <c:pt idx="235">
                  <c:v>75.92475796683128</c:v>
                </c:pt>
                <c:pt idx="236">
                  <c:v>75.971601046864876</c:v>
                </c:pt>
                <c:pt idx="237">
                  <c:v>76.026242508050387</c:v>
                </c:pt>
                <c:pt idx="238">
                  <c:v>76.092044881703799</c:v>
                </c:pt>
                <c:pt idx="239">
                  <c:v>76.179402082688071</c:v>
                </c:pt>
                <c:pt idx="240">
                  <c:v>76.22242681420451</c:v>
                </c:pt>
                <c:pt idx="241">
                  <c:v>76.336239028883455</c:v>
                </c:pt>
                <c:pt idx="242">
                  <c:v>76.360043741158094</c:v>
                </c:pt>
                <c:pt idx="243">
                  <c:v>76.359795796713925</c:v>
                </c:pt>
                <c:pt idx="244">
                  <c:v>76.491264343258408</c:v>
                </c:pt>
                <c:pt idx="245">
                  <c:v>76.624427685375991</c:v>
                </c:pt>
                <c:pt idx="246">
                  <c:v>76.706628858591017</c:v>
                </c:pt>
                <c:pt idx="247">
                  <c:v>76.755552907357895</c:v>
                </c:pt>
                <c:pt idx="248">
                  <c:v>76.815763446246564</c:v>
                </c:pt>
                <c:pt idx="249">
                  <c:v>76.863229004839397</c:v>
                </c:pt>
                <c:pt idx="250">
                  <c:v>76.873946298882203</c:v>
                </c:pt>
                <c:pt idx="251">
                  <c:v>76.940145809169394</c:v>
                </c:pt>
                <c:pt idx="252">
                  <c:v>76.979723568265541</c:v>
                </c:pt>
                <c:pt idx="253">
                  <c:v>77.09371345517124</c:v>
                </c:pt>
                <c:pt idx="254">
                  <c:v>77.105053154000743</c:v>
                </c:pt>
                <c:pt idx="255">
                  <c:v>77.180511941921438</c:v>
                </c:pt>
                <c:pt idx="256">
                  <c:v>77.276275386493325</c:v>
                </c:pt>
                <c:pt idx="257">
                  <c:v>77.23656692542086</c:v>
                </c:pt>
                <c:pt idx="258">
                  <c:v>77.349547592882374</c:v>
                </c:pt>
                <c:pt idx="259">
                  <c:v>77.367213925986761</c:v>
                </c:pt>
                <c:pt idx="260">
                  <c:v>77.391555779575583</c:v>
                </c:pt>
                <c:pt idx="261">
                  <c:v>77.514847824484633</c:v>
                </c:pt>
                <c:pt idx="262">
                  <c:v>77.642730583395149</c:v>
                </c:pt>
                <c:pt idx="263">
                  <c:v>77.680605150115895</c:v>
                </c:pt>
                <c:pt idx="264">
                  <c:v>77.712689585482806</c:v>
                </c:pt>
                <c:pt idx="265">
                  <c:v>77.75410003499276</c:v>
                </c:pt>
                <c:pt idx="266">
                  <c:v>77.84477289008025</c:v>
                </c:pt>
                <c:pt idx="267">
                  <c:v>77.935810708661961</c:v>
                </c:pt>
                <c:pt idx="268">
                  <c:v>78.035433737052912</c:v>
                </c:pt>
                <c:pt idx="269">
                  <c:v>78.101698169284461</c:v>
                </c:pt>
                <c:pt idx="270">
                  <c:v>78.205678140749569</c:v>
                </c:pt>
                <c:pt idx="271">
                  <c:v>78.232400678231357</c:v>
                </c:pt>
                <c:pt idx="272">
                  <c:v>78.338165238044752</c:v>
                </c:pt>
                <c:pt idx="273">
                  <c:v>78.437702221439764</c:v>
                </c:pt>
                <c:pt idx="274">
                  <c:v>78.510101273171543</c:v>
                </c:pt>
                <c:pt idx="275">
                  <c:v>78.582834661333237</c:v>
                </c:pt>
                <c:pt idx="276">
                  <c:v>78.657249841272716</c:v>
                </c:pt>
                <c:pt idx="277">
                  <c:v>78.737099208771042</c:v>
                </c:pt>
                <c:pt idx="278">
                  <c:v>78.785493199352587</c:v>
                </c:pt>
                <c:pt idx="279">
                  <c:v>78.809923108488206</c:v>
                </c:pt>
                <c:pt idx="280">
                  <c:v>78.864254542265343</c:v>
                </c:pt>
                <c:pt idx="281">
                  <c:v>78.93301784938771</c:v>
                </c:pt>
                <c:pt idx="282">
                  <c:v>79.014743120285772</c:v>
                </c:pt>
                <c:pt idx="283">
                  <c:v>79.092951400059775</c:v>
                </c:pt>
                <c:pt idx="284">
                  <c:v>79.226949857447494</c:v>
                </c:pt>
                <c:pt idx="285">
                  <c:v>79.377590967042167</c:v>
                </c:pt>
                <c:pt idx="286">
                  <c:v>79.457690134106201</c:v>
                </c:pt>
                <c:pt idx="287">
                  <c:v>79.570207519754732</c:v>
                </c:pt>
                <c:pt idx="288">
                  <c:v>79.656955036366568</c:v>
                </c:pt>
                <c:pt idx="289">
                  <c:v>79.765184635940969</c:v>
                </c:pt>
                <c:pt idx="290">
                  <c:v>79.840085558922411</c:v>
                </c:pt>
                <c:pt idx="291">
                  <c:v>79.967725268936107</c:v>
                </c:pt>
                <c:pt idx="292">
                  <c:v>80.013905548810982</c:v>
                </c:pt>
                <c:pt idx="293">
                  <c:v>80.054442495636408</c:v>
                </c:pt>
                <c:pt idx="294">
                  <c:v>80.110235697246225</c:v>
                </c:pt>
                <c:pt idx="295">
                  <c:v>80.179390194899213</c:v>
                </c:pt>
                <c:pt idx="296">
                  <c:v>80.30755001745068</c:v>
                </c:pt>
                <c:pt idx="297">
                  <c:v>80.420823197425406</c:v>
                </c:pt>
                <c:pt idx="298">
                  <c:v>80.519148543830042</c:v>
                </c:pt>
                <c:pt idx="299">
                  <c:v>80.562039769355636</c:v>
                </c:pt>
                <c:pt idx="300">
                  <c:v>80.629702051589433</c:v>
                </c:pt>
                <c:pt idx="301">
                  <c:v>80.753401219583552</c:v>
                </c:pt>
                <c:pt idx="302">
                  <c:v>80.834086687630631</c:v>
                </c:pt>
                <c:pt idx="303">
                  <c:v>80.87523054961369</c:v>
                </c:pt>
                <c:pt idx="304">
                  <c:v>80.907118085923784</c:v>
                </c:pt>
                <c:pt idx="305">
                  <c:v>80.989680953077809</c:v>
                </c:pt>
                <c:pt idx="306">
                  <c:v>81.038741505742266</c:v>
                </c:pt>
                <c:pt idx="307">
                  <c:v>81.14205302889674</c:v>
                </c:pt>
                <c:pt idx="308">
                  <c:v>81.23337303241199</c:v>
                </c:pt>
                <c:pt idx="309">
                  <c:v>81.29486806180897</c:v>
                </c:pt>
                <c:pt idx="310">
                  <c:v>81.383197423558329</c:v>
                </c:pt>
                <c:pt idx="311">
                  <c:v>81.605179527489341</c:v>
                </c:pt>
                <c:pt idx="312">
                  <c:v>81.714013819734603</c:v>
                </c:pt>
                <c:pt idx="313">
                  <c:v>81.789751045691105</c:v>
                </c:pt>
                <c:pt idx="314">
                  <c:v>81.842194398144628</c:v>
                </c:pt>
                <c:pt idx="315">
                  <c:v>81.960741849238346</c:v>
                </c:pt>
                <c:pt idx="316">
                  <c:v>82.022851178524405</c:v>
                </c:pt>
                <c:pt idx="317">
                  <c:v>82.118460007984112</c:v>
                </c:pt>
                <c:pt idx="318">
                  <c:v>82.173339693946687</c:v>
                </c:pt>
                <c:pt idx="319">
                  <c:v>82.280984838209889</c:v>
                </c:pt>
                <c:pt idx="320">
                  <c:v>82.402802914839697</c:v>
                </c:pt>
                <c:pt idx="321">
                  <c:v>82.506284839076088</c:v>
                </c:pt>
                <c:pt idx="322">
                  <c:v>82.609805079170016</c:v>
                </c:pt>
                <c:pt idx="323">
                  <c:v>82.738086452142838</c:v>
                </c:pt>
                <c:pt idx="324">
                  <c:v>82.82320219584804</c:v>
                </c:pt>
                <c:pt idx="325">
                  <c:v>82.952513158076187</c:v>
                </c:pt>
                <c:pt idx="326">
                  <c:v>83.070442832061715</c:v>
                </c:pt>
                <c:pt idx="327">
                  <c:v>83.161276248110894</c:v>
                </c:pt>
                <c:pt idx="328">
                  <c:v>83.243845362483725</c:v>
                </c:pt>
                <c:pt idx="329">
                  <c:v>83.359420408548402</c:v>
                </c:pt>
                <c:pt idx="330">
                  <c:v>83.525324971342542</c:v>
                </c:pt>
                <c:pt idx="331">
                  <c:v>83.637691287802312</c:v>
                </c:pt>
                <c:pt idx="332">
                  <c:v>83.73383169538495</c:v>
                </c:pt>
                <c:pt idx="333">
                  <c:v>83.822628683349791</c:v>
                </c:pt>
                <c:pt idx="334">
                  <c:v>83.921611105462972</c:v>
                </c:pt>
                <c:pt idx="335">
                  <c:v>84.017367309035947</c:v>
                </c:pt>
                <c:pt idx="336">
                  <c:v>84.106055917976192</c:v>
                </c:pt>
                <c:pt idx="337">
                  <c:v>84.186906636847169</c:v>
                </c:pt>
                <c:pt idx="338">
                  <c:v>84.302674645681961</c:v>
                </c:pt>
                <c:pt idx="339">
                  <c:v>84.357929988432176</c:v>
                </c:pt>
                <c:pt idx="340">
                  <c:v>84.391686055504991</c:v>
                </c:pt>
                <c:pt idx="341">
                  <c:v>84.473893934301756</c:v>
                </c:pt>
                <c:pt idx="342">
                  <c:v>84.540458867850731</c:v>
                </c:pt>
                <c:pt idx="343">
                  <c:v>84.623862823062936</c:v>
                </c:pt>
                <c:pt idx="344">
                  <c:v>84.820208078960746</c:v>
                </c:pt>
                <c:pt idx="345">
                  <c:v>85.018529964802383</c:v>
                </c:pt>
                <c:pt idx="346">
                  <c:v>85.17363307216236</c:v>
                </c:pt>
                <c:pt idx="347">
                  <c:v>85.302213449067793</c:v>
                </c:pt>
                <c:pt idx="348">
                  <c:v>85.423412605994628</c:v>
                </c:pt>
                <c:pt idx="349">
                  <c:v>85.50891772522327</c:v>
                </c:pt>
                <c:pt idx="350">
                  <c:v>85.585929145221968</c:v>
                </c:pt>
                <c:pt idx="351">
                  <c:v>85.687233477157861</c:v>
                </c:pt>
                <c:pt idx="352">
                  <c:v>85.784503063545074</c:v>
                </c:pt>
                <c:pt idx="353">
                  <c:v>85.871364734193065</c:v>
                </c:pt>
                <c:pt idx="354">
                  <c:v>86.02914164384849</c:v>
                </c:pt>
                <c:pt idx="355">
                  <c:v>86.168722802037593</c:v>
                </c:pt>
                <c:pt idx="356">
                  <c:v>86.304539717402776</c:v>
                </c:pt>
                <c:pt idx="357">
                  <c:v>86.410078402206835</c:v>
                </c:pt>
                <c:pt idx="358">
                  <c:v>86.506884177054388</c:v>
                </c:pt>
                <c:pt idx="359">
                  <c:v>86.615475560669296</c:v>
                </c:pt>
                <c:pt idx="360">
                  <c:v>86.721318024192811</c:v>
                </c:pt>
                <c:pt idx="361">
                  <c:v>86.824295718262178</c:v>
                </c:pt>
                <c:pt idx="362">
                  <c:v>86.962266986941913</c:v>
                </c:pt>
                <c:pt idx="363">
                  <c:v>87.067059532619169</c:v>
                </c:pt>
                <c:pt idx="364">
                  <c:v>87.216159803376641</c:v>
                </c:pt>
                <c:pt idx="365">
                  <c:v>87.391839035194309</c:v>
                </c:pt>
                <c:pt idx="366">
                  <c:v>87.519002554588468</c:v>
                </c:pt>
                <c:pt idx="367">
                  <c:v>87.63617267962033</c:v>
                </c:pt>
                <c:pt idx="368">
                  <c:v>87.771930160164871</c:v>
                </c:pt>
                <c:pt idx="369">
                  <c:v>87.903284317569586</c:v>
                </c:pt>
                <c:pt idx="370">
                  <c:v>87.985682162666919</c:v>
                </c:pt>
                <c:pt idx="371">
                  <c:v>88.090400480928935</c:v>
                </c:pt>
                <c:pt idx="372">
                  <c:v>88.163475942717326</c:v>
                </c:pt>
                <c:pt idx="373">
                  <c:v>88.241643526736055</c:v>
                </c:pt>
                <c:pt idx="374">
                  <c:v>88.341441907262009</c:v>
                </c:pt>
                <c:pt idx="375">
                  <c:v>88.514369871041779</c:v>
                </c:pt>
                <c:pt idx="376">
                  <c:v>88.6835326938739</c:v>
                </c:pt>
                <c:pt idx="377">
                  <c:v>88.840278560842847</c:v>
                </c:pt>
                <c:pt idx="378">
                  <c:v>88.941782648936481</c:v>
                </c:pt>
                <c:pt idx="379">
                  <c:v>89.049671000728694</c:v>
                </c:pt>
                <c:pt idx="380">
                  <c:v>89.156468627409282</c:v>
                </c:pt>
                <c:pt idx="381">
                  <c:v>89.237480504843631</c:v>
                </c:pt>
                <c:pt idx="382">
                  <c:v>89.343714541540606</c:v>
                </c:pt>
                <c:pt idx="383">
                  <c:v>89.51125924389774</c:v>
                </c:pt>
                <c:pt idx="384">
                  <c:v>89.687737352360173</c:v>
                </c:pt>
                <c:pt idx="385">
                  <c:v>89.799203580918899</c:v>
                </c:pt>
                <c:pt idx="386">
                  <c:v>89.936106362104255</c:v>
                </c:pt>
                <c:pt idx="387">
                  <c:v>90.048287615655042</c:v>
                </c:pt>
                <c:pt idx="388">
                  <c:v>90.175591322965516</c:v>
                </c:pt>
                <c:pt idx="389">
                  <c:v>90.305386672061985</c:v>
                </c:pt>
                <c:pt idx="390">
                  <c:v>90.451610985685107</c:v>
                </c:pt>
                <c:pt idx="391">
                  <c:v>90.597025545723767</c:v>
                </c:pt>
                <c:pt idx="392">
                  <c:v>90.754642088974563</c:v>
                </c:pt>
                <c:pt idx="393">
                  <c:v>90.890717924021075</c:v>
                </c:pt>
                <c:pt idx="394">
                  <c:v>91.089240856651145</c:v>
                </c:pt>
                <c:pt idx="395">
                  <c:v>91.282246553081521</c:v>
                </c:pt>
                <c:pt idx="396">
                  <c:v>91.502716180326161</c:v>
                </c:pt>
                <c:pt idx="397">
                  <c:v>91.69487139258311</c:v>
                </c:pt>
                <c:pt idx="398">
                  <c:v>91.903508017229171</c:v>
                </c:pt>
                <c:pt idx="399">
                  <c:v>92.066800840127897</c:v>
                </c:pt>
                <c:pt idx="400">
                  <c:v>92.214989217569197</c:v>
                </c:pt>
                <c:pt idx="401">
                  <c:v>92.360587830421679</c:v>
                </c:pt>
                <c:pt idx="402">
                  <c:v>92.469196951164321</c:v>
                </c:pt>
                <c:pt idx="403">
                  <c:v>92.58696218276711</c:v>
                </c:pt>
                <c:pt idx="404">
                  <c:v>92.665893261205639</c:v>
                </c:pt>
                <c:pt idx="405">
                  <c:v>92.815009569576461</c:v>
                </c:pt>
                <c:pt idx="406">
                  <c:v>92.985746416152153</c:v>
                </c:pt>
                <c:pt idx="407">
                  <c:v>93.140449765438177</c:v>
                </c:pt>
                <c:pt idx="408">
                  <c:v>93.264832045270708</c:v>
                </c:pt>
                <c:pt idx="409">
                  <c:v>93.394009078219781</c:v>
                </c:pt>
                <c:pt idx="410">
                  <c:v>93.502969048096929</c:v>
                </c:pt>
                <c:pt idx="411">
                  <c:v>93.578961641929709</c:v>
                </c:pt>
                <c:pt idx="412">
                  <c:v>93.718333298149929</c:v>
                </c:pt>
                <c:pt idx="413">
                  <c:v>93.860810156296765</c:v>
                </c:pt>
                <c:pt idx="414">
                  <c:v>94.012939614837904</c:v>
                </c:pt>
                <c:pt idx="415">
                  <c:v>94.133609928302391</c:v>
                </c:pt>
                <c:pt idx="416">
                  <c:v>94.252672361869799</c:v>
                </c:pt>
                <c:pt idx="417">
                  <c:v>94.361562582121593</c:v>
                </c:pt>
                <c:pt idx="418">
                  <c:v>94.480628659328318</c:v>
                </c:pt>
                <c:pt idx="419">
                  <c:v>94.635271704287078</c:v>
                </c:pt>
                <c:pt idx="420">
                  <c:v>94.7860711571265</c:v>
                </c:pt>
                <c:pt idx="421">
                  <c:v>94.957940272567754</c:v>
                </c:pt>
                <c:pt idx="422">
                  <c:v>95.154702270680431</c:v>
                </c:pt>
                <c:pt idx="423">
                  <c:v>95.377473237169667</c:v>
                </c:pt>
                <c:pt idx="424">
                  <c:v>95.604782329626346</c:v>
                </c:pt>
                <c:pt idx="425">
                  <c:v>95.762700197594043</c:v>
                </c:pt>
                <c:pt idx="426">
                  <c:v>95.948608888630048</c:v>
                </c:pt>
                <c:pt idx="427">
                  <c:v>96.149518922081342</c:v>
                </c:pt>
                <c:pt idx="428">
                  <c:v>96.288762649901173</c:v>
                </c:pt>
                <c:pt idx="429">
                  <c:v>96.41338915392663</c:v>
                </c:pt>
                <c:pt idx="430">
                  <c:v>96.592215124565229</c:v>
                </c:pt>
                <c:pt idx="431">
                  <c:v>96.865320606443291</c:v>
                </c:pt>
                <c:pt idx="432">
                  <c:v>97.137405991722062</c:v>
                </c:pt>
                <c:pt idx="433">
                  <c:v>97.441200215314439</c:v>
                </c:pt>
                <c:pt idx="434">
                  <c:v>97.678019631755177</c:v>
                </c:pt>
                <c:pt idx="435">
                  <c:v>97.881378591924502</c:v>
                </c:pt>
                <c:pt idx="436">
                  <c:v>98.067995598607041</c:v>
                </c:pt>
                <c:pt idx="437">
                  <c:v>98.235088655568049</c:v>
                </c:pt>
                <c:pt idx="438">
                  <c:v>98.365954251323146</c:v>
                </c:pt>
                <c:pt idx="439">
                  <c:v>98.473428829548382</c:v>
                </c:pt>
                <c:pt idx="440">
                  <c:v>98.586216081114074</c:v>
                </c:pt>
                <c:pt idx="441">
                  <c:v>98.694538802883869</c:v>
                </c:pt>
                <c:pt idx="442">
                  <c:v>98.829882530008646</c:v>
                </c:pt>
                <c:pt idx="443">
                  <c:v>98.960723201077343</c:v>
                </c:pt>
                <c:pt idx="444">
                  <c:v>99.072141705282462</c:v>
                </c:pt>
                <c:pt idx="445">
                  <c:v>99.219046463853459</c:v>
                </c:pt>
                <c:pt idx="446">
                  <c:v>99.348775519690435</c:v>
                </c:pt>
                <c:pt idx="447">
                  <c:v>99.542554223459263</c:v>
                </c:pt>
                <c:pt idx="448">
                  <c:v>99.663012586763756</c:v>
                </c:pt>
                <c:pt idx="449">
                  <c:v>99.825440520339129</c:v>
                </c:pt>
                <c:pt idx="450">
                  <c:v>100.00340525541499</c:v>
                </c:pt>
                <c:pt idx="451">
                  <c:v>100.21145159233967</c:v>
                </c:pt>
                <c:pt idx="452">
                  <c:v>100.53149647716596</c:v>
                </c:pt>
                <c:pt idx="453">
                  <c:v>100.76116083473474</c:v>
                </c:pt>
                <c:pt idx="454">
                  <c:v>100.95957704429321</c:v>
                </c:pt>
                <c:pt idx="455">
                  <c:v>101.06179493103278</c:v>
                </c:pt>
                <c:pt idx="456">
                  <c:v>101.1777992981069</c:v>
                </c:pt>
                <c:pt idx="457">
                  <c:v>101.37246990820567</c:v>
                </c:pt>
                <c:pt idx="458">
                  <c:v>101.5667925322396</c:v>
                </c:pt>
                <c:pt idx="459">
                  <c:v>101.75509864257685</c:v>
                </c:pt>
                <c:pt idx="460">
                  <c:v>101.93956676154708</c:v>
                </c:pt>
                <c:pt idx="461">
                  <c:v>102.103702902178</c:v>
                </c:pt>
                <c:pt idx="462">
                  <c:v>102.33692575329191</c:v>
                </c:pt>
                <c:pt idx="463">
                  <c:v>102.60093240534283</c:v>
                </c:pt>
                <c:pt idx="464">
                  <c:v>102.78514923761858</c:v>
                </c:pt>
                <c:pt idx="465">
                  <c:v>102.90116365590416</c:v>
                </c:pt>
                <c:pt idx="466">
                  <c:v>103.06967014282978</c:v>
                </c:pt>
                <c:pt idx="467">
                  <c:v>103.2925725105961</c:v>
                </c:pt>
                <c:pt idx="468">
                  <c:v>103.46180912854443</c:v>
                </c:pt>
                <c:pt idx="469">
                  <c:v>103.58828034779499</c:v>
                </c:pt>
                <c:pt idx="470">
                  <c:v>103.83604163254267</c:v>
                </c:pt>
                <c:pt idx="471">
                  <c:v>104.11025294528659</c:v>
                </c:pt>
                <c:pt idx="472">
                  <c:v>104.38201936908145</c:v>
                </c:pt>
                <c:pt idx="473">
                  <c:v>104.61338074136611</c:v>
                </c:pt>
                <c:pt idx="474">
                  <c:v>104.76673011794844</c:v>
                </c:pt>
                <c:pt idx="475">
                  <c:v>104.93724261438304</c:v>
                </c:pt>
                <c:pt idx="476">
                  <c:v>105.07581658012016</c:v>
                </c:pt>
                <c:pt idx="477">
                  <c:v>105.20837242202492</c:v>
                </c:pt>
                <c:pt idx="478">
                  <c:v>105.36832975051978</c:v>
                </c:pt>
                <c:pt idx="479">
                  <c:v>105.57661337319512</c:v>
                </c:pt>
                <c:pt idx="480">
                  <c:v>105.77406937283078</c:v>
                </c:pt>
                <c:pt idx="481">
                  <c:v>106.00039216010732</c:v>
                </c:pt>
                <c:pt idx="482">
                  <c:v>106.39915743155044</c:v>
                </c:pt>
                <c:pt idx="483">
                  <c:v>106.69034733092599</c:v>
                </c:pt>
                <c:pt idx="484">
                  <c:v>106.90510240683015</c:v>
                </c:pt>
                <c:pt idx="485">
                  <c:v>107.11871355380063</c:v>
                </c:pt>
                <c:pt idx="486">
                  <c:v>107.42957827010552</c:v>
                </c:pt>
                <c:pt idx="487">
                  <c:v>107.69398173900019</c:v>
                </c:pt>
                <c:pt idx="488">
                  <c:v>107.93562281103463</c:v>
                </c:pt>
                <c:pt idx="489">
                  <c:v>108.16993792050377</c:v>
                </c:pt>
                <c:pt idx="490">
                  <c:v>108.30993674694487</c:v>
                </c:pt>
                <c:pt idx="491">
                  <c:v>108.52687690222569</c:v>
                </c:pt>
                <c:pt idx="492">
                  <c:v>108.74030443480254</c:v>
                </c:pt>
                <c:pt idx="493">
                  <c:v>108.88507590178533</c:v>
                </c:pt>
                <c:pt idx="494">
                  <c:v>109.06637441771679</c:v>
                </c:pt>
                <c:pt idx="495">
                  <c:v>109.26536619813051</c:v>
                </c:pt>
                <c:pt idx="496">
                  <c:v>109.44943497957445</c:v>
                </c:pt>
                <c:pt idx="497">
                  <c:v>109.61576123605724</c:v>
                </c:pt>
                <c:pt idx="498">
                  <c:v>109.84769298419823</c:v>
                </c:pt>
                <c:pt idx="499">
                  <c:v>110.03563899863859</c:v>
                </c:pt>
                <c:pt idx="500">
                  <c:v>110.27169809379352</c:v>
                </c:pt>
                <c:pt idx="501">
                  <c:v>110.5559929486149</c:v>
                </c:pt>
                <c:pt idx="502">
                  <c:v>110.86704911744854</c:v>
                </c:pt>
                <c:pt idx="503">
                  <c:v>111.17814275167629</c:v>
                </c:pt>
                <c:pt idx="504">
                  <c:v>111.40010950426218</c:v>
                </c:pt>
                <c:pt idx="505">
                  <c:v>111.59283017974705</c:v>
                </c:pt>
                <c:pt idx="506">
                  <c:v>111.80150665914928</c:v>
                </c:pt>
                <c:pt idx="507">
                  <c:v>111.96838337081684</c:v>
                </c:pt>
                <c:pt idx="508">
                  <c:v>112.17738734666163</c:v>
                </c:pt>
                <c:pt idx="509">
                  <c:v>112.55622739696699</c:v>
                </c:pt>
                <c:pt idx="510">
                  <c:v>112.88564442798717</c:v>
                </c:pt>
                <c:pt idx="511">
                  <c:v>113.18466527078867</c:v>
                </c:pt>
                <c:pt idx="512">
                  <c:v>113.44567727034674</c:v>
                </c:pt>
                <c:pt idx="513">
                  <c:v>113.68216089809077</c:v>
                </c:pt>
                <c:pt idx="514">
                  <c:v>113.9249757504557</c:v>
                </c:pt>
                <c:pt idx="515">
                  <c:v>114.12065559459111</c:v>
                </c:pt>
                <c:pt idx="516">
                  <c:v>114.47009957014146</c:v>
                </c:pt>
                <c:pt idx="517">
                  <c:v>114.82012938319151</c:v>
                </c:pt>
                <c:pt idx="518">
                  <c:v>115.10532026557303</c:v>
                </c:pt>
                <c:pt idx="519">
                  <c:v>115.29209701156125</c:v>
                </c:pt>
                <c:pt idx="520">
                  <c:v>115.46770444865288</c:v>
                </c:pt>
                <c:pt idx="521">
                  <c:v>115.63501094248466</c:v>
                </c:pt>
                <c:pt idx="522">
                  <c:v>115.81496270873058</c:v>
                </c:pt>
                <c:pt idx="523">
                  <c:v>116.01126426245776</c:v>
                </c:pt>
                <c:pt idx="524">
                  <c:v>116.26221926208913</c:v>
                </c:pt>
                <c:pt idx="525">
                  <c:v>116.52010297252521</c:v>
                </c:pt>
                <c:pt idx="526">
                  <c:v>116.80062313961238</c:v>
                </c:pt>
                <c:pt idx="527">
                  <c:v>117.14244558034197</c:v>
                </c:pt>
                <c:pt idx="528">
                  <c:v>117.47674658787841</c:v>
                </c:pt>
                <c:pt idx="529">
                  <c:v>117.74988353528761</c:v>
                </c:pt>
                <c:pt idx="530">
                  <c:v>118.0282383235965</c:v>
                </c:pt>
                <c:pt idx="531">
                  <c:v>118.38401609666894</c:v>
                </c:pt>
                <c:pt idx="532">
                  <c:v>118.71414767125751</c:v>
                </c:pt>
                <c:pt idx="533">
                  <c:v>118.9450074168349</c:v>
                </c:pt>
                <c:pt idx="534">
                  <c:v>119.24799305989737</c:v>
                </c:pt>
                <c:pt idx="535">
                  <c:v>119.70829672930172</c:v>
                </c:pt>
                <c:pt idx="536">
                  <c:v>120.04595853670889</c:v>
                </c:pt>
                <c:pt idx="537">
                  <c:v>120.31920956752467</c:v>
                </c:pt>
                <c:pt idx="538">
                  <c:v>120.58296550605894</c:v>
                </c:pt>
                <c:pt idx="539">
                  <c:v>120.87961404733149</c:v>
                </c:pt>
                <c:pt idx="540">
                  <c:v>121.11427403311855</c:v>
                </c:pt>
                <c:pt idx="541">
                  <c:v>121.35574407131347</c:v>
                </c:pt>
              </c:numCache>
            </c:numRef>
          </c:yVal>
          <c:smooth val="1"/>
          <c:extLst>
            <c:ext xmlns:c16="http://schemas.microsoft.com/office/drawing/2014/chart" uri="{C3380CC4-5D6E-409C-BE32-E72D297353CC}">
              <c16:uniqueId val="{00000000-7313-4C94-8502-9533E11867D1}"/>
            </c:ext>
          </c:extLst>
        </c:ser>
        <c:ser>
          <c:idx val="0"/>
          <c:order val="1"/>
          <c:tx>
            <c:v>2 ampollas</c:v>
          </c:tx>
          <c:spPr>
            <a:ln w="28575">
              <a:solidFill>
                <a:schemeClr val="accent1">
                  <a:alpha val="20000"/>
                </a:schemeClr>
              </a:solidFill>
            </a:ln>
            <a:effectLst/>
          </c:spPr>
          <c:marker>
            <c:symbol val="circle"/>
            <c:size val="4"/>
            <c:spPr>
              <a:solidFill>
                <a:schemeClr val="accent1"/>
              </a:solidFill>
              <a:ln w="9525" cap="flat" cmpd="sng" algn="ctr">
                <a:solidFill>
                  <a:schemeClr val="accent1"/>
                </a:solidFill>
                <a:round/>
              </a:ln>
              <a:effectLst/>
            </c:spPr>
          </c:marker>
          <c:xVal>
            <c:numRef>
              <c:f>'Graficas (2)'!$BE$5:$BE$546</c:f>
              <c:numCache>
                <c:formatCode>General</c:formatCode>
                <c:ptCount val="542"/>
                <c:pt idx="0">
                  <c:v>3.1449155147012257E-4</c:v>
                </c:pt>
                <c:pt idx="1">
                  <c:v>1.1120204028818221E-3</c:v>
                </c:pt>
                <c:pt idx="2">
                  <c:v>2.2618271169962375E-3</c:v>
                </c:pt>
                <c:pt idx="3">
                  <c:v>3.1321849154253636E-3</c:v>
                </c:pt>
                <c:pt idx="4">
                  <c:v>4.0671277026159258E-3</c:v>
                </c:pt>
                <c:pt idx="5">
                  <c:v>5.0126440826749573E-3</c:v>
                </c:pt>
                <c:pt idx="6">
                  <c:v>6.0625200983696051E-3</c:v>
                </c:pt>
                <c:pt idx="7">
                  <c:v>7.0434063341288907E-3</c:v>
                </c:pt>
                <c:pt idx="8">
                  <c:v>7.9365723166297808E-3</c:v>
                </c:pt>
                <c:pt idx="9">
                  <c:v>8.8248948413888438E-3</c:v>
                </c:pt>
                <c:pt idx="10">
                  <c:v>9.7907962216518124E-3</c:v>
                </c:pt>
                <c:pt idx="11">
                  <c:v>1.0800178604633009E-2</c:v>
                </c:pt>
                <c:pt idx="12">
                  <c:v>1.1765129198442883E-2</c:v>
                </c:pt>
                <c:pt idx="13">
                  <c:v>1.26936103098586E-2</c:v>
                </c:pt>
                <c:pt idx="14">
                  <c:v>1.3653733394835976E-2</c:v>
                </c:pt>
                <c:pt idx="15">
                  <c:v>1.4613941718811058E-2</c:v>
                </c:pt>
                <c:pt idx="16">
                  <c:v>1.5619715101551268E-2</c:v>
                </c:pt>
                <c:pt idx="17">
                  <c:v>1.654978572930239E-2</c:v>
                </c:pt>
                <c:pt idx="18">
                  <c:v>1.7483432351024897E-2</c:v>
                </c:pt>
                <c:pt idx="19">
                  <c:v>1.8461294551803058E-2</c:v>
                </c:pt>
                <c:pt idx="20">
                  <c:v>1.946396775188397E-2</c:v>
                </c:pt>
                <c:pt idx="21">
                  <c:v>2.0356550353876346E-2</c:v>
                </c:pt>
                <c:pt idx="22">
                  <c:v>2.1279623165144528E-2</c:v>
                </c:pt>
                <c:pt idx="23">
                  <c:v>2.2287195362119226E-2</c:v>
                </c:pt>
                <c:pt idx="24">
                  <c:v>2.331947317961007E-2</c:v>
                </c:pt>
                <c:pt idx="25">
                  <c:v>2.4242488634025321E-2</c:v>
                </c:pt>
                <c:pt idx="26">
                  <c:v>2.5188585731880719E-2</c:v>
                </c:pt>
                <c:pt idx="27">
                  <c:v>2.6156394115159159E-2</c:v>
                </c:pt>
                <c:pt idx="28">
                  <c:v>2.711648907725071E-2</c:v>
                </c:pt>
                <c:pt idx="29">
                  <c:v>2.8092088831970598E-2</c:v>
                </c:pt>
                <c:pt idx="30">
                  <c:v>2.9031757237287015E-2</c:v>
                </c:pt>
                <c:pt idx="31">
                  <c:v>3.0006380003699741E-2</c:v>
                </c:pt>
                <c:pt idx="32">
                  <c:v>3.0975223047811702E-2</c:v>
                </c:pt>
                <c:pt idx="33">
                  <c:v>3.1948127079771446E-2</c:v>
                </c:pt>
                <c:pt idx="34">
                  <c:v>3.2904880452712483E-2</c:v>
                </c:pt>
                <c:pt idx="35">
                  <c:v>3.384648970516331E-2</c:v>
                </c:pt>
                <c:pt idx="36">
                  <c:v>3.4837339613411969E-2</c:v>
                </c:pt>
                <c:pt idx="37">
                  <c:v>3.5809961709510466E-2</c:v>
                </c:pt>
                <c:pt idx="38">
                  <c:v>3.6756416022058154E-2</c:v>
                </c:pt>
                <c:pt idx="39">
                  <c:v>3.7777674985110775E-2</c:v>
                </c:pt>
                <c:pt idx="40">
                  <c:v>3.8707392522221981E-2</c:v>
                </c:pt>
                <c:pt idx="41">
                  <c:v>3.9694715962289476E-2</c:v>
                </c:pt>
                <c:pt idx="42">
                  <c:v>4.0632379986608548E-2</c:v>
                </c:pt>
                <c:pt idx="43">
                  <c:v>4.1647893821299797E-2</c:v>
                </c:pt>
                <c:pt idx="44">
                  <c:v>4.262792649756654E-2</c:v>
                </c:pt>
                <c:pt idx="45">
                  <c:v>4.3601556190921507E-2</c:v>
                </c:pt>
                <c:pt idx="46">
                  <c:v>4.4520925860615568E-2</c:v>
                </c:pt>
                <c:pt idx="47">
                  <c:v>4.5518468517738664E-2</c:v>
                </c:pt>
                <c:pt idx="48">
                  <c:v>4.6469477374317683E-2</c:v>
                </c:pt>
                <c:pt idx="49">
                  <c:v>4.7449400413275347E-2</c:v>
                </c:pt>
                <c:pt idx="50">
                  <c:v>4.8420833761643176E-2</c:v>
                </c:pt>
                <c:pt idx="51">
                  <c:v>4.9404675762271817E-2</c:v>
                </c:pt>
                <c:pt idx="52">
                  <c:v>5.034410546683292E-2</c:v>
                </c:pt>
                <c:pt idx="53">
                  <c:v>5.1319397017627645E-2</c:v>
                </c:pt>
                <c:pt idx="54">
                  <c:v>5.2308770125851237E-2</c:v>
                </c:pt>
                <c:pt idx="55">
                  <c:v>5.3321165536053775E-2</c:v>
                </c:pt>
                <c:pt idx="56">
                  <c:v>5.4255440660364987E-2</c:v>
                </c:pt>
                <c:pt idx="57">
                  <c:v>5.5242570868483352E-2</c:v>
                </c:pt>
                <c:pt idx="58">
                  <c:v>5.6151137303642254E-2</c:v>
                </c:pt>
                <c:pt idx="59">
                  <c:v>5.7207490497199351E-2</c:v>
                </c:pt>
                <c:pt idx="60">
                  <c:v>5.8151742661532425E-2</c:v>
                </c:pt>
                <c:pt idx="61">
                  <c:v>5.9085359470376887E-2</c:v>
                </c:pt>
                <c:pt idx="62">
                  <c:v>6.0142283720726109E-2</c:v>
                </c:pt>
                <c:pt idx="63">
                  <c:v>6.1093615058676588E-2</c:v>
                </c:pt>
                <c:pt idx="64">
                  <c:v>6.2059198399172642E-2</c:v>
                </c:pt>
                <c:pt idx="65">
                  <c:v>6.3020480521946309E-2</c:v>
                </c:pt>
                <c:pt idx="66">
                  <c:v>6.4025390579834501E-2</c:v>
                </c:pt>
                <c:pt idx="67">
                  <c:v>6.4979749659536179E-2</c:v>
                </c:pt>
                <c:pt idx="68">
                  <c:v>6.595855223693374E-2</c:v>
                </c:pt>
                <c:pt idx="69">
                  <c:v>6.6940641051974309E-2</c:v>
                </c:pt>
                <c:pt idx="70">
                  <c:v>6.7901381967645863E-2</c:v>
                </c:pt>
                <c:pt idx="71">
                  <c:v>6.8819869959525423E-2</c:v>
                </c:pt>
                <c:pt idx="72">
                  <c:v>6.9857426148908441E-2</c:v>
                </c:pt>
                <c:pt idx="73">
                  <c:v>7.0785479624895287E-2</c:v>
                </c:pt>
                <c:pt idx="74">
                  <c:v>7.178101349648261E-2</c:v>
                </c:pt>
                <c:pt idx="75">
                  <c:v>7.2783933330766784E-2</c:v>
                </c:pt>
                <c:pt idx="76">
                  <c:v>7.3712529734145618E-2</c:v>
                </c:pt>
                <c:pt idx="77">
                  <c:v>7.4749079928764478E-2</c:v>
                </c:pt>
                <c:pt idx="78">
                  <c:v>7.5659646224597185E-2</c:v>
                </c:pt>
                <c:pt idx="79">
                  <c:v>7.6631759331301272E-2</c:v>
                </c:pt>
                <c:pt idx="80">
                  <c:v>7.7639638027236418E-2</c:v>
                </c:pt>
                <c:pt idx="81">
                  <c:v>7.8632532611122852E-2</c:v>
                </c:pt>
                <c:pt idx="82">
                  <c:v>7.9618116630472288E-2</c:v>
                </c:pt>
                <c:pt idx="83">
                  <c:v>8.0542480013214346E-2</c:v>
                </c:pt>
                <c:pt idx="84">
                  <c:v>8.1488797755329939E-2</c:v>
                </c:pt>
                <c:pt idx="85">
                  <c:v>8.2472209872960292E-2</c:v>
                </c:pt>
                <c:pt idx="86">
                  <c:v>8.3441750461921371E-2</c:v>
                </c:pt>
                <c:pt idx="87">
                  <c:v>8.4420426234393942E-2</c:v>
                </c:pt>
                <c:pt idx="88">
                  <c:v>8.5373911580533368E-2</c:v>
                </c:pt>
                <c:pt idx="89">
                  <c:v>8.631393402729462E-2</c:v>
                </c:pt>
                <c:pt idx="90">
                  <c:v>8.7357648003154625E-2</c:v>
                </c:pt>
                <c:pt idx="91">
                  <c:v>8.8316922429665462E-2</c:v>
                </c:pt>
                <c:pt idx="92">
                  <c:v>8.9299197818930282E-2</c:v>
                </c:pt>
                <c:pt idx="93">
                  <c:v>9.0276965045988103E-2</c:v>
                </c:pt>
                <c:pt idx="94">
                  <c:v>9.1236148644962461E-2</c:v>
                </c:pt>
                <c:pt idx="95">
                  <c:v>9.224105776359473E-2</c:v>
                </c:pt>
                <c:pt idx="96">
                  <c:v>9.3232014270047181E-2</c:v>
                </c:pt>
                <c:pt idx="97">
                  <c:v>9.4140921393130128E-2</c:v>
                </c:pt>
                <c:pt idx="98">
                  <c:v>9.5133966157366995E-2</c:v>
                </c:pt>
                <c:pt idx="99">
                  <c:v>9.6071304716854419E-2</c:v>
                </c:pt>
                <c:pt idx="100">
                  <c:v>9.7100287667195098E-2</c:v>
                </c:pt>
                <c:pt idx="101">
                  <c:v>9.804386818651048E-2</c:v>
                </c:pt>
                <c:pt idx="102">
                  <c:v>9.9023657072078802E-2</c:v>
                </c:pt>
                <c:pt idx="103">
                  <c:v>0.10001685900828039</c:v>
                </c:pt>
                <c:pt idx="104">
                  <c:v>0.10102926263977474</c:v>
                </c:pt>
                <c:pt idx="105">
                  <c:v>0.10195966176201003</c:v>
                </c:pt>
                <c:pt idx="106">
                  <c:v>0.10295927394995193</c:v>
                </c:pt>
                <c:pt idx="107">
                  <c:v>0.10393227109108168</c:v>
                </c:pt>
                <c:pt idx="108">
                  <c:v>0.10488011589486143</c:v>
                </c:pt>
                <c:pt idx="109">
                  <c:v>0.10583684793634598</c:v>
                </c:pt>
                <c:pt idx="110">
                  <c:v>0.10682664162989794</c:v>
                </c:pt>
                <c:pt idx="111">
                  <c:v>0.10783038006924291</c:v>
                </c:pt>
                <c:pt idx="112">
                  <c:v>0.10885090076594368</c:v>
                </c:pt>
                <c:pt idx="113">
                  <c:v>0.10981566823712829</c:v>
                </c:pt>
                <c:pt idx="114">
                  <c:v>0.1107692402025852</c:v>
                </c:pt>
                <c:pt idx="115">
                  <c:v>0.11170635949150542</c:v>
                </c:pt>
                <c:pt idx="116">
                  <c:v>0.11268082551292606</c:v>
                </c:pt>
                <c:pt idx="117">
                  <c:v>0.11364043303400721</c:v>
                </c:pt>
                <c:pt idx="118">
                  <c:v>0.1146147951872198</c:v>
                </c:pt>
                <c:pt idx="119">
                  <c:v>0.11560958504292229</c:v>
                </c:pt>
                <c:pt idx="120">
                  <c:v>0.11660084257034642</c:v>
                </c:pt>
                <c:pt idx="121">
                  <c:v>0.11750039574084233</c:v>
                </c:pt>
                <c:pt idx="122">
                  <c:v>0.11852714892446381</c:v>
                </c:pt>
                <c:pt idx="123">
                  <c:v>0.11952466865093159</c:v>
                </c:pt>
                <c:pt idx="124">
                  <c:v>0.12047031713493057</c:v>
                </c:pt>
                <c:pt idx="125">
                  <c:v>0.12141661114169588</c:v>
                </c:pt>
                <c:pt idx="126">
                  <c:v>0.12239380982755513</c:v>
                </c:pt>
                <c:pt idx="127">
                  <c:v>0.12339201600772239</c:v>
                </c:pt>
                <c:pt idx="128">
                  <c:v>0.1243105864943765</c:v>
                </c:pt>
                <c:pt idx="129">
                  <c:v>0.12533752576215007</c:v>
                </c:pt>
                <c:pt idx="130">
                  <c:v>0.12628921397117998</c:v>
                </c:pt>
                <c:pt idx="131">
                  <c:v>0.12728109032430099</c:v>
                </c:pt>
                <c:pt idx="132">
                  <c:v>0.12826217653180269</c:v>
                </c:pt>
                <c:pt idx="133">
                  <c:v>0.12920369463781237</c:v>
                </c:pt>
                <c:pt idx="134">
                  <c:v>0.13021393467045733</c:v>
                </c:pt>
                <c:pt idx="135">
                  <c:v>0.13118847688124308</c:v>
                </c:pt>
                <c:pt idx="136">
                  <c:v>0.13217519948533882</c:v>
                </c:pt>
                <c:pt idx="137">
                  <c:v>0.13311320126943588</c:v>
                </c:pt>
                <c:pt idx="138">
                  <c:v>0.13414282297098662</c:v>
                </c:pt>
                <c:pt idx="139">
                  <c:v>0.13504740056255862</c:v>
                </c:pt>
                <c:pt idx="140">
                  <c:v>0.13603080433106035</c:v>
                </c:pt>
                <c:pt idx="141">
                  <c:v>0.13708972244429263</c:v>
                </c:pt>
                <c:pt idx="142">
                  <c:v>0.13796549419675913</c:v>
                </c:pt>
                <c:pt idx="143">
                  <c:v>0.13893945430860025</c:v>
                </c:pt>
                <c:pt idx="144">
                  <c:v>0.13996017094240892</c:v>
                </c:pt>
                <c:pt idx="145">
                  <c:v>0.14091757744200112</c:v>
                </c:pt>
                <c:pt idx="146">
                  <c:v>0.1418491526548811</c:v>
                </c:pt>
                <c:pt idx="147">
                  <c:v>0.14284163115675294</c:v>
                </c:pt>
                <c:pt idx="148">
                  <c:v>0.14379825478704247</c:v>
                </c:pt>
                <c:pt idx="149">
                  <c:v>0.1447977988608096</c:v>
                </c:pt>
                <c:pt idx="150">
                  <c:v>0.14576039181786177</c:v>
                </c:pt>
                <c:pt idx="151">
                  <c:v>0.14676345597126819</c:v>
                </c:pt>
                <c:pt idx="152">
                  <c:v>0.14768242615680802</c:v>
                </c:pt>
                <c:pt idx="153">
                  <c:v>0.14864474196647959</c:v>
                </c:pt>
                <c:pt idx="154">
                  <c:v>0.14962006822037205</c:v>
                </c:pt>
                <c:pt idx="155">
                  <c:v>0.15055528905002175</c:v>
                </c:pt>
                <c:pt idx="156">
                  <c:v>0.15152194551062606</c:v>
                </c:pt>
                <c:pt idx="157">
                  <c:v>0.15254278933983625</c:v>
                </c:pt>
                <c:pt idx="158">
                  <c:v>0.15349433491020958</c:v>
                </c:pt>
                <c:pt idx="159">
                  <c:v>0.15444559377363126</c:v>
                </c:pt>
                <c:pt idx="160">
                  <c:v>0.15540336872016031</c:v>
                </c:pt>
                <c:pt idx="161">
                  <c:v>0.15644661641208879</c:v>
                </c:pt>
                <c:pt idx="162">
                  <c:v>0.15745936189630844</c:v>
                </c:pt>
                <c:pt idx="163">
                  <c:v>0.15833504110061386</c:v>
                </c:pt>
                <c:pt idx="164">
                  <c:v>0.15936231740274481</c:v>
                </c:pt>
                <c:pt idx="165">
                  <c:v>0.16035562628249919</c:v>
                </c:pt>
                <c:pt idx="166">
                  <c:v>0.16133480740144926</c:v>
                </c:pt>
                <c:pt idx="167">
                  <c:v>0.16230129111377103</c:v>
                </c:pt>
                <c:pt idx="168">
                  <c:v>0.16322590595279313</c:v>
                </c:pt>
                <c:pt idx="169">
                  <c:v>0.16422378756323905</c:v>
                </c:pt>
                <c:pt idx="170">
                  <c:v>0.16519687591768778</c:v>
                </c:pt>
                <c:pt idx="171">
                  <c:v>0.16615991753760356</c:v>
                </c:pt>
                <c:pt idx="172">
                  <c:v>0.16715795108210674</c:v>
                </c:pt>
                <c:pt idx="173">
                  <c:v>0.16811761222466043</c:v>
                </c:pt>
                <c:pt idx="174">
                  <c:v>0.16907112921614176</c:v>
                </c:pt>
                <c:pt idx="175">
                  <c:v>0.17005624158381813</c:v>
                </c:pt>
                <c:pt idx="176">
                  <c:v>0.17103044307639109</c:v>
                </c:pt>
                <c:pt idx="177">
                  <c:v>0.17199272492710391</c:v>
                </c:pt>
                <c:pt idx="178">
                  <c:v>0.17294307221322575</c:v>
                </c:pt>
                <c:pt idx="179">
                  <c:v>0.17391734399628844</c:v>
                </c:pt>
                <c:pt idx="180">
                  <c:v>0.17485590137195994</c:v>
                </c:pt>
                <c:pt idx="181">
                  <c:v>0.17586644311819755</c:v>
                </c:pt>
                <c:pt idx="182">
                  <c:v>0.17680542145331973</c:v>
                </c:pt>
                <c:pt idx="183">
                  <c:v>0.17777921952038755</c:v>
                </c:pt>
                <c:pt idx="184">
                  <c:v>0.17876467080482134</c:v>
                </c:pt>
                <c:pt idx="185">
                  <c:v>0.1797550602967628</c:v>
                </c:pt>
                <c:pt idx="186">
                  <c:v>0.18071067468876706</c:v>
                </c:pt>
                <c:pt idx="187">
                  <c:v>0.18167664819873242</c:v>
                </c:pt>
                <c:pt idx="188">
                  <c:v>0.18265182108425257</c:v>
                </c:pt>
                <c:pt idx="189">
                  <c:v>0.18361776567157445</c:v>
                </c:pt>
                <c:pt idx="190">
                  <c:v>0.18457485858419703</c:v>
                </c:pt>
                <c:pt idx="191">
                  <c:v>0.1855855273647255</c:v>
                </c:pt>
                <c:pt idx="192">
                  <c:v>0.18653387650470271</c:v>
                </c:pt>
                <c:pt idx="193">
                  <c:v>0.18749999895400188</c:v>
                </c:pt>
                <c:pt idx="194">
                  <c:v>0.18846220795801188</c:v>
                </c:pt>
                <c:pt idx="195">
                  <c:v>0.18946732705550309</c:v>
                </c:pt>
                <c:pt idx="196">
                  <c:v>0.19048148558108396</c:v>
                </c:pt>
                <c:pt idx="197">
                  <c:v>0.19138749535435345</c:v>
                </c:pt>
                <c:pt idx="198">
                  <c:v>0.19236615724854558</c:v>
                </c:pt>
                <c:pt idx="199">
                  <c:v>0.19338568508659831</c:v>
                </c:pt>
                <c:pt idx="200">
                  <c:v>0.19430860917357845</c:v>
                </c:pt>
                <c:pt idx="201">
                  <c:v>0.19529318952845162</c:v>
                </c:pt>
                <c:pt idx="202">
                  <c:v>0.19628642469623553</c:v>
                </c:pt>
                <c:pt idx="203">
                  <c:v>0.19724918987029932</c:v>
                </c:pt>
                <c:pt idx="204">
                  <c:v>0.1981902891417088</c:v>
                </c:pt>
                <c:pt idx="205">
                  <c:v>0.199195905287821</c:v>
                </c:pt>
                <c:pt idx="206">
                  <c:v>0.20021323236866748</c:v>
                </c:pt>
                <c:pt idx="207">
                  <c:v>0.20111322579220872</c:v>
                </c:pt>
                <c:pt idx="208">
                  <c:v>0.2021106156669607</c:v>
                </c:pt>
                <c:pt idx="209">
                  <c:v>0.20302453567718559</c:v>
                </c:pt>
                <c:pt idx="210">
                  <c:v>0.2040578886368139</c:v>
                </c:pt>
                <c:pt idx="211">
                  <c:v>0.20500800792408999</c:v>
                </c:pt>
                <c:pt idx="212">
                  <c:v>0.20596804473575162</c:v>
                </c:pt>
                <c:pt idx="213">
                  <c:v>0.20694395783780345</c:v>
                </c:pt>
                <c:pt idx="214">
                  <c:v>0.20790785933402031</c:v>
                </c:pt>
                <c:pt idx="215">
                  <c:v>0.20887780963135327</c:v>
                </c:pt>
                <c:pt idx="216">
                  <c:v>0.20982087228657434</c:v>
                </c:pt>
                <c:pt idx="217">
                  <c:v>0.21077568455732668</c:v>
                </c:pt>
                <c:pt idx="218">
                  <c:v>0.21178547518465285</c:v>
                </c:pt>
                <c:pt idx="219">
                  <c:v>0.21274963633038707</c:v>
                </c:pt>
                <c:pt idx="220">
                  <c:v>0.21373630023622989</c:v>
                </c:pt>
                <c:pt idx="221">
                  <c:v>0.21472655731026707</c:v>
                </c:pt>
                <c:pt idx="222">
                  <c:v>0.21563312886694314</c:v>
                </c:pt>
                <c:pt idx="223">
                  <c:v>0.21661118201862295</c:v>
                </c:pt>
                <c:pt idx="224">
                  <c:v>0.21758425883492133</c:v>
                </c:pt>
                <c:pt idx="225">
                  <c:v>0.21856975957877936</c:v>
                </c:pt>
                <c:pt idx="226">
                  <c:v>0.21953275483132551</c:v>
                </c:pt>
                <c:pt idx="227">
                  <c:v>0.2204955931571666</c:v>
                </c:pt>
                <c:pt idx="228">
                  <c:v>0.22148493227885063</c:v>
                </c:pt>
                <c:pt idx="229">
                  <c:v>0.22248475115270966</c:v>
                </c:pt>
                <c:pt idx="230">
                  <c:v>0.22339010533702136</c:v>
                </c:pt>
                <c:pt idx="231">
                  <c:v>0.22445422691082459</c:v>
                </c:pt>
                <c:pt idx="232">
                  <c:v>0.22542399056481952</c:v>
                </c:pt>
                <c:pt idx="233">
                  <c:v>0.22640440731187103</c:v>
                </c:pt>
                <c:pt idx="234">
                  <c:v>0.22734642338390279</c:v>
                </c:pt>
                <c:pt idx="235">
                  <c:v>0.22830822910409662</c:v>
                </c:pt>
                <c:pt idx="236">
                  <c:v>0.22924488877408083</c:v>
                </c:pt>
                <c:pt idx="237">
                  <c:v>0.23021169917414222</c:v>
                </c:pt>
                <c:pt idx="238">
                  <c:v>0.23120184249605913</c:v>
                </c:pt>
                <c:pt idx="239">
                  <c:v>0.23219071430348404</c:v>
                </c:pt>
                <c:pt idx="240">
                  <c:v>0.23316481994477031</c:v>
                </c:pt>
                <c:pt idx="241">
                  <c:v>0.23413644795037633</c:v>
                </c:pt>
                <c:pt idx="242">
                  <c:v>0.2351163602740598</c:v>
                </c:pt>
                <c:pt idx="243">
                  <c:v>0.23608016757021896</c:v>
                </c:pt>
                <c:pt idx="244">
                  <c:v>0.23705013285697851</c:v>
                </c:pt>
                <c:pt idx="245">
                  <c:v>0.23803468267319589</c:v>
                </c:pt>
                <c:pt idx="246">
                  <c:v>0.23899155742101041</c:v>
                </c:pt>
                <c:pt idx="247">
                  <c:v>0.23996662865803295</c:v>
                </c:pt>
                <c:pt idx="248">
                  <c:v>0.24091330114342818</c:v>
                </c:pt>
                <c:pt idx="249">
                  <c:v>0.24187414997319384</c:v>
                </c:pt>
                <c:pt idx="250">
                  <c:v>0.24288625986922066</c:v>
                </c:pt>
                <c:pt idx="251">
                  <c:v>0.24380550034187434</c:v>
                </c:pt>
                <c:pt idx="252">
                  <c:v>0.24476658610591007</c:v>
                </c:pt>
                <c:pt idx="253">
                  <c:v>0.24575980160409605</c:v>
                </c:pt>
                <c:pt idx="254">
                  <c:v>0.24674057507899366</c:v>
                </c:pt>
                <c:pt idx="255">
                  <c:v>0.24770200711455864</c:v>
                </c:pt>
                <c:pt idx="256">
                  <c:v>0.24866832796217014</c:v>
                </c:pt>
                <c:pt idx="257">
                  <c:v>0.2496358269212561</c:v>
                </c:pt>
                <c:pt idx="258">
                  <c:v>0.25059864024716966</c:v>
                </c:pt>
                <c:pt idx="259">
                  <c:v>0.25157236316091536</c:v>
                </c:pt>
                <c:pt idx="260">
                  <c:v>0.25251778612696141</c:v>
                </c:pt>
                <c:pt idx="261">
                  <c:v>0.25351484771014815</c:v>
                </c:pt>
                <c:pt idx="262">
                  <c:v>0.25443438260523454</c:v>
                </c:pt>
                <c:pt idx="263">
                  <c:v>0.25545008519862794</c:v>
                </c:pt>
                <c:pt idx="264">
                  <c:v>0.25644357899419318</c:v>
                </c:pt>
                <c:pt idx="265">
                  <c:v>0.25738787521986967</c:v>
                </c:pt>
                <c:pt idx="266">
                  <c:v>0.25832414928425662</c:v>
                </c:pt>
                <c:pt idx="267">
                  <c:v>0.25934019999710251</c:v>
                </c:pt>
                <c:pt idx="268">
                  <c:v>0.26036957435984359</c:v>
                </c:pt>
                <c:pt idx="269">
                  <c:v>0.2612884011082196</c:v>
                </c:pt>
                <c:pt idx="270">
                  <c:v>0.26221133299646304</c:v>
                </c:pt>
                <c:pt idx="271">
                  <c:v>0.2632146175942302</c:v>
                </c:pt>
                <c:pt idx="272">
                  <c:v>0.26418318877525759</c:v>
                </c:pt>
                <c:pt idx="273">
                  <c:v>0.26507148365837618</c:v>
                </c:pt>
                <c:pt idx="274">
                  <c:v>0.26608363466120732</c:v>
                </c:pt>
                <c:pt idx="275">
                  <c:v>0.267030622811956</c:v>
                </c:pt>
                <c:pt idx="276">
                  <c:v>0.26808741746767717</c:v>
                </c:pt>
                <c:pt idx="277">
                  <c:v>0.26903602931662662</c:v>
                </c:pt>
                <c:pt idx="278">
                  <c:v>0.27000602523341533</c:v>
                </c:pt>
                <c:pt idx="279">
                  <c:v>0.27096628254016086</c:v>
                </c:pt>
                <c:pt idx="280">
                  <c:v>0.27193706687066749</c:v>
                </c:pt>
                <c:pt idx="281">
                  <c:v>0.27289238945600108</c:v>
                </c:pt>
                <c:pt idx="282">
                  <c:v>0.27387546754077891</c:v>
                </c:pt>
                <c:pt idx="283">
                  <c:v>0.27486790322520421</c:v>
                </c:pt>
                <c:pt idx="284">
                  <c:v>0.27582432645717292</c:v>
                </c:pt>
                <c:pt idx="285">
                  <c:v>0.27678388610915788</c:v>
                </c:pt>
                <c:pt idx="286">
                  <c:v>0.27781734010491865</c:v>
                </c:pt>
                <c:pt idx="287">
                  <c:v>0.2787279400254678</c:v>
                </c:pt>
                <c:pt idx="288">
                  <c:v>0.27970666149684764</c:v>
                </c:pt>
                <c:pt idx="289">
                  <c:v>0.28065892432837414</c:v>
                </c:pt>
                <c:pt idx="290">
                  <c:v>0.28162865845161567</c:v>
                </c:pt>
                <c:pt idx="291">
                  <c:v>0.28259121597502607</c:v>
                </c:pt>
                <c:pt idx="292">
                  <c:v>0.28355129741227447</c:v>
                </c:pt>
                <c:pt idx="293">
                  <c:v>0.28457793361195988</c:v>
                </c:pt>
                <c:pt idx="294">
                  <c:v>0.28552960957716322</c:v>
                </c:pt>
                <c:pt idx="295">
                  <c:v>0.28647892892204357</c:v>
                </c:pt>
                <c:pt idx="296">
                  <c:v>0.2874525290246267</c:v>
                </c:pt>
                <c:pt idx="297">
                  <c:v>0.28844863110218183</c:v>
                </c:pt>
                <c:pt idx="298">
                  <c:v>0.28936867009854733</c:v>
                </c:pt>
                <c:pt idx="299">
                  <c:v>0.29030071143671171</c:v>
                </c:pt>
                <c:pt idx="300">
                  <c:v>0.29132834814360165</c:v>
                </c:pt>
                <c:pt idx="301">
                  <c:v>0.2923215293038422</c:v>
                </c:pt>
                <c:pt idx="302">
                  <c:v>0.29327966729483113</c:v>
                </c:pt>
                <c:pt idx="303">
                  <c:v>0.29423880489406523</c:v>
                </c:pt>
                <c:pt idx="304">
                  <c:v>0.29517885023789925</c:v>
                </c:pt>
                <c:pt idx="305">
                  <c:v>0.29617675520429509</c:v>
                </c:pt>
                <c:pt idx="306">
                  <c:v>0.29709258185073872</c:v>
                </c:pt>
                <c:pt idx="307">
                  <c:v>0.29810602774978551</c:v>
                </c:pt>
                <c:pt idx="308">
                  <c:v>0.29907849835145262</c:v>
                </c:pt>
                <c:pt idx="309">
                  <c:v>0.30007206477731707</c:v>
                </c:pt>
                <c:pt idx="310">
                  <c:v>0.3010156892334801</c:v>
                </c:pt>
                <c:pt idx="311">
                  <c:v>0.30196150120396215</c:v>
                </c:pt>
                <c:pt idx="312">
                  <c:v>0.30293945998264749</c:v>
                </c:pt>
                <c:pt idx="313">
                  <c:v>0.30394049052908284</c:v>
                </c:pt>
                <c:pt idx="314">
                  <c:v>0.3048971336555496</c:v>
                </c:pt>
                <c:pt idx="315">
                  <c:v>0.30588151349639198</c:v>
                </c:pt>
                <c:pt idx="316">
                  <c:v>0.30679542411011634</c:v>
                </c:pt>
                <c:pt idx="317">
                  <c:v>0.30784960338603617</c:v>
                </c:pt>
                <c:pt idx="318">
                  <c:v>0.30876269650694627</c:v>
                </c:pt>
                <c:pt idx="319">
                  <c:v>0.30970746755869394</c:v>
                </c:pt>
                <c:pt idx="320">
                  <c:v>0.31073111041772783</c:v>
                </c:pt>
                <c:pt idx="321">
                  <c:v>0.31173770844177456</c:v>
                </c:pt>
                <c:pt idx="322">
                  <c:v>0.31265847877515923</c:v>
                </c:pt>
                <c:pt idx="323">
                  <c:v>0.31362321832285484</c:v>
                </c:pt>
                <c:pt idx="324">
                  <c:v>0.31454163802918922</c:v>
                </c:pt>
                <c:pt idx="325">
                  <c:v>0.31552648136463601</c:v>
                </c:pt>
                <c:pt idx="326">
                  <c:v>0.31644446077803728</c:v>
                </c:pt>
                <c:pt idx="327">
                  <c:v>0.31746835552300151</c:v>
                </c:pt>
                <c:pt idx="328">
                  <c:v>0.31845249829107314</c:v>
                </c:pt>
                <c:pt idx="329">
                  <c:v>0.31942063685207484</c:v>
                </c:pt>
                <c:pt idx="330">
                  <c:v>0.32039959816883828</c:v>
                </c:pt>
                <c:pt idx="331">
                  <c:v>0.32134046985587233</c:v>
                </c:pt>
                <c:pt idx="332">
                  <c:v>0.32234513790768593</c:v>
                </c:pt>
                <c:pt idx="333">
                  <c:v>0.32333493281042031</c:v>
                </c:pt>
                <c:pt idx="334">
                  <c:v>0.32427145227830723</c:v>
                </c:pt>
                <c:pt idx="335">
                  <c:v>0.325221108345223</c:v>
                </c:pt>
                <c:pt idx="336">
                  <c:v>0.3261871706700904</c:v>
                </c:pt>
                <c:pt idx="337">
                  <c:v>0.32718555831864993</c:v>
                </c:pt>
                <c:pt idx="338">
                  <c:v>0.32815633741305988</c:v>
                </c:pt>
                <c:pt idx="339">
                  <c:v>0.32914382319505331</c:v>
                </c:pt>
                <c:pt idx="340">
                  <c:v>0.33009676376975355</c:v>
                </c:pt>
                <c:pt idx="341">
                  <c:v>0.33106528993910789</c:v>
                </c:pt>
                <c:pt idx="342">
                  <c:v>0.33205750509148413</c:v>
                </c:pt>
                <c:pt idx="343">
                  <c:v>0.33297703778055887</c:v>
                </c:pt>
                <c:pt idx="344">
                  <c:v>0.3339510866006653</c:v>
                </c:pt>
                <c:pt idx="345">
                  <c:v>0.33493321520829039</c:v>
                </c:pt>
                <c:pt idx="346">
                  <c:v>0.3359046397310696</c:v>
                </c:pt>
                <c:pt idx="347">
                  <c:v>0.3369105673531122</c:v>
                </c:pt>
                <c:pt idx="348">
                  <c:v>0.33783595605521005</c:v>
                </c:pt>
                <c:pt idx="349">
                  <c:v>0.33878585101412506</c:v>
                </c:pt>
                <c:pt idx="350">
                  <c:v>0.3397540739018311</c:v>
                </c:pt>
                <c:pt idx="351">
                  <c:v>0.34073590866481773</c:v>
                </c:pt>
                <c:pt idx="352">
                  <c:v>0.34168251265329697</c:v>
                </c:pt>
                <c:pt idx="353">
                  <c:v>0.3426832222811918</c:v>
                </c:pt>
                <c:pt idx="354">
                  <c:v>0.34367900345053426</c:v>
                </c:pt>
                <c:pt idx="355">
                  <c:v>0.34468060284058621</c:v>
                </c:pt>
                <c:pt idx="356">
                  <c:v>0.34559393571031644</c:v>
                </c:pt>
                <c:pt idx="357">
                  <c:v>0.34653201958496394</c:v>
                </c:pt>
                <c:pt idx="358">
                  <c:v>0.34750405101544102</c:v>
                </c:pt>
                <c:pt idx="359">
                  <c:v>0.34852156666557893</c:v>
                </c:pt>
                <c:pt idx="360">
                  <c:v>0.34944966786687159</c:v>
                </c:pt>
                <c:pt idx="361">
                  <c:v>0.35041286054790416</c:v>
                </c:pt>
                <c:pt idx="362">
                  <c:v>0.35140559148355471</c:v>
                </c:pt>
                <c:pt idx="363">
                  <c:v>0.35234163392957846</c:v>
                </c:pt>
                <c:pt idx="364">
                  <c:v>0.35337395337731936</c:v>
                </c:pt>
                <c:pt idx="365">
                  <c:v>0.3543372802457867</c:v>
                </c:pt>
                <c:pt idx="366">
                  <c:v>0.35531641608642428</c:v>
                </c:pt>
                <c:pt idx="367">
                  <c:v>0.35627039398812532</c:v>
                </c:pt>
                <c:pt idx="368">
                  <c:v>0.35720097069187473</c:v>
                </c:pt>
                <c:pt idx="369">
                  <c:v>0.35813850461195951</c:v>
                </c:pt>
                <c:pt idx="370">
                  <c:v>0.35917402276305016</c:v>
                </c:pt>
                <c:pt idx="371">
                  <c:v>0.36011888894557698</c:v>
                </c:pt>
                <c:pt idx="372">
                  <c:v>0.36111220678856004</c:v>
                </c:pt>
                <c:pt idx="373">
                  <c:v>0.36208028770313627</c:v>
                </c:pt>
                <c:pt idx="374">
                  <c:v>0.36302776975954887</c:v>
                </c:pt>
                <c:pt idx="375">
                  <c:v>0.36399708605182585</c:v>
                </c:pt>
                <c:pt idx="376">
                  <c:v>0.36497767654507485</c:v>
                </c:pt>
                <c:pt idx="377">
                  <c:v>0.36592443329903657</c:v>
                </c:pt>
                <c:pt idx="378">
                  <c:v>0.36685268013075545</c:v>
                </c:pt>
                <c:pt idx="379">
                  <c:v>0.36786019184861746</c:v>
                </c:pt>
                <c:pt idx="380">
                  <c:v>0.3688779999452162</c:v>
                </c:pt>
                <c:pt idx="381">
                  <c:v>0.36982916412498523</c:v>
                </c:pt>
                <c:pt idx="382">
                  <c:v>0.37079025561396023</c:v>
                </c:pt>
                <c:pt idx="383">
                  <c:v>0.37170623424772953</c:v>
                </c:pt>
                <c:pt idx="384">
                  <c:v>0.3726772575698068</c:v>
                </c:pt>
                <c:pt idx="385">
                  <c:v>0.37365673179894038</c:v>
                </c:pt>
                <c:pt idx="386">
                  <c:v>0.37465461057772653</c:v>
                </c:pt>
                <c:pt idx="387">
                  <c:v>0.37560704142820961</c:v>
                </c:pt>
                <c:pt idx="388">
                  <c:v>0.37655917302557651</c:v>
                </c:pt>
                <c:pt idx="389">
                  <c:v>0.37756379510624299</c:v>
                </c:pt>
                <c:pt idx="390">
                  <c:v>0.37856274808966417</c:v>
                </c:pt>
                <c:pt idx="391">
                  <c:v>0.37950343991798741</c:v>
                </c:pt>
                <c:pt idx="392">
                  <c:v>0.38045883435617894</c:v>
                </c:pt>
                <c:pt idx="393">
                  <c:v>0.3814338903986691</c:v>
                </c:pt>
                <c:pt idx="394">
                  <c:v>0.38239327791727434</c:v>
                </c:pt>
                <c:pt idx="395">
                  <c:v>0.38338708783975639</c:v>
                </c:pt>
                <c:pt idx="396">
                  <c:v>0.38437717300129937</c:v>
                </c:pt>
                <c:pt idx="397">
                  <c:v>0.38532278891569433</c:v>
                </c:pt>
                <c:pt idx="398">
                  <c:v>0.3862676966988301</c:v>
                </c:pt>
                <c:pt idx="399">
                  <c:v>0.38724649998212196</c:v>
                </c:pt>
                <c:pt idx="400">
                  <c:v>0.38823846894672454</c:v>
                </c:pt>
                <c:pt idx="401">
                  <c:v>0.38919197798435168</c:v>
                </c:pt>
                <c:pt idx="402">
                  <c:v>0.390208527629614</c:v>
                </c:pt>
                <c:pt idx="403">
                  <c:v>0.39115383539158166</c:v>
                </c:pt>
                <c:pt idx="404">
                  <c:v>0.39204785947628518</c:v>
                </c:pt>
                <c:pt idx="405">
                  <c:v>0.39305107178396437</c:v>
                </c:pt>
                <c:pt idx="406">
                  <c:v>0.39406767847648133</c:v>
                </c:pt>
                <c:pt idx="407">
                  <c:v>0.39501852319681041</c:v>
                </c:pt>
                <c:pt idx="408">
                  <c:v>0.39598830640736038</c:v>
                </c:pt>
                <c:pt idx="409">
                  <c:v>0.39693963637909857</c:v>
                </c:pt>
                <c:pt idx="410">
                  <c:v>0.39792929863677345</c:v>
                </c:pt>
                <c:pt idx="411">
                  <c:v>0.39889099368070946</c:v>
                </c:pt>
                <c:pt idx="412">
                  <c:v>0.39989640017268846</c:v>
                </c:pt>
                <c:pt idx="413">
                  <c:v>0.40086012803012305</c:v>
                </c:pt>
                <c:pt idx="414">
                  <c:v>0.40184404489223902</c:v>
                </c:pt>
                <c:pt idx="415">
                  <c:v>0.40278730705704924</c:v>
                </c:pt>
                <c:pt idx="416">
                  <c:v>0.40379789282248096</c:v>
                </c:pt>
                <c:pt idx="417">
                  <c:v>0.40474139687452393</c:v>
                </c:pt>
                <c:pt idx="418">
                  <c:v>0.40569305157984747</c:v>
                </c:pt>
                <c:pt idx="419">
                  <c:v>0.40669374408178705</c:v>
                </c:pt>
                <c:pt idx="420">
                  <c:v>0.40760094267004093</c:v>
                </c:pt>
                <c:pt idx="421">
                  <c:v>0.40857763410458964</c:v>
                </c:pt>
                <c:pt idx="422">
                  <c:v>0.40958446991036962</c:v>
                </c:pt>
                <c:pt idx="423">
                  <c:v>0.41053367286677833</c:v>
                </c:pt>
                <c:pt idx="424">
                  <c:v>0.41148114154593685</c:v>
                </c:pt>
                <c:pt idx="425">
                  <c:v>0.41252112836688343</c:v>
                </c:pt>
                <c:pt idx="426">
                  <c:v>0.41348953072829353</c:v>
                </c:pt>
                <c:pt idx="427">
                  <c:v>0.4144738676331346</c:v>
                </c:pt>
                <c:pt idx="428">
                  <c:v>0.41544432022246924</c:v>
                </c:pt>
                <c:pt idx="429">
                  <c:v>0.41634743596526952</c:v>
                </c:pt>
                <c:pt idx="430">
                  <c:v>0.41731377310345252</c:v>
                </c:pt>
                <c:pt idx="431">
                  <c:v>0.41830884246577166</c:v>
                </c:pt>
                <c:pt idx="432">
                  <c:v>0.41925584447760011</c:v>
                </c:pt>
                <c:pt idx="433">
                  <c:v>0.42030120405196775</c:v>
                </c:pt>
                <c:pt idx="434">
                  <c:v>0.42124792158667396</c:v>
                </c:pt>
                <c:pt idx="435">
                  <c:v>0.42220185767550361</c:v>
                </c:pt>
                <c:pt idx="436">
                  <c:v>0.42320086844688987</c:v>
                </c:pt>
                <c:pt idx="437">
                  <c:v>0.42412985319342794</c:v>
                </c:pt>
                <c:pt idx="438">
                  <c:v>0.4250941310037416</c:v>
                </c:pt>
                <c:pt idx="439">
                  <c:v>0.42602887598701289</c:v>
                </c:pt>
                <c:pt idx="440">
                  <c:v>0.42704663786650005</c:v>
                </c:pt>
                <c:pt idx="441">
                  <c:v>0.42801186866780422</c:v>
                </c:pt>
                <c:pt idx="442">
                  <c:v>0.42894716337398392</c:v>
                </c:pt>
                <c:pt idx="443">
                  <c:v>0.42994777214231633</c:v>
                </c:pt>
                <c:pt idx="444">
                  <c:v>0.43096452849862921</c:v>
                </c:pt>
                <c:pt idx="445">
                  <c:v>0.43190195810700927</c:v>
                </c:pt>
                <c:pt idx="446">
                  <c:v>0.43285560132020162</c:v>
                </c:pt>
                <c:pt idx="447">
                  <c:v>0.43382886008411531</c:v>
                </c:pt>
                <c:pt idx="448">
                  <c:v>0.43479617536381854</c:v>
                </c:pt>
                <c:pt idx="449">
                  <c:v>0.43576016217004732</c:v>
                </c:pt>
                <c:pt idx="450">
                  <c:v>0.43671964229175081</c:v>
                </c:pt>
                <c:pt idx="451">
                  <c:v>0.43775130505991838</c:v>
                </c:pt>
                <c:pt idx="452">
                  <c:v>0.43870763048056566</c:v>
                </c:pt>
                <c:pt idx="453">
                  <c:v>0.43960475490033069</c:v>
                </c:pt>
                <c:pt idx="454">
                  <c:v>0.44062350100463898</c:v>
                </c:pt>
                <c:pt idx="455">
                  <c:v>0.44154944562575726</c:v>
                </c:pt>
                <c:pt idx="456">
                  <c:v>0.44252943566446856</c:v>
                </c:pt>
                <c:pt idx="457">
                  <c:v>0.44355200273926421</c:v>
                </c:pt>
                <c:pt idx="458">
                  <c:v>0.44454507098628027</c:v>
                </c:pt>
                <c:pt idx="459">
                  <c:v>0.44545415627554696</c:v>
                </c:pt>
                <c:pt idx="460">
                  <c:v>0.44647997068491713</c:v>
                </c:pt>
                <c:pt idx="461">
                  <c:v>0.44745343424113992</c:v>
                </c:pt>
                <c:pt idx="462">
                  <c:v>0.44839667867667699</c:v>
                </c:pt>
                <c:pt idx="463">
                  <c:v>0.44935885437792755</c:v>
                </c:pt>
                <c:pt idx="464">
                  <c:v>0.45034512951554717</c:v>
                </c:pt>
                <c:pt idx="465">
                  <c:v>0.45130857340900121</c:v>
                </c:pt>
                <c:pt idx="466">
                  <c:v>0.45228204263242555</c:v>
                </c:pt>
                <c:pt idx="467">
                  <c:v>0.4532261213512821</c:v>
                </c:pt>
                <c:pt idx="468">
                  <c:v>0.45419883012079304</c:v>
                </c:pt>
                <c:pt idx="469">
                  <c:v>0.45518919358657478</c:v>
                </c:pt>
                <c:pt idx="470">
                  <c:v>0.45616538441915966</c:v>
                </c:pt>
                <c:pt idx="471">
                  <c:v>0.45713929008115362</c:v>
                </c:pt>
                <c:pt idx="472">
                  <c:v>0.45811521092574703</c:v>
                </c:pt>
                <c:pt idx="473">
                  <c:v>0.45905948475313829</c:v>
                </c:pt>
                <c:pt idx="474">
                  <c:v>0.46001792362533295</c:v>
                </c:pt>
                <c:pt idx="475">
                  <c:v>0.46102388858632787</c:v>
                </c:pt>
                <c:pt idx="476">
                  <c:v>0.46194470975904389</c:v>
                </c:pt>
                <c:pt idx="477">
                  <c:v>0.46293207187182467</c:v>
                </c:pt>
                <c:pt idx="478">
                  <c:v>0.46394025884133844</c:v>
                </c:pt>
                <c:pt idx="479">
                  <c:v>0.46494028525264613</c:v>
                </c:pt>
                <c:pt idx="480">
                  <c:v>0.46589577517237968</c:v>
                </c:pt>
                <c:pt idx="481">
                  <c:v>0.4668225376434455</c:v>
                </c:pt>
                <c:pt idx="482">
                  <c:v>0.46783830396185416</c:v>
                </c:pt>
                <c:pt idx="483">
                  <c:v>0.46880664190103866</c:v>
                </c:pt>
                <c:pt idx="484">
                  <c:v>0.46971390734059992</c:v>
                </c:pt>
                <c:pt idx="485">
                  <c:v>0.47068656321497276</c:v>
                </c:pt>
                <c:pt idx="486">
                  <c:v>0.47165240577011253</c:v>
                </c:pt>
                <c:pt idx="487">
                  <c:v>0.47261571804958341</c:v>
                </c:pt>
                <c:pt idx="488">
                  <c:v>0.47356963703269861</c:v>
                </c:pt>
                <c:pt idx="489">
                  <c:v>0.47452755523570989</c:v>
                </c:pt>
                <c:pt idx="490">
                  <c:v>0.47558449207434894</c:v>
                </c:pt>
                <c:pt idx="491">
                  <c:v>0.47652870676285142</c:v>
                </c:pt>
                <c:pt idx="492">
                  <c:v>0.47751170127280523</c:v>
                </c:pt>
                <c:pt idx="493">
                  <c:v>0.47841061468103974</c:v>
                </c:pt>
                <c:pt idx="494">
                  <c:v>0.479464837111162</c:v>
                </c:pt>
                <c:pt idx="495">
                  <c:v>0.48040836384260499</c:v>
                </c:pt>
                <c:pt idx="496">
                  <c:v>0.48135695634499864</c:v>
                </c:pt>
                <c:pt idx="497">
                  <c:v>0.48233054708700429</c:v>
                </c:pt>
                <c:pt idx="498">
                  <c:v>0.48331930061308109</c:v>
                </c:pt>
                <c:pt idx="499">
                  <c:v>0.48426684182928481</c:v>
                </c:pt>
                <c:pt idx="500">
                  <c:v>0.48523900406218773</c:v>
                </c:pt>
                <c:pt idx="501">
                  <c:v>0.48621231897966233</c:v>
                </c:pt>
                <c:pt idx="502">
                  <c:v>0.48713276781101567</c:v>
                </c:pt>
                <c:pt idx="503">
                  <c:v>0.48813283403715324</c:v>
                </c:pt>
                <c:pt idx="504">
                  <c:v>0.48909450586974967</c:v>
                </c:pt>
                <c:pt idx="505">
                  <c:v>0.49010008776853076</c:v>
                </c:pt>
                <c:pt idx="506">
                  <c:v>0.4911019912664461</c:v>
                </c:pt>
                <c:pt idx="507">
                  <c:v>0.49206701326230506</c:v>
                </c:pt>
                <c:pt idx="508">
                  <c:v>0.49307062771297405</c:v>
                </c:pt>
                <c:pt idx="509">
                  <c:v>0.49399171331462571</c:v>
                </c:pt>
                <c:pt idx="510">
                  <c:v>0.49493543890136549</c:v>
                </c:pt>
                <c:pt idx="511">
                  <c:v>0.49591623478919961</c:v>
                </c:pt>
                <c:pt idx="512">
                  <c:v>0.49691435088254493</c:v>
                </c:pt>
                <c:pt idx="513">
                  <c:v>0.49790914443196144</c:v>
                </c:pt>
                <c:pt idx="514">
                  <c:v>0.49885773200140465</c:v>
                </c:pt>
                <c:pt idx="515">
                  <c:v>0.49981223269475716</c:v>
                </c:pt>
                <c:pt idx="516">
                  <c:v>0.50077752126617336</c:v>
                </c:pt>
                <c:pt idx="517">
                  <c:v>0.50170701359743253</c:v>
                </c:pt>
                <c:pt idx="518">
                  <c:v>0.50272585408583548</c:v>
                </c:pt>
                <c:pt idx="519">
                  <c:v>0.50370527300619372</c:v>
                </c:pt>
                <c:pt idx="520">
                  <c:v>0.50465916995293569</c:v>
                </c:pt>
                <c:pt idx="521">
                  <c:v>0.50564938931019476</c:v>
                </c:pt>
                <c:pt idx="522">
                  <c:v>0.50662650228608808</c:v>
                </c:pt>
                <c:pt idx="523">
                  <c:v>0.5075961414142357</c:v>
                </c:pt>
                <c:pt idx="524">
                  <c:v>0.50856001093118108</c:v>
                </c:pt>
                <c:pt idx="525">
                  <c:v>0.50954181253987718</c:v>
                </c:pt>
                <c:pt idx="526">
                  <c:v>0.510507446956738</c:v>
                </c:pt>
                <c:pt idx="527">
                  <c:v>0.51144508963562951</c:v>
                </c:pt>
                <c:pt idx="528">
                  <c:v>0.5124482491968404</c:v>
                </c:pt>
                <c:pt idx="529">
                  <c:v>0.51344297744716205</c:v>
                </c:pt>
                <c:pt idx="530">
                  <c:v>0.51437139023706202</c:v>
                </c:pt>
                <c:pt idx="531">
                  <c:v>0.51532961597807869</c:v>
                </c:pt>
                <c:pt idx="532">
                  <c:v>0.51627912797078035</c:v>
                </c:pt>
                <c:pt idx="533">
                  <c:v>0.5172594040449412</c:v>
                </c:pt>
                <c:pt idx="534">
                  <c:v>0.51817690821036855</c:v>
                </c:pt>
                <c:pt idx="535">
                  <c:v>0.51922207357945294</c:v>
                </c:pt>
                <c:pt idx="536">
                  <c:v>0.52015934696794497</c:v>
                </c:pt>
                <c:pt idx="537">
                  <c:v>0.52116406287383821</c:v>
                </c:pt>
                <c:pt idx="538">
                  <c:v>0.52209238123339241</c:v>
                </c:pt>
                <c:pt idx="539">
                  <c:v>0.5230816941437928</c:v>
                </c:pt>
                <c:pt idx="540">
                  <c:v>0.52403301926033485</c:v>
                </c:pt>
                <c:pt idx="541">
                  <c:v>0.52502971899741835</c:v>
                </c:pt>
              </c:numCache>
            </c:numRef>
          </c:xVal>
          <c:yVal>
            <c:numRef>
              <c:f>'Graficas (2)'!$BF$5:$BF$546</c:f>
              <c:numCache>
                <c:formatCode>General</c:formatCode>
                <c:ptCount val="542"/>
                <c:pt idx="0">
                  <c:v>0.13244165976091904</c:v>
                </c:pt>
                <c:pt idx="1">
                  <c:v>0.55476033572049943</c:v>
                </c:pt>
                <c:pt idx="2">
                  <c:v>1.3171317888502565</c:v>
                </c:pt>
                <c:pt idx="3">
                  <c:v>1.9353295711788441</c:v>
                </c:pt>
                <c:pt idx="4">
                  <c:v>2.7139846370634539</c:v>
                </c:pt>
                <c:pt idx="5">
                  <c:v>3.4729927070276383</c:v>
                </c:pt>
                <c:pt idx="6">
                  <c:v>4.4994777331230758</c:v>
                </c:pt>
                <c:pt idx="7">
                  <c:v>5.4364227255937472</c:v>
                </c:pt>
                <c:pt idx="8">
                  <c:v>6.378697244182745</c:v>
                </c:pt>
                <c:pt idx="9">
                  <c:v>7.2322975396723184</c:v>
                </c:pt>
                <c:pt idx="10">
                  <c:v>8.2700147498492367</c:v>
                </c:pt>
                <c:pt idx="11">
                  <c:v>9.3942316627585019</c:v>
                </c:pt>
                <c:pt idx="12">
                  <c:v>10.406062420021032</c:v>
                </c:pt>
                <c:pt idx="13">
                  <c:v>11.519703543704857</c:v>
                </c:pt>
                <c:pt idx="14">
                  <c:v>12.625336692584264</c:v>
                </c:pt>
                <c:pt idx="15">
                  <c:v>13.850443313427849</c:v>
                </c:pt>
                <c:pt idx="16">
                  <c:v>15.011017800133752</c:v>
                </c:pt>
                <c:pt idx="17">
                  <c:v>16.16772906789955</c:v>
                </c:pt>
                <c:pt idx="18">
                  <c:v>17.321263012281513</c:v>
                </c:pt>
                <c:pt idx="19">
                  <c:v>18.569859645854919</c:v>
                </c:pt>
                <c:pt idx="20">
                  <c:v>19.800863023971566</c:v>
                </c:pt>
                <c:pt idx="21">
                  <c:v>20.831901716097057</c:v>
                </c:pt>
                <c:pt idx="22">
                  <c:v>22.152825836440719</c:v>
                </c:pt>
                <c:pt idx="23">
                  <c:v>23.341815878940054</c:v>
                </c:pt>
                <c:pt idx="24">
                  <c:v>24.74196047545863</c:v>
                </c:pt>
                <c:pt idx="25">
                  <c:v>25.85061256846252</c:v>
                </c:pt>
                <c:pt idx="26">
                  <c:v>26.893293564933515</c:v>
                </c:pt>
                <c:pt idx="27">
                  <c:v>28.176748867673655</c:v>
                </c:pt>
                <c:pt idx="28">
                  <c:v>29.337741074799801</c:v>
                </c:pt>
                <c:pt idx="29">
                  <c:v>30.484952329493506</c:v>
                </c:pt>
                <c:pt idx="30">
                  <c:v>31.587349850168614</c:v>
                </c:pt>
                <c:pt idx="31">
                  <c:v>32.746303895320715</c:v>
                </c:pt>
                <c:pt idx="32">
                  <c:v>33.844657117710845</c:v>
                </c:pt>
                <c:pt idx="33">
                  <c:v>34.916199894569544</c:v>
                </c:pt>
                <c:pt idx="34">
                  <c:v>35.983103075271927</c:v>
                </c:pt>
                <c:pt idx="35">
                  <c:v>37.048340260752617</c:v>
                </c:pt>
                <c:pt idx="36">
                  <c:v>38.080008949113989</c:v>
                </c:pt>
                <c:pt idx="37">
                  <c:v>39.115479051506057</c:v>
                </c:pt>
                <c:pt idx="38">
                  <c:v>40.04728345347398</c:v>
                </c:pt>
                <c:pt idx="39">
                  <c:v>41.043238181747562</c:v>
                </c:pt>
                <c:pt idx="40">
                  <c:v>41.954696895986828</c:v>
                </c:pt>
                <c:pt idx="41">
                  <c:v>42.796023648567555</c:v>
                </c:pt>
                <c:pt idx="42">
                  <c:v>43.660565213296707</c:v>
                </c:pt>
                <c:pt idx="43">
                  <c:v>44.619714108443731</c:v>
                </c:pt>
                <c:pt idx="44">
                  <c:v>45.435923477381301</c:v>
                </c:pt>
                <c:pt idx="45">
                  <c:v>46.149745411881703</c:v>
                </c:pt>
                <c:pt idx="46">
                  <c:v>46.686033011213439</c:v>
                </c:pt>
                <c:pt idx="47">
                  <c:v>47.444575696056738</c:v>
                </c:pt>
                <c:pt idx="48">
                  <c:v>48.084578746664995</c:v>
                </c:pt>
                <c:pt idx="49">
                  <c:v>48.730878918307056</c:v>
                </c:pt>
                <c:pt idx="50">
                  <c:v>49.182014437142222</c:v>
                </c:pt>
                <c:pt idx="51">
                  <c:v>49.857261587996739</c:v>
                </c:pt>
                <c:pt idx="52">
                  <c:v>50.275189336567294</c:v>
                </c:pt>
                <c:pt idx="53">
                  <c:v>50.855320376689171</c:v>
                </c:pt>
                <c:pt idx="54">
                  <c:v>51.262042399443907</c:v>
                </c:pt>
                <c:pt idx="55">
                  <c:v>51.774284695845054</c:v>
                </c:pt>
                <c:pt idx="56">
                  <c:v>52.232579548603624</c:v>
                </c:pt>
                <c:pt idx="57">
                  <c:v>52.577526991439903</c:v>
                </c:pt>
                <c:pt idx="58">
                  <c:v>52.867424760253847</c:v>
                </c:pt>
                <c:pt idx="59">
                  <c:v>53.426611120538169</c:v>
                </c:pt>
                <c:pt idx="60">
                  <c:v>53.770816221718931</c:v>
                </c:pt>
                <c:pt idx="61">
                  <c:v>53.971832706213128</c:v>
                </c:pt>
                <c:pt idx="62">
                  <c:v>54.450677853346406</c:v>
                </c:pt>
                <c:pt idx="63">
                  <c:v>54.750993746582935</c:v>
                </c:pt>
                <c:pt idx="64">
                  <c:v>54.999273179229831</c:v>
                </c:pt>
                <c:pt idx="65">
                  <c:v>55.308147524065042</c:v>
                </c:pt>
                <c:pt idx="66">
                  <c:v>55.590688254339</c:v>
                </c:pt>
                <c:pt idx="67">
                  <c:v>55.883612283645014</c:v>
                </c:pt>
                <c:pt idx="68">
                  <c:v>56.18571566803157</c:v>
                </c:pt>
                <c:pt idx="69">
                  <c:v>56.42865085020825</c:v>
                </c:pt>
                <c:pt idx="70">
                  <c:v>56.613404816571595</c:v>
                </c:pt>
                <c:pt idx="71">
                  <c:v>56.876775335162883</c:v>
                </c:pt>
                <c:pt idx="72">
                  <c:v>57.227147462875926</c:v>
                </c:pt>
                <c:pt idx="73">
                  <c:v>57.446820959129198</c:v>
                </c:pt>
                <c:pt idx="74">
                  <c:v>57.725638412311241</c:v>
                </c:pt>
                <c:pt idx="75">
                  <c:v>57.948068050372079</c:v>
                </c:pt>
                <c:pt idx="76">
                  <c:v>58.273326113617692</c:v>
                </c:pt>
                <c:pt idx="77">
                  <c:v>58.507409546628956</c:v>
                </c:pt>
                <c:pt idx="78">
                  <c:v>58.719993645762976</c:v>
                </c:pt>
                <c:pt idx="79">
                  <c:v>59.003272107630664</c:v>
                </c:pt>
                <c:pt idx="80">
                  <c:v>59.187923997392417</c:v>
                </c:pt>
                <c:pt idx="81">
                  <c:v>59.572088121873719</c:v>
                </c:pt>
                <c:pt idx="82">
                  <c:v>59.767574806580591</c:v>
                </c:pt>
                <c:pt idx="83">
                  <c:v>59.891176665509626</c:v>
                </c:pt>
                <c:pt idx="84">
                  <c:v>60.007052742830297</c:v>
                </c:pt>
                <c:pt idx="85">
                  <c:v>60.267281185587684</c:v>
                </c:pt>
                <c:pt idx="86">
                  <c:v>60.505699785315755</c:v>
                </c:pt>
                <c:pt idx="87">
                  <c:v>60.634721823568256</c:v>
                </c:pt>
                <c:pt idx="88">
                  <c:v>60.721847544080582</c:v>
                </c:pt>
                <c:pt idx="89">
                  <c:v>60.917372731226479</c:v>
                </c:pt>
                <c:pt idx="90">
                  <c:v>61.144530861256023</c:v>
                </c:pt>
                <c:pt idx="91">
                  <c:v>61.279437523483594</c:v>
                </c:pt>
                <c:pt idx="92">
                  <c:v>61.405238416981227</c:v>
                </c:pt>
                <c:pt idx="93">
                  <c:v>61.521107185583574</c:v>
                </c:pt>
                <c:pt idx="94">
                  <c:v>61.65617757204366</c:v>
                </c:pt>
                <c:pt idx="95">
                  <c:v>61.820007832460078</c:v>
                </c:pt>
                <c:pt idx="96">
                  <c:v>61.955474474534981</c:v>
                </c:pt>
                <c:pt idx="97">
                  <c:v>61.872964876679042</c:v>
                </c:pt>
                <c:pt idx="98">
                  <c:v>62.143236262517895</c:v>
                </c:pt>
                <c:pt idx="99">
                  <c:v>62.123525508191662</c:v>
                </c:pt>
                <c:pt idx="100">
                  <c:v>62.278107245410887</c:v>
                </c:pt>
                <c:pt idx="101">
                  <c:v>62.293113869934288</c:v>
                </c:pt>
                <c:pt idx="102">
                  <c:v>62.366509928304026</c:v>
                </c:pt>
                <c:pt idx="103">
                  <c:v>62.450606294322981</c:v>
                </c:pt>
                <c:pt idx="104">
                  <c:v>62.584301033513682</c:v>
                </c:pt>
                <c:pt idx="105">
                  <c:v>62.591167175753938</c:v>
                </c:pt>
                <c:pt idx="106">
                  <c:v>62.69419672820834</c:v>
                </c:pt>
                <c:pt idx="107">
                  <c:v>62.696249035612325</c:v>
                </c:pt>
                <c:pt idx="108">
                  <c:v>62.639222908783246</c:v>
                </c:pt>
                <c:pt idx="109">
                  <c:v>62.657469213879118</c:v>
                </c:pt>
                <c:pt idx="110">
                  <c:v>62.744656309062769</c:v>
                </c:pt>
                <c:pt idx="111">
                  <c:v>62.895526165427796</c:v>
                </c:pt>
                <c:pt idx="112">
                  <c:v>62.934872512539677</c:v>
                </c:pt>
                <c:pt idx="113">
                  <c:v>62.934828346703299</c:v>
                </c:pt>
                <c:pt idx="114">
                  <c:v>62.846518303020005</c:v>
                </c:pt>
                <c:pt idx="115">
                  <c:v>62.867968610728681</c:v>
                </c:pt>
                <c:pt idx="116">
                  <c:v>62.947530728239755</c:v>
                </c:pt>
                <c:pt idx="117">
                  <c:v>62.85850013360816</c:v>
                </c:pt>
                <c:pt idx="118">
                  <c:v>62.882506737458662</c:v>
                </c:pt>
                <c:pt idx="119">
                  <c:v>62.914455203838862</c:v>
                </c:pt>
                <c:pt idx="120">
                  <c:v>62.990474696114937</c:v>
                </c:pt>
                <c:pt idx="121">
                  <c:v>62.888423875949243</c:v>
                </c:pt>
                <c:pt idx="122">
                  <c:v>63.026079939186943</c:v>
                </c:pt>
                <c:pt idx="123">
                  <c:v>63.0862009542059</c:v>
                </c:pt>
                <c:pt idx="124">
                  <c:v>63.069663138032226</c:v>
                </c:pt>
                <c:pt idx="125">
                  <c:v>62.929317356380693</c:v>
                </c:pt>
                <c:pt idx="126">
                  <c:v>62.97007970478878</c:v>
                </c:pt>
                <c:pt idx="127">
                  <c:v>63.050447396402618</c:v>
                </c:pt>
                <c:pt idx="128">
                  <c:v>62.929866770557396</c:v>
                </c:pt>
                <c:pt idx="129">
                  <c:v>63.039916837350006</c:v>
                </c:pt>
                <c:pt idx="130">
                  <c:v>63.103880371581134</c:v>
                </c:pt>
                <c:pt idx="131">
                  <c:v>63.069226641837396</c:v>
                </c:pt>
                <c:pt idx="132">
                  <c:v>63.067394340611159</c:v>
                </c:pt>
                <c:pt idx="133">
                  <c:v>63.059706998874468</c:v>
                </c:pt>
                <c:pt idx="134">
                  <c:v>63.05835527442256</c:v>
                </c:pt>
                <c:pt idx="135">
                  <c:v>63.177995803116389</c:v>
                </c:pt>
                <c:pt idx="136">
                  <c:v>63.172289944344925</c:v>
                </c:pt>
                <c:pt idx="137">
                  <c:v>63.072521619087652</c:v>
                </c:pt>
                <c:pt idx="138">
                  <c:v>63.24934760673608</c:v>
                </c:pt>
                <c:pt idx="139">
                  <c:v>63.16055358081455</c:v>
                </c:pt>
                <c:pt idx="140">
                  <c:v>63.193861543090158</c:v>
                </c:pt>
                <c:pt idx="141">
                  <c:v>63.354745139290536</c:v>
                </c:pt>
                <c:pt idx="142">
                  <c:v>63.255195889947856</c:v>
                </c:pt>
                <c:pt idx="143">
                  <c:v>63.257146030680545</c:v>
                </c:pt>
                <c:pt idx="144">
                  <c:v>63.307560272040838</c:v>
                </c:pt>
                <c:pt idx="145">
                  <c:v>63.311277657466931</c:v>
                </c:pt>
                <c:pt idx="146">
                  <c:v>63.254093389358921</c:v>
                </c:pt>
                <c:pt idx="147">
                  <c:v>63.299515659792561</c:v>
                </c:pt>
                <c:pt idx="148">
                  <c:v>63.416071186661767</c:v>
                </c:pt>
                <c:pt idx="149">
                  <c:v>63.437704849009378</c:v>
                </c:pt>
                <c:pt idx="150">
                  <c:v>63.432028688524575</c:v>
                </c:pt>
                <c:pt idx="151">
                  <c:v>63.522832800421497</c:v>
                </c:pt>
                <c:pt idx="152">
                  <c:v>63.482101576978337</c:v>
                </c:pt>
                <c:pt idx="153">
                  <c:v>63.490760672312106</c:v>
                </c:pt>
                <c:pt idx="154">
                  <c:v>63.502214567967485</c:v>
                </c:pt>
                <c:pt idx="155">
                  <c:v>63.460405433682034</c:v>
                </c:pt>
                <c:pt idx="156">
                  <c:v>63.541328991496471</c:v>
                </c:pt>
                <c:pt idx="157">
                  <c:v>63.612835533681562</c:v>
                </c:pt>
                <c:pt idx="158">
                  <c:v>63.639851227692226</c:v>
                </c:pt>
                <c:pt idx="159">
                  <c:v>63.494257137798719</c:v>
                </c:pt>
                <c:pt idx="160">
                  <c:v>63.650480589893007</c:v>
                </c:pt>
                <c:pt idx="161">
                  <c:v>63.863501796459119</c:v>
                </c:pt>
                <c:pt idx="162">
                  <c:v>63.824379743123153</c:v>
                </c:pt>
                <c:pt idx="163">
                  <c:v>63.756429636419647</c:v>
                </c:pt>
                <c:pt idx="164">
                  <c:v>63.792979293118734</c:v>
                </c:pt>
                <c:pt idx="165">
                  <c:v>63.906788644302154</c:v>
                </c:pt>
                <c:pt idx="166">
                  <c:v>63.883194830409003</c:v>
                </c:pt>
                <c:pt idx="167">
                  <c:v>63.781581493768464</c:v>
                </c:pt>
                <c:pt idx="168">
                  <c:v>63.771259288884792</c:v>
                </c:pt>
                <c:pt idx="169">
                  <c:v>63.84798437020693</c:v>
                </c:pt>
                <c:pt idx="170">
                  <c:v>63.813141897449078</c:v>
                </c:pt>
                <c:pt idx="171">
                  <c:v>63.871809629144217</c:v>
                </c:pt>
                <c:pt idx="172">
                  <c:v>63.930463355327014</c:v>
                </c:pt>
                <c:pt idx="173">
                  <c:v>63.910514735560255</c:v>
                </c:pt>
                <c:pt idx="174">
                  <c:v>63.833996545975857</c:v>
                </c:pt>
                <c:pt idx="175">
                  <c:v>63.905177292580291</c:v>
                </c:pt>
                <c:pt idx="176">
                  <c:v>63.948256604445717</c:v>
                </c:pt>
                <c:pt idx="177">
                  <c:v>63.921737556764285</c:v>
                </c:pt>
                <c:pt idx="178">
                  <c:v>63.943677969395857</c:v>
                </c:pt>
                <c:pt idx="179">
                  <c:v>63.963421228611743</c:v>
                </c:pt>
                <c:pt idx="180">
                  <c:v>63.874891907560141</c:v>
                </c:pt>
                <c:pt idx="181">
                  <c:v>63.915610887009038</c:v>
                </c:pt>
                <c:pt idx="182">
                  <c:v>63.899310463237427</c:v>
                </c:pt>
                <c:pt idx="183">
                  <c:v>63.867326327835755</c:v>
                </c:pt>
                <c:pt idx="184">
                  <c:v>63.999186509242051</c:v>
                </c:pt>
                <c:pt idx="185">
                  <c:v>64.024205424920495</c:v>
                </c:pt>
                <c:pt idx="186">
                  <c:v>63.931436460658787</c:v>
                </c:pt>
                <c:pt idx="187">
                  <c:v>64.009634675729018</c:v>
                </c:pt>
                <c:pt idx="188">
                  <c:v>64.025714759858332</c:v>
                </c:pt>
                <c:pt idx="189">
                  <c:v>63.9913990696895</c:v>
                </c:pt>
                <c:pt idx="190">
                  <c:v>63.978129661546106</c:v>
                </c:pt>
                <c:pt idx="191">
                  <c:v>64.041599455746422</c:v>
                </c:pt>
                <c:pt idx="192">
                  <c:v>64.036296967417485</c:v>
                </c:pt>
                <c:pt idx="193">
                  <c:v>63.996560945975411</c:v>
                </c:pt>
                <c:pt idx="194">
                  <c:v>64.090292913998638</c:v>
                </c:pt>
                <c:pt idx="195">
                  <c:v>64.122721914524746</c:v>
                </c:pt>
                <c:pt idx="196">
                  <c:v>64.120273740662626</c:v>
                </c:pt>
                <c:pt idx="197">
                  <c:v>64.125811663234714</c:v>
                </c:pt>
                <c:pt idx="198">
                  <c:v>64.116912901064254</c:v>
                </c:pt>
                <c:pt idx="199">
                  <c:v>64.194615060415671</c:v>
                </c:pt>
                <c:pt idx="200">
                  <c:v>64.137698613868153</c:v>
                </c:pt>
                <c:pt idx="201">
                  <c:v>64.150433769128512</c:v>
                </c:pt>
                <c:pt idx="202">
                  <c:v>64.291916612050528</c:v>
                </c:pt>
                <c:pt idx="203">
                  <c:v>64.184202182731809</c:v>
                </c:pt>
                <c:pt idx="204">
                  <c:v>64.247215920461429</c:v>
                </c:pt>
                <c:pt idx="205">
                  <c:v>64.259451115373437</c:v>
                </c:pt>
                <c:pt idx="206">
                  <c:v>64.333516934254817</c:v>
                </c:pt>
                <c:pt idx="207">
                  <c:v>64.211582942074514</c:v>
                </c:pt>
                <c:pt idx="208">
                  <c:v>64.255066360067218</c:v>
                </c:pt>
                <c:pt idx="209">
                  <c:v>64.175342352722666</c:v>
                </c:pt>
                <c:pt idx="210">
                  <c:v>64.250660003819419</c:v>
                </c:pt>
                <c:pt idx="211">
                  <c:v>64.241179805247043</c:v>
                </c:pt>
                <c:pt idx="212">
                  <c:v>64.236654796801872</c:v>
                </c:pt>
                <c:pt idx="213">
                  <c:v>64.308754223881053</c:v>
                </c:pt>
                <c:pt idx="214">
                  <c:v>64.255121743376989</c:v>
                </c:pt>
                <c:pt idx="215">
                  <c:v>64.367556665640009</c:v>
                </c:pt>
                <c:pt idx="216">
                  <c:v>64.238695185425399</c:v>
                </c:pt>
                <c:pt idx="217">
                  <c:v>64.289549787731829</c:v>
                </c:pt>
                <c:pt idx="218">
                  <c:v>64.2567803906894</c:v>
                </c:pt>
                <c:pt idx="219">
                  <c:v>64.390361257570831</c:v>
                </c:pt>
                <c:pt idx="220">
                  <c:v>64.402214880310424</c:v>
                </c:pt>
                <c:pt idx="221">
                  <c:v>64.482710083966055</c:v>
                </c:pt>
                <c:pt idx="222">
                  <c:v>64.331161137644216</c:v>
                </c:pt>
                <c:pt idx="223">
                  <c:v>64.419739901523215</c:v>
                </c:pt>
                <c:pt idx="224">
                  <c:v>64.497337799908422</c:v>
                </c:pt>
                <c:pt idx="225">
                  <c:v>64.528283954272752</c:v>
                </c:pt>
                <c:pt idx="226">
                  <c:v>64.503008246804299</c:v>
                </c:pt>
                <c:pt idx="227">
                  <c:v>64.531498452425154</c:v>
                </c:pt>
                <c:pt idx="228">
                  <c:v>64.588834601616412</c:v>
                </c:pt>
                <c:pt idx="229">
                  <c:v>64.610920456371019</c:v>
                </c:pt>
                <c:pt idx="230">
                  <c:v>64.551949462362614</c:v>
                </c:pt>
                <c:pt idx="231">
                  <c:v>64.681888770912764</c:v>
                </c:pt>
                <c:pt idx="232">
                  <c:v>64.673853432417644</c:v>
                </c:pt>
                <c:pt idx="233">
                  <c:v>64.692520998158585</c:v>
                </c:pt>
                <c:pt idx="234">
                  <c:v>64.683435158921981</c:v>
                </c:pt>
                <c:pt idx="235">
                  <c:v>64.656124415452226</c:v>
                </c:pt>
                <c:pt idx="236">
                  <c:v>64.545829605598172</c:v>
                </c:pt>
                <c:pt idx="237">
                  <c:v>64.634078487752191</c:v>
                </c:pt>
                <c:pt idx="238">
                  <c:v>64.678716230854803</c:v>
                </c:pt>
                <c:pt idx="239">
                  <c:v>64.693313580893943</c:v>
                </c:pt>
                <c:pt idx="240">
                  <c:v>64.671185365137006</c:v>
                </c:pt>
                <c:pt idx="241">
                  <c:v>64.721674141674725</c:v>
                </c:pt>
                <c:pt idx="242">
                  <c:v>64.699162317892515</c:v>
                </c:pt>
                <c:pt idx="243">
                  <c:v>64.735357055521035</c:v>
                </c:pt>
                <c:pt idx="244">
                  <c:v>64.696861144842401</c:v>
                </c:pt>
                <c:pt idx="245">
                  <c:v>64.827242855004584</c:v>
                </c:pt>
                <c:pt idx="246">
                  <c:v>64.78950450159202</c:v>
                </c:pt>
                <c:pt idx="247">
                  <c:v>64.824850901207668</c:v>
                </c:pt>
                <c:pt idx="248">
                  <c:v>64.838191782154922</c:v>
                </c:pt>
                <c:pt idx="249">
                  <c:v>64.880835333510291</c:v>
                </c:pt>
                <c:pt idx="250">
                  <c:v>64.980560462384858</c:v>
                </c:pt>
                <c:pt idx="251">
                  <c:v>64.934569535149393</c:v>
                </c:pt>
                <c:pt idx="252">
                  <c:v>64.930977634850649</c:v>
                </c:pt>
                <c:pt idx="253">
                  <c:v>64.974899679773728</c:v>
                </c:pt>
                <c:pt idx="254">
                  <c:v>65.081012675363525</c:v>
                </c:pt>
                <c:pt idx="255">
                  <c:v>65.097906208860053</c:v>
                </c:pt>
                <c:pt idx="256">
                  <c:v>65.123604736350146</c:v>
                </c:pt>
                <c:pt idx="257">
                  <c:v>65.091773263095135</c:v>
                </c:pt>
                <c:pt idx="258">
                  <c:v>65.159250204188766</c:v>
                </c:pt>
                <c:pt idx="259">
                  <c:v>65.166957189395504</c:v>
                </c:pt>
                <c:pt idx="260">
                  <c:v>65.243817063288276</c:v>
                </c:pt>
                <c:pt idx="261">
                  <c:v>65.213494919470733</c:v>
                </c:pt>
                <c:pt idx="262">
                  <c:v>65.171337705920095</c:v>
                </c:pt>
                <c:pt idx="263">
                  <c:v>65.384707911701071</c:v>
                </c:pt>
                <c:pt idx="264">
                  <c:v>65.461789118066662</c:v>
                </c:pt>
                <c:pt idx="265">
                  <c:v>65.396248092863217</c:v>
                </c:pt>
                <c:pt idx="266">
                  <c:v>65.421268057751917</c:v>
                </c:pt>
                <c:pt idx="267">
                  <c:v>65.448079520178368</c:v>
                </c:pt>
                <c:pt idx="268">
                  <c:v>65.648571658094113</c:v>
                </c:pt>
                <c:pt idx="269">
                  <c:v>65.647519234258922</c:v>
                </c:pt>
                <c:pt idx="270">
                  <c:v>65.595924912634885</c:v>
                </c:pt>
                <c:pt idx="271">
                  <c:v>65.659440837018693</c:v>
                </c:pt>
                <c:pt idx="272">
                  <c:v>65.807890491355579</c:v>
                </c:pt>
                <c:pt idx="273">
                  <c:v>65.671174805104556</c:v>
                </c:pt>
                <c:pt idx="274">
                  <c:v>65.821692709202438</c:v>
                </c:pt>
                <c:pt idx="275">
                  <c:v>65.807606746689771</c:v>
                </c:pt>
                <c:pt idx="276">
                  <c:v>66.005390436483324</c:v>
                </c:pt>
                <c:pt idx="277">
                  <c:v>65.995960505117651</c:v>
                </c:pt>
                <c:pt idx="278">
                  <c:v>65.954599796808296</c:v>
                </c:pt>
                <c:pt idx="279">
                  <c:v>66.112353733745266</c:v>
                </c:pt>
                <c:pt idx="280">
                  <c:v>66.000916346360256</c:v>
                </c:pt>
                <c:pt idx="281">
                  <c:v>66.146566003828497</c:v>
                </c:pt>
                <c:pt idx="282">
                  <c:v>66.177577396927859</c:v>
                </c:pt>
                <c:pt idx="283">
                  <c:v>66.22019963267735</c:v>
                </c:pt>
                <c:pt idx="284">
                  <c:v>66.248634830393854</c:v>
                </c:pt>
                <c:pt idx="285">
                  <c:v>66.347105485463743</c:v>
                </c:pt>
                <c:pt idx="286">
                  <c:v>66.430901395084703</c:v>
                </c:pt>
                <c:pt idx="287">
                  <c:v>66.34317390508177</c:v>
                </c:pt>
                <c:pt idx="288">
                  <c:v>66.478192574967281</c:v>
                </c:pt>
                <c:pt idx="289">
                  <c:v>66.451346334591747</c:v>
                </c:pt>
                <c:pt idx="290">
                  <c:v>66.507107267245402</c:v>
                </c:pt>
                <c:pt idx="291">
                  <c:v>66.609625615063266</c:v>
                </c:pt>
                <c:pt idx="292">
                  <c:v>66.734178269512313</c:v>
                </c:pt>
                <c:pt idx="293">
                  <c:v>66.739335169956831</c:v>
                </c:pt>
                <c:pt idx="294">
                  <c:v>66.790154466958811</c:v>
                </c:pt>
                <c:pt idx="295">
                  <c:v>66.75120537448035</c:v>
                </c:pt>
                <c:pt idx="296">
                  <c:v>66.825377785142322</c:v>
                </c:pt>
                <c:pt idx="297">
                  <c:v>66.918366525938239</c:v>
                </c:pt>
                <c:pt idx="298">
                  <c:v>66.929606252077434</c:v>
                </c:pt>
                <c:pt idx="299">
                  <c:v>66.906219351923809</c:v>
                </c:pt>
                <c:pt idx="300">
                  <c:v>66.978858003602355</c:v>
                </c:pt>
                <c:pt idx="301">
                  <c:v>67.079373132752465</c:v>
                </c:pt>
                <c:pt idx="302">
                  <c:v>67.25390064600748</c:v>
                </c:pt>
                <c:pt idx="303">
                  <c:v>67.128405938310635</c:v>
                </c:pt>
                <c:pt idx="304">
                  <c:v>67.235502936304584</c:v>
                </c:pt>
                <c:pt idx="305">
                  <c:v>67.381117919644666</c:v>
                </c:pt>
                <c:pt idx="306">
                  <c:v>67.361097486734025</c:v>
                </c:pt>
                <c:pt idx="307">
                  <c:v>67.476322491998047</c:v>
                </c:pt>
                <c:pt idx="308">
                  <c:v>67.545587098193295</c:v>
                </c:pt>
                <c:pt idx="309">
                  <c:v>67.630321902430666</c:v>
                </c:pt>
                <c:pt idx="310">
                  <c:v>67.521582294363924</c:v>
                </c:pt>
                <c:pt idx="311">
                  <c:v>67.755817844977656</c:v>
                </c:pt>
                <c:pt idx="312">
                  <c:v>67.801159837767571</c:v>
                </c:pt>
                <c:pt idx="313">
                  <c:v>67.842347634723509</c:v>
                </c:pt>
                <c:pt idx="314">
                  <c:v>67.880072950702385</c:v>
                </c:pt>
                <c:pt idx="315">
                  <c:v>67.806963994333756</c:v>
                </c:pt>
                <c:pt idx="316">
                  <c:v>67.869790306406315</c:v>
                </c:pt>
                <c:pt idx="317">
                  <c:v>68.085351589672271</c:v>
                </c:pt>
                <c:pt idx="318">
                  <c:v>68.083322857870215</c:v>
                </c:pt>
                <c:pt idx="319">
                  <c:v>68.130487502040324</c:v>
                </c:pt>
                <c:pt idx="320">
                  <c:v>68.261647548093194</c:v>
                </c:pt>
                <c:pt idx="321">
                  <c:v>68.342772407128834</c:v>
                </c:pt>
                <c:pt idx="322">
                  <c:v>68.245733944607679</c:v>
                </c:pt>
                <c:pt idx="323">
                  <c:v>68.379688578527677</c:v>
                </c:pt>
                <c:pt idx="324">
                  <c:v>68.331845417134815</c:v>
                </c:pt>
                <c:pt idx="325">
                  <c:v>68.458705115673339</c:v>
                </c:pt>
                <c:pt idx="326">
                  <c:v>68.508170004005535</c:v>
                </c:pt>
                <c:pt idx="327">
                  <c:v>68.665675510519208</c:v>
                </c:pt>
                <c:pt idx="328">
                  <c:v>68.770950626507883</c:v>
                </c:pt>
                <c:pt idx="329">
                  <c:v>68.73861192475195</c:v>
                </c:pt>
                <c:pt idx="330">
                  <c:v>68.886492852156351</c:v>
                </c:pt>
                <c:pt idx="331">
                  <c:v>68.928930117510617</c:v>
                </c:pt>
                <c:pt idx="332">
                  <c:v>69.185199303013633</c:v>
                </c:pt>
                <c:pt idx="333">
                  <c:v>69.245235633155716</c:v>
                </c:pt>
                <c:pt idx="334">
                  <c:v>69.158807779062471</c:v>
                </c:pt>
                <c:pt idx="335">
                  <c:v>69.193523919624184</c:v>
                </c:pt>
                <c:pt idx="336">
                  <c:v>69.187421623723097</c:v>
                </c:pt>
                <c:pt idx="337">
                  <c:v>69.391557497459388</c:v>
                </c:pt>
                <c:pt idx="338">
                  <c:v>69.513489320401007</c:v>
                </c:pt>
                <c:pt idx="339">
                  <c:v>69.566078971224016</c:v>
                </c:pt>
                <c:pt idx="340">
                  <c:v>69.61276674867095</c:v>
                </c:pt>
                <c:pt idx="341">
                  <c:v>69.720893507284686</c:v>
                </c:pt>
                <c:pt idx="342">
                  <c:v>69.867976237373028</c:v>
                </c:pt>
                <c:pt idx="343">
                  <c:v>69.754422477506907</c:v>
                </c:pt>
                <c:pt idx="344">
                  <c:v>69.910916808722362</c:v>
                </c:pt>
                <c:pt idx="345">
                  <c:v>70.016367239072281</c:v>
                </c:pt>
                <c:pt idx="346">
                  <c:v>70.078259871639574</c:v>
                </c:pt>
                <c:pt idx="347">
                  <c:v>70.167498700805666</c:v>
                </c:pt>
                <c:pt idx="348">
                  <c:v>70.190341311136052</c:v>
                </c:pt>
                <c:pt idx="349">
                  <c:v>70.141159331401965</c:v>
                </c:pt>
                <c:pt idx="350">
                  <c:v>70.266421354391554</c:v>
                </c:pt>
                <c:pt idx="351">
                  <c:v>70.349840856759556</c:v>
                </c:pt>
                <c:pt idx="352">
                  <c:v>70.442687976867916</c:v>
                </c:pt>
                <c:pt idx="353">
                  <c:v>70.614676522450765</c:v>
                </c:pt>
                <c:pt idx="354">
                  <c:v>70.875280926924731</c:v>
                </c:pt>
                <c:pt idx="355">
                  <c:v>70.827095066391237</c:v>
                </c:pt>
                <c:pt idx="356">
                  <c:v>70.804203389326233</c:v>
                </c:pt>
                <c:pt idx="357">
                  <c:v>70.742444672008133</c:v>
                </c:pt>
                <c:pt idx="358">
                  <c:v>70.968025986932901</c:v>
                </c:pt>
                <c:pt idx="359">
                  <c:v>71.019869455413456</c:v>
                </c:pt>
                <c:pt idx="360">
                  <c:v>71.041244833975043</c:v>
                </c:pt>
                <c:pt idx="361">
                  <c:v>71.176184907978424</c:v>
                </c:pt>
                <c:pt idx="362">
                  <c:v>71.214820452308146</c:v>
                </c:pt>
                <c:pt idx="363">
                  <c:v>71.363124124791042</c:v>
                </c:pt>
                <c:pt idx="364">
                  <c:v>71.467914953266614</c:v>
                </c:pt>
                <c:pt idx="365">
                  <c:v>71.60937541487128</c:v>
                </c:pt>
                <c:pt idx="366">
                  <c:v>71.639417742029337</c:v>
                </c:pt>
                <c:pt idx="367">
                  <c:v>71.685906011400618</c:v>
                </c:pt>
                <c:pt idx="368">
                  <c:v>71.677241200415239</c:v>
                </c:pt>
                <c:pt idx="369">
                  <c:v>71.876431828831642</c:v>
                </c:pt>
                <c:pt idx="370">
                  <c:v>72.061532135631367</c:v>
                </c:pt>
                <c:pt idx="371">
                  <c:v>72.157462543487412</c:v>
                </c:pt>
                <c:pt idx="372">
                  <c:v>72.196029909781103</c:v>
                </c:pt>
                <c:pt idx="373">
                  <c:v>72.258656825161935</c:v>
                </c:pt>
                <c:pt idx="374">
                  <c:v>72.238575639817952</c:v>
                </c:pt>
                <c:pt idx="375">
                  <c:v>72.370671731943318</c:v>
                </c:pt>
                <c:pt idx="376">
                  <c:v>72.408207508718604</c:v>
                </c:pt>
                <c:pt idx="377">
                  <c:v>72.554297499630721</c:v>
                </c:pt>
                <c:pt idx="378">
                  <c:v>72.639069040663742</c:v>
                </c:pt>
                <c:pt idx="379">
                  <c:v>72.796007151353052</c:v>
                </c:pt>
                <c:pt idx="380">
                  <c:v>72.96262234910273</c:v>
                </c:pt>
                <c:pt idx="381">
                  <c:v>72.98317008645725</c:v>
                </c:pt>
                <c:pt idx="382">
                  <c:v>73.014224122456852</c:v>
                </c:pt>
                <c:pt idx="383">
                  <c:v>73.001735664979122</c:v>
                </c:pt>
                <c:pt idx="384">
                  <c:v>73.170565854093269</c:v>
                </c:pt>
                <c:pt idx="385">
                  <c:v>73.288874006843926</c:v>
                </c:pt>
                <c:pt idx="386">
                  <c:v>73.390241031420516</c:v>
                </c:pt>
                <c:pt idx="387">
                  <c:v>73.44115897755816</c:v>
                </c:pt>
                <c:pt idx="388">
                  <c:v>73.538602500534125</c:v>
                </c:pt>
                <c:pt idx="389">
                  <c:v>73.620108599652667</c:v>
                </c:pt>
                <c:pt idx="390">
                  <c:v>73.808980762114217</c:v>
                </c:pt>
                <c:pt idx="391">
                  <c:v>73.886311793266458</c:v>
                </c:pt>
                <c:pt idx="392">
                  <c:v>73.925726301225566</c:v>
                </c:pt>
                <c:pt idx="393">
                  <c:v>74.056968017222843</c:v>
                </c:pt>
                <c:pt idx="394">
                  <c:v>74.116951357437074</c:v>
                </c:pt>
                <c:pt idx="395">
                  <c:v>74.243423101222305</c:v>
                </c:pt>
                <c:pt idx="396">
                  <c:v>74.240917789408059</c:v>
                </c:pt>
                <c:pt idx="397">
                  <c:v>74.451558328406293</c:v>
                </c:pt>
                <c:pt idx="398">
                  <c:v>74.540777747871246</c:v>
                </c:pt>
                <c:pt idx="399">
                  <c:v>74.71520566866397</c:v>
                </c:pt>
                <c:pt idx="400">
                  <c:v>74.770990403125523</c:v>
                </c:pt>
                <c:pt idx="401">
                  <c:v>74.834887126868949</c:v>
                </c:pt>
                <c:pt idx="402">
                  <c:v>74.9089154292665</c:v>
                </c:pt>
                <c:pt idx="403">
                  <c:v>75.02097633559562</c:v>
                </c:pt>
                <c:pt idx="404">
                  <c:v>75.032329155043413</c:v>
                </c:pt>
                <c:pt idx="405">
                  <c:v>75.175624745791467</c:v>
                </c:pt>
                <c:pt idx="406">
                  <c:v>75.356079530734931</c:v>
                </c:pt>
                <c:pt idx="407">
                  <c:v>75.449826293584508</c:v>
                </c:pt>
                <c:pt idx="408">
                  <c:v>75.553497541896689</c:v>
                </c:pt>
                <c:pt idx="409">
                  <c:v>75.64648475975639</c:v>
                </c:pt>
                <c:pt idx="410">
                  <c:v>75.781831099499769</c:v>
                </c:pt>
                <c:pt idx="411">
                  <c:v>75.85525915740547</c:v>
                </c:pt>
                <c:pt idx="412">
                  <c:v>76.024236840308987</c:v>
                </c:pt>
                <c:pt idx="413">
                  <c:v>76.174425357722356</c:v>
                </c:pt>
                <c:pt idx="414">
                  <c:v>76.368829059487524</c:v>
                </c:pt>
                <c:pt idx="415">
                  <c:v>76.402760702282947</c:v>
                </c:pt>
                <c:pt idx="416">
                  <c:v>76.534670092059983</c:v>
                </c:pt>
                <c:pt idx="417">
                  <c:v>76.506785887835932</c:v>
                </c:pt>
                <c:pt idx="418">
                  <c:v>76.589008591332558</c:v>
                </c:pt>
                <c:pt idx="419">
                  <c:v>76.713814344021515</c:v>
                </c:pt>
                <c:pt idx="420">
                  <c:v>76.658126112833912</c:v>
                </c:pt>
                <c:pt idx="421">
                  <c:v>76.824535697012166</c:v>
                </c:pt>
                <c:pt idx="422">
                  <c:v>77.016911636429114</c:v>
                </c:pt>
                <c:pt idx="423">
                  <c:v>77.128865516442303</c:v>
                </c:pt>
                <c:pt idx="424">
                  <c:v>77.159693687600964</c:v>
                </c:pt>
                <c:pt idx="425">
                  <c:v>77.417028409316487</c:v>
                </c:pt>
                <c:pt idx="426">
                  <c:v>77.575399248847873</c:v>
                </c:pt>
                <c:pt idx="427">
                  <c:v>77.722151358776244</c:v>
                </c:pt>
                <c:pt idx="428">
                  <c:v>77.714883393781832</c:v>
                </c:pt>
                <c:pt idx="429">
                  <c:v>77.756395018533524</c:v>
                </c:pt>
                <c:pt idx="430">
                  <c:v>77.865271892996688</c:v>
                </c:pt>
                <c:pt idx="431">
                  <c:v>78.033021624561698</c:v>
                </c:pt>
                <c:pt idx="432">
                  <c:v>78.081033395271078</c:v>
                </c:pt>
                <c:pt idx="433">
                  <c:v>78.258167364616241</c:v>
                </c:pt>
                <c:pt idx="434">
                  <c:v>78.315120327941543</c:v>
                </c:pt>
                <c:pt idx="435">
                  <c:v>78.553860128314881</c:v>
                </c:pt>
                <c:pt idx="436">
                  <c:v>78.690065793900715</c:v>
                </c:pt>
                <c:pt idx="437">
                  <c:v>78.6900952192277</c:v>
                </c:pt>
                <c:pt idx="438">
                  <c:v>78.709010193684136</c:v>
                </c:pt>
                <c:pt idx="439">
                  <c:v>78.881222758708034</c:v>
                </c:pt>
                <c:pt idx="440">
                  <c:v>79.120254044250757</c:v>
                </c:pt>
                <c:pt idx="441">
                  <c:v>79.194382361957295</c:v>
                </c:pt>
                <c:pt idx="442">
                  <c:v>79.272404395658697</c:v>
                </c:pt>
                <c:pt idx="443">
                  <c:v>79.432254956410745</c:v>
                </c:pt>
                <c:pt idx="444">
                  <c:v>79.515733699276851</c:v>
                </c:pt>
                <c:pt idx="445">
                  <c:v>79.602293399764022</c:v>
                </c:pt>
                <c:pt idx="446">
                  <c:v>79.735999464374231</c:v>
                </c:pt>
                <c:pt idx="447">
                  <c:v>79.82860238734041</c:v>
                </c:pt>
                <c:pt idx="448">
                  <c:v>79.887184858674658</c:v>
                </c:pt>
                <c:pt idx="449">
                  <c:v>80.05411322985502</c:v>
                </c:pt>
                <c:pt idx="450">
                  <c:v>80.16005213355804</c:v>
                </c:pt>
                <c:pt idx="451">
                  <c:v>80.377635493773113</c:v>
                </c:pt>
                <c:pt idx="452">
                  <c:v>80.451496669912061</c:v>
                </c:pt>
                <c:pt idx="453">
                  <c:v>80.474246881676905</c:v>
                </c:pt>
                <c:pt idx="454">
                  <c:v>80.695089229032206</c:v>
                </c:pt>
                <c:pt idx="455">
                  <c:v>80.818988090078705</c:v>
                </c:pt>
                <c:pt idx="456">
                  <c:v>81.036226183132101</c:v>
                </c:pt>
                <c:pt idx="457">
                  <c:v>81.21564235929975</c:v>
                </c:pt>
                <c:pt idx="458">
                  <c:v>81.276841785701492</c:v>
                </c:pt>
                <c:pt idx="459">
                  <c:v>81.253798338937401</c:v>
                </c:pt>
                <c:pt idx="460">
                  <c:v>81.593583561022172</c:v>
                </c:pt>
                <c:pt idx="461">
                  <c:v>81.48289329174311</c:v>
                </c:pt>
                <c:pt idx="462">
                  <c:v>81.628010915070973</c:v>
                </c:pt>
                <c:pt idx="463">
                  <c:v>81.702460679567622</c:v>
                </c:pt>
                <c:pt idx="464">
                  <c:v>82.025090097233672</c:v>
                </c:pt>
                <c:pt idx="465">
                  <c:v>82.054653147785643</c:v>
                </c:pt>
                <c:pt idx="466">
                  <c:v>82.228498688162318</c:v>
                </c:pt>
                <c:pt idx="467">
                  <c:v>82.341188921907332</c:v>
                </c:pt>
                <c:pt idx="468">
                  <c:v>82.396179767965009</c:v>
                </c:pt>
                <c:pt idx="469">
                  <c:v>82.517433911814507</c:v>
                </c:pt>
                <c:pt idx="470">
                  <c:v>82.700893799781994</c:v>
                </c:pt>
                <c:pt idx="471">
                  <c:v>82.786445391470011</c:v>
                </c:pt>
                <c:pt idx="472">
                  <c:v>82.916483624865606</c:v>
                </c:pt>
                <c:pt idx="473">
                  <c:v>83.099116830078813</c:v>
                </c:pt>
                <c:pt idx="474">
                  <c:v>83.104557083282344</c:v>
                </c:pt>
                <c:pt idx="475">
                  <c:v>83.232433472004345</c:v>
                </c:pt>
                <c:pt idx="476">
                  <c:v>83.283898670643168</c:v>
                </c:pt>
                <c:pt idx="477">
                  <c:v>83.450413885398888</c:v>
                </c:pt>
                <c:pt idx="478">
                  <c:v>83.608106490293025</c:v>
                </c:pt>
                <c:pt idx="479">
                  <c:v>83.736844431850884</c:v>
                </c:pt>
                <c:pt idx="480">
                  <c:v>83.845497887796711</c:v>
                </c:pt>
                <c:pt idx="481">
                  <c:v>83.918506610213569</c:v>
                </c:pt>
                <c:pt idx="482">
                  <c:v>84.105043982957653</c:v>
                </c:pt>
                <c:pt idx="483">
                  <c:v>84.249886183795326</c:v>
                </c:pt>
                <c:pt idx="484">
                  <c:v>84.290541142858089</c:v>
                </c:pt>
                <c:pt idx="485">
                  <c:v>84.453243166783125</c:v>
                </c:pt>
                <c:pt idx="486">
                  <c:v>84.622205185102189</c:v>
                </c:pt>
                <c:pt idx="487">
                  <c:v>84.720283805462429</c:v>
                </c:pt>
                <c:pt idx="488">
                  <c:v>84.854812173783941</c:v>
                </c:pt>
                <c:pt idx="489">
                  <c:v>84.942931758313748</c:v>
                </c:pt>
                <c:pt idx="490">
                  <c:v>85.221313327912981</c:v>
                </c:pt>
                <c:pt idx="491">
                  <c:v>85.351514579421291</c:v>
                </c:pt>
                <c:pt idx="492">
                  <c:v>85.494723247298467</c:v>
                </c:pt>
                <c:pt idx="493">
                  <c:v>85.551142206635987</c:v>
                </c:pt>
                <c:pt idx="494">
                  <c:v>85.700565028872191</c:v>
                </c:pt>
                <c:pt idx="495">
                  <c:v>85.832190682921535</c:v>
                </c:pt>
                <c:pt idx="496">
                  <c:v>85.86286424065014</c:v>
                </c:pt>
                <c:pt idx="497">
                  <c:v>86.076478968099465</c:v>
                </c:pt>
                <c:pt idx="498">
                  <c:v>86.228569313759778</c:v>
                </c:pt>
                <c:pt idx="499">
                  <c:v>86.279468063338584</c:v>
                </c:pt>
                <c:pt idx="500">
                  <c:v>86.41573295154609</c:v>
                </c:pt>
                <c:pt idx="501">
                  <c:v>86.663622759366731</c:v>
                </c:pt>
                <c:pt idx="502">
                  <c:v>86.733309013988674</c:v>
                </c:pt>
                <c:pt idx="503">
                  <c:v>86.866503242786237</c:v>
                </c:pt>
                <c:pt idx="504">
                  <c:v>86.985519710741698</c:v>
                </c:pt>
                <c:pt idx="505">
                  <c:v>87.193278835947524</c:v>
                </c:pt>
                <c:pt idx="506">
                  <c:v>87.375556002061785</c:v>
                </c:pt>
                <c:pt idx="507">
                  <c:v>87.561142663167516</c:v>
                </c:pt>
                <c:pt idx="508">
                  <c:v>87.720028136176353</c:v>
                </c:pt>
                <c:pt idx="509">
                  <c:v>87.717825599198292</c:v>
                </c:pt>
                <c:pt idx="510">
                  <c:v>87.742073223682951</c:v>
                </c:pt>
                <c:pt idx="511">
                  <c:v>87.869102748511906</c:v>
                </c:pt>
                <c:pt idx="512">
                  <c:v>88.169810638642318</c:v>
                </c:pt>
                <c:pt idx="513">
                  <c:v>88.539680450567047</c:v>
                </c:pt>
                <c:pt idx="514">
                  <c:v>88.516518335104251</c:v>
                </c:pt>
                <c:pt idx="515">
                  <c:v>88.622165267535735</c:v>
                </c:pt>
                <c:pt idx="516">
                  <c:v>88.759072477964366</c:v>
                </c:pt>
                <c:pt idx="517">
                  <c:v>88.833478705738145</c:v>
                </c:pt>
                <c:pt idx="518">
                  <c:v>88.853663657695876</c:v>
                </c:pt>
                <c:pt idx="519">
                  <c:v>89.076149121164875</c:v>
                </c:pt>
                <c:pt idx="520">
                  <c:v>89.206872182170727</c:v>
                </c:pt>
                <c:pt idx="521">
                  <c:v>89.36408741636339</c:v>
                </c:pt>
                <c:pt idx="522">
                  <c:v>89.489484960045189</c:v>
                </c:pt>
                <c:pt idx="523">
                  <c:v>89.611744098065898</c:v>
                </c:pt>
                <c:pt idx="524">
                  <c:v>89.851340427992128</c:v>
                </c:pt>
                <c:pt idx="525">
                  <c:v>89.934814423972753</c:v>
                </c:pt>
                <c:pt idx="526">
                  <c:v>90.124424008627784</c:v>
                </c:pt>
                <c:pt idx="527">
                  <c:v>90.286905091299076</c:v>
                </c:pt>
                <c:pt idx="528">
                  <c:v>90.342782221575916</c:v>
                </c:pt>
                <c:pt idx="529">
                  <c:v>90.436674046330026</c:v>
                </c:pt>
                <c:pt idx="530">
                  <c:v>90.533447667157631</c:v>
                </c:pt>
                <c:pt idx="531">
                  <c:v>90.682088851172438</c:v>
                </c:pt>
                <c:pt idx="532">
                  <c:v>90.938423904524115</c:v>
                </c:pt>
                <c:pt idx="533">
                  <c:v>91.235092811176116</c:v>
                </c:pt>
                <c:pt idx="534">
                  <c:v>91.407623752365652</c:v>
                </c:pt>
                <c:pt idx="535">
                  <c:v>91.636457699351936</c:v>
                </c:pt>
                <c:pt idx="536">
                  <c:v>91.838170042602243</c:v>
                </c:pt>
                <c:pt idx="537">
                  <c:v>92.011052907869058</c:v>
                </c:pt>
                <c:pt idx="538">
                  <c:v>92.186024180658819</c:v>
                </c:pt>
                <c:pt idx="539">
                  <c:v>92.368805979750775</c:v>
                </c:pt>
                <c:pt idx="540">
                  <c:v>92.582606836814634</c:v>
                </c:pt>
                <c:pt idx="541">
                  <c:v>92.821421863359006</c:v>
                </c:pt>
              </c:numCache>
            </c:numRef>
          </c:yVal>
          <c:smooth val="1"/>
          <c:extLst>
            <c:ext xmlns:c16="http://schemas.microsoft.com/office/drawing/2014/chart" uri="{C3380CC4-5D6E-409C-BE32-E72D297353CC}">
              <c16:uniqueId val="{00000001-7313-4C94-8502-9533E11867D1}"/>
            </c:ext>
          </c:extLst>
        </c:ser>
        <c:ser>
          <c:idx val="1"/>
          <c:order val="2"/>
          <c:tx>
            <c:v>3 ampollas</c:v>
          </c:tx>
          <c:spPr>
            <a:ln w="28575">
              <a:solidFill>
                <a:schemeClr val="accent2">
                  <a:alpha val="20000"/>
                </a:schemeClr>
              </a:solidFill>
            </a:ln>
            <a:effectLst/>
          </c:spPr>
          <c:marker>
            <c:symbol val="circle"/>
            <c:size val="4"/>
            <c:spPr>
              <a:solidFill>
                <a:schemeClr val="accent2"/>
              </a:solidFill>
              <a:ln w="9525" cap="flat" cmpd="sng" algn="ctr">
                <a:solidFill>
                  <a:schemeClr val="accent2"/>
                </a:solidFill>
                <a:round/>
              </a:ln>
              <a:effectLst/>
            </c:spPr>
          </c:marker>
          <c:xVal>
            <c:numRef>
              <c:f>'Graficas (2)'!$CI$5:$CI$545</c:f>
              <c:numCache>
                <c:formatCode>General</c:formatCode>
                <c:ptCount val="541"/>
                <c:pt idx="0">
                  <c:v>5.3277128467506675E-4</c:v>
                </c:pt>
                <c:pt idx="1">
                  <c:v>1.3527120649450956E-3</c:v>
                </c:pt>
                <c:pt idx="2">
                  <c:v>2.4114137224648352E-3</c:v>
                </c:pt>
                <c:pt idx="3">
                  <c:v>3.4775292912443039E-3</c:v>
                </c:pt>
                <c:pt idx="4">
                  <c:v>4.5034274069035802E-3</c:v>
                </c:pt>
                <c:pt idx="5">
                  <c:v>5.4599355817092207E-3</c:v>
                </c:pt>
                <c:pt idx="6">
                  <c:v>6.3791367665401878E-3</c:v>
                </c:pt>
                <c:pt idx="7">
                  <c:v>7.3807221683529056E-3</c:v>
                </c:pt>
                <c:pt idx="8">
                  <c:v>8.2534319885446614E-3</c:v>
                </c:pt>
                <c:pt idx="9">
                  <c:v>9.2471463999901533E-3</c:v>
                </c:pt>
                <c:pt idx="10">
                  <c:v>1.0260123390742143E-2</c:v>
                </c:pt>
                <c:pt idx="11">
                  <c:v>1.1224550944290961E-2</c:v>
                </c:pt>
                <c:pt idx="12">
                  <c:v>1.2173759151681019E-2</c:v>
                </c:pt>
                <c:pt idx="13">
                  <c:v>1.3199678809359563E-2</c:v>
                </c:pt>
                <c:pt idx="14">
                  <c:v>1.4199333132224032E-2</c:v>
                </c:pt>
                <c:pt idx="15">
                  <c:v>1.5140457681801495E-2</c:v>
                </c:pt>
                <c:pt idx="16">
                  <c:v>1.6186133656556349E-2</c:v>
                </c:pt>
                <c:pt idx="17">
                  <c:v>1.7160550183346467E-2</c:v>
                </c:pt>
                <c:pt idx="18">
                  <c:v>1.8124197489766215E-2</c:v>
                </c:pt>
                <c:pt idx="19">
                  <c:v>1.9106697826252506E-2</c:v>
                </c:pt>
                <c:pt idx="20">
                  <c:v>2.0000709350362255E-2</c:v>
                </c:pt>
                <c:pt idx="21">
                  <c:v>2.0926029948720809E-2</c:v>
                </c:pt>
                <c:pt idx="22">
                  <c:v>2.1908845551340223E-2</c:v>
                </c:pt>
                <c:pt idx="23">
                  <c:v>2.2849843677875282E-2</c:v>
                </c:pt>
                <c:pt idx="24">
                  <c:v>2.3917623815298664E-2</c:v>
                </c:pt>
                <c:pt idx="25">
                  <c:v>2.4941931907930426E-2</c:v>
                </c:pt>
                <c:pt idx="26">
                  <c:v>2.590194959232171E-2</c:v>
                </c:pt>
                <c:pt idx="27">
                  <c:v>2.6871562916084717E-2</c:v>
                </c:pt>
                <c:pt idx="28">
                  <c:v>2.7799716836795319E-2</c:v>
                </c:pt>
                <c:pt idx="29">
                  <c:v>2.882312026467445E-2</c:v>
                </c:pt>
                <c:pt idx="30">
                  <c:v>2.974899898791733E-2</c:v>
                </c:pt>
                <c:pt idx="31">
                  <c:v>3.0644691577552303E-2</c:v>
                </c:pt>
                <c:pt idx="32">
                  <c:v>3.1655717022965622E-2</c:v>
                </c:pt>
                <c:pt idx="33">
                  <c:v>3.2689720966967824E-2</c:v>
                </c:pt>
                <c:pt idx="34">
                  <c:v>3.361175871499171E-2</c:v>
                </c:pt>
                <c:pt idx="35">
                  <c:v>3.4638214785386222E-2</c:v>
                </c:pt>
                <c:pt idx="36">
                  <c:v>3.5615226192782609E-2</c:v>
                </c:pt>
                <c:pt idx="37">
                  <c:v>3.661632393356614E-2</c:v>
                </c:pt>
                <c:pt idx="38">
                  <c:v>3.7517111676711533E-2</c:v>
                </c:pt>
                <c:pt idx="39">
                  <c:v>3.8530930114932804E-2</c:v>
                </c:pt>
                <c:pt idx="40">
                  <c:v>3.9524263097128351E-2</c:v>
                </c:pt>
                <c:pt idx="41">
                  <c:v>4.0464614001860202E-2</c:v>
                </c:pt>
                <c:pt idx="42">
                  <c:v>4.1368531004053591E-2</c:v>
                </c:pt>
                <c:pt idx="43">
                  <c:v>4.2440429831854219E-2</c:v>
                </c:pt>
                <c:pt idx="44">
                  <c:v>4.3352817140803031E-2</c:v>
                </c:pt>
                <c:pt idx="45">
                  <c:v>4.4361127994575374E-2</c:v>
                </c:pt>
                <c:pt idx="46">
                  <c:v>4.5484775866296984E-2</c:v>
                </c:pt>
                <c:pt idx="47">
                  <c:v>4.649570808734723E-2</c:v>
                </c:pt>
                <c:pt idx="48">
                  <c:v>4.7450977681515301E-2</c:v>
                </c:pt>
                <c:pt idx="49">
                  <c:v>4.8364769024287324E-2</c:v>
                </c:pt>
                <c:pt idx="50">
                  <c:v>4.9367349149096157E-2</c:v>
                </c:pt>
                <c:pt idx="51">
                  <c:v>5.0315341449320497E-2</c:v>
                </c:pt>
                <c:pt idx="52">
                  <c:v>5.1249560980795208E-2</c:v>
                </c:pt>
                <c:pt idx="53">
                  <c:v>5.2231484636717632E-2</c:v>
                </c:pt>
                <c:pt idx="54">
                  <c:v>5.3225413812307609E-2</c:v>
                </c:pt>
                <c:pt idx="55">
                  <c:v>5.4177590552385947E-2</c:v>
                </c:pt>
                <c:pt idx="56">
                  <c:v>5.5228145116687402E-2</c:v>
                </c:pt>
                <c:pt idx="57">
                  <c:v>5.6230996662343956E-2</c:v>
                </c:pt>
                <c:pt idx="58">
                  <c:v>5.7130398404045768E-2</c:v>
                </c:pt>
                <c:pt idx="59">
                  <c:v>5.8105052321144102E-2</c:v>
                </c:pt>
                <c:pt idx="60">
                  <c:v>5.9126781028629692E-2</c:v>
                </c:pt>
                <c:pt idx="61">
                  <c:v>6.0012946924903644E-2</c:v>
                </c:pt>
                <c:pt idx="62">
                  <c:v>6.1120932860232624E-2</c:v>
                </c:pt>
                <c:pt idx="63">
                  <c:v>6.2046638350582842E-2</c:v>
                </c:pt>
                <c:pt idx="64">
                  <c:v>6.3044185035702166E-2</c:v>
                </c:pt>
                <c:pt idx="65">
                  <c:v>6.4034544107657687E-2</c:v>
                </c:pt>
                <c:pt idx="66">
                  <c:v>6.4966288822002879E-2</c:v>
                </c:pt>
                <c:pt idx="67">
                  <c:v>6.5959529489154095E-2</c:v>
                </c:pt>
                <c:pt idx="68">
                  <c:v>6.6954320130531875E-2</c:v>
                </c:pt>
                <c:pt idx="69">
                  <c:v>6.8009737843785695E-2</c:v>
                </c:pt>
                <c:pt idx="70">
                  <c:v>6.8887866634561451E-2</c:v>
                </c:pt>
                <c:pt idx="71">
                  <c:v>6.9896080236235697E-2</c:v>
                </c:pt>
                <c:pt idx="72">
                  <c:v>7.0814347091942606E-2</c:v>
                </c:pt>
                <c:pt idx="73">
                  <c:v>7.1869329417662442E-2</c:v>
                </c:pt>
                <c:pt idx="74">
                  <c:v>7.2843340243346044E-2</c:v>
                </c:pt>
                <c:pt idx="75">
                  <c:v>7.3831319874214069E-2</c:v>
                </c:pt>
                <c:pt idx="76">
                  <c:v>7.4847643776578404E-2</c:v>
                </c:pt>
                <c:pt idx="77">
                  <c:v>7.5776958940213482E-2</c:v>
                </c:pt>
                <c:pt idx="78">
                  <c:v>7.6810164085940019E-2</c:v>
                </c:pt>
                <c:pt idx="79">
                  <c:v>7.7787213540413708E-2</c:v>
                </c:pt>
                <c:pt idx="80">
                  <c:v>7.8748270015479266E-2</c:v>
                </c:pt>
                <c:pt idx="81">
                  <c:v>7.9727972351609513E-2</c:v>
                </c:pt>
                <c:pt idx="82">
                  <c:v>8.0785018831083813E-2</c:v>
                </c:pt>
                <c:pt idx="83">
                  <c:v>8.1734700243634051E-2</c:v>
                </c:pt>
                <c:pt idx="84">
                  <c:v>8.273580837019652E-2</c:v>
                </c:pt>
                <c:pt idx="85">
                  <c:v>8.3709792922510684E-2</c:v>
                </c:pt>
                <c:pt idx="86">
                  <c:v>8.4692031121842898E-2</c:v>
                </c:pt>
                <c:pt idx="87">
                  <c:v>8.5592079522701606E-2</c:v>
                </c:pt>
                <c:pt idx="88">
                  <c:v>8.6587449261863209E-2</c:v>
                </c:pt>
                <c:pt idx="89">
                  <c:v>8.7690253996528689E-2</c:v>
                </c:pt>
                <c:pt idx="90">
                  <c:v>8.8583812286358699E-2</c:v>
                </c:pt>
                <c:pt idx="91">
                  <c:v>8.9560446417374623E-2</c:v>
                </c:pt>
                <c:pt idx="92">
                  <c:v>9.0527232347568626E-2</c:v>
                </c:pt>
                <c:pt idx="93">
                  <c:v>9.1479853383641466E-2</c:v>
                </c:pt>
                <c:pt idx="94">
                  <c:v>9.2560980091628053E-2</c:v>
                </c:pt>
                <c:pt idx="95">
                  <c:v>9.3537087777276082E-2</c:v>
                </c:pt>
                <c:pt idx="96">
                  <c:v>9.4552111757261192E-2</c:v>
                </c:pt>
                <c:pt idx="97">
                  <c:v>9.5512614591066303E-2</c:v>
                </c:pt>
                <c:pt idx="98">
                  <c:v>9.6437214211379713E-2</c:v>
                </c:pt>
                <c:pt idx="99">
                  <c:v>9.740915120622072E-2</c:v>
                </c:pt>
                <c:pt idx="100">
                  <c:v>9.8420201368149801E-2</c:v>
                </c:pt>
                <c:pt idx="101">
                  <c:v>9.9371708370540518E-2</c:v>
                </c:pt>
                <c:pt idx="102">
                  <c:v>0.10041894205643391</c:v>
                </c:pt>
                <c:pt idx="103">
                  <c:v>0.10131965590419237</c:v>
                </c:pt>
                <c:pt idx="104">
                  <c:v>0.10229313321617761</c:v>
                </c:pt>
                <c:pt idx="105">
                  <c:v>0.1032925465865232</c:v>
                </c:pt>
                <c:pt idx="106">
                  <c:v>0.10439424692279949</c:v>
                </c:pt>
                <c:pt idx="107">
                  <c:v>0.10535177149535266</c:v>
                </c:pt>
                <c:pt idx="108">
                  <c:v>0.10629144991943196</c:v>
                </c:pt>
                <c:pt idx="109">
                  <c:v>0.1072407536940099</c:v>
                </c:pt>
                <c:pt idx="110">
                  <c:v>0.10821902117894111</c:v>
                </c:pt>
                <c:pt idx="111">
                  <c:v>0.10929298343491282</c:v>
                </c:pt>
                <c:pt idx="112">
                  <c:v>0.1101808388265673</c:v>
                </c:pt>
                <c:pt idx="113">
                  <c:v>0.11121526600361135</c:v>
                </c:pt>
                <c:pt idx="114">
                  <c:v>0.11216428884701687</c:v>
                </c:pt>
                <c:pt idx="115">
                  <c:v>0.11313387361662915</c:v>
                </c:pt>
                <c:pt idx="116">
                  <c:v>0.11411683553862717</c:v>
                </c:pt>
                <c:pt idx="117">
                  <c:v>0.11512196710689242</c:v>
                </c:pt>
                <c:pt idx="118">
                  <c:v>0.11602313441929427</c:v>
                </c:pt>
                <c:pt idx="119">
                  <c:v>0.11703508458717216</c:v>
                </c:pt>
                <c:pt idx="120">
                  <c:v>0.11804508061383412</c:v>
                </c:pt>
                <c:pt idx="121">
                  <c:v>0.11901777416495865</c:v>
                </c:pt>
                <c:pt idx="122">
                  <c:v>0.11997890467399119</c:v>
                </c:pt>
                <c:pt idx="123">
                  <c:v>0.12098322522669647</c:v>
                </c:pt>
                <c:pt idx="124">
                  <c:v>0.12196873882099268</c:v>
                </c:pt>
                <c:pt idx="125">
                  <c:v>0.12291946202390058</c:v>
                </c:pt>
                <c:pt idx="126">
                  <c:v>0.1239224852395884</c:v>
                </c:pt>
                <c:pt idx="127">
                  <c:v>0.12489414756945341</c:v>
                </c:pt>
                <c:pt idx="128">
                  <c:v>0.12587980435530924</c:v>
                </c:pt>
                <c:pt idx="129">
                  <c:v>0.12680228425040446</c:v>
                </c:pt>
                <c:pt idx="130">
                  <c:v>0.12790127948459584</c:v>
                </c:pt>
                <c:pt idx="131">
                  <c:v>0.1288011013012002</c:v>
                </c:pt>
                <c:pt idx="132">
                  <c:v>0.12984679384352693</c:v>
                </c:pt>
                <c:pt idx="133">
                  <c:v>0.13079425843029804</c:v>
                </c:pt>
                <c:pt idx="134">
                  <c:v>0.13172834672453373</c:v>
                </c:pt>
                <c:pt idx="135">
                  <c:v>0.13278536183743822</c:v>
                </c:pt>
                <c:pt idx="136">
                  <c:v>0.13373707829894135</c:v>
                </c:pt>
                <c:pt idx="137">
                  <c:v>0.13469368563383322</c:v>
                </c:pt>
                <c:pt idx="138">
                  <c:v>0.13559522985810837</c:v>
                </c:pt>
                <c:pt idx="139">
                  <c:v>0.136656144537285</c:v>
                </c:pt>
                <c:pt idx="140">
                  <c:v>0.13763773412078817</c:v>
                </c:pt>
                <c:pt idx="141">
                  <c:v>0.13864166234699921</c:v>
                </c:pt>
                <c:pt idx="142">
                  <c:v>0.13956224907957976</c:v>
                </c:pt>
                <c:pt idx="143">
                  <c:v>0.14054824795248116</c:v>
                </c:pt>
                <c:pt idx="144">
                  <c:v>0.14155582190654523</c:v>
                </c:pt>
                <c:pt idx="145">
                  <c:v>0.14246465056250887</c:v>
                </c:pt>
                <c:pt idx="146">
                  <c:v>0.14350452649901194</c:v>
                </c:pt>
                <c:pt idx="147">
                  <c:v>0.14443420247684488</c:v>
                </c:pt>
                <c:pt idx="148">
                  <c:v>0.14541496621232333</c:v>
                </c:pt>
                <c:pt idx="149">
                  <c:v>0.14645077231382569</c:v>
                </c:pt>
                <c:pt idx="150">
                  <c:v>0.14740427736069653</c:v>
                </c:pt>
                <c:pt idx="151">
                  <c:v>0.14842144712262098</c:v>
                </c:pt>
                <c:pt idx="152">
                  <c:v>0.14933065466489465</c:v>
                </c:pt>
                <c:pt idx="153">
                  <c:v>0.15034244635130303</c:v>
                </c:pt>
                <c:pt idx="154">
                  <c:v>0.15137043052033797</c:v>
                </c:pt>
                <c:pt idx="155">
                  <c:v>0.15228685708140416</c:v>
                </c:pt>
                <c:pt idx="156">
                  <c:v>0.15327597102628238</c:v>
                </c:pt>
                <c:pt idx="157">
                  <c:v>0.15425314238244434</c:v>
                </c:pt>
                <c:pt idx="158">
                  <c:v>0.1551846272484565</c:v>
                </c:pt>
                <c:pt idx="159">
                  <c:v>0.15624647268002737</c:v>
                </c:pt>
                <c:pt idx="160">
                  <c:v>0.15717945796430827</c:v>
                </c:pt>
                <c:pt idx="161">
                  <c:v>0.15821113103403953</c:v>
                </c:pt>
                <c:pt idx="162">
                  <c:v>0.15913283221032146</c:v>
                </c:pt>
                <c:pt idx="163">
                  <c:v>0.16008780377273985</c:v>
                </c:pt>
                <c:pt idx="164">
                  <c:v>0.16112194704434651</c:v>
                </c:pt>
                <c:pt idx="165">
                  <c:v>0.16208539795552507</c:v>
                </c:pt>
                <c:pt idx="166">
                  <c:v>0.16307230199086281</c:v>
                </c:pt>
                <c:pt idx="167">
                  <c:v>0.16401231058605209</c:v>
                </c:pt>
                <c:pt idx="168">
                  <c:v>0.16499974639692827</c:v>
                </c:pt>
                <c:pt idx="169">
                  <c:v>0.16596732876622106</c:v>
                </c:pt>
                <c:pt idx="170">
                  <c:v>0.16698248775233071</c:v>
                </c:pt>
                <c:pt idx="171">
                  <c:v>0.16799110323979641</c:v>
                </c:pt>
                <c:pt idx="172">
                  <c:v>0.16891335926285098</c:v>
                </c:pt>
                <c:pt idx="173">
                  <c:v>0.16992370214832608</c:v>
                </c:pt>
                <c:pt idx="174">
                  <c:v>0.17090496035639707</c:v>
                </c:pt>
                <c:pt idx="175">
                  <c:v>0.17185737177506061</c:v>
                </c:pt>
                <c:pt idx="176">
                  <c:v>0.17291039670296499</c:v>
                </c:pt>
                <c:pt idx="177">
                  <c:v>0.17387042301552474</c:v>
                </c:pt>
                <c:pt idx="178">
                  <c:v>0.17484276084773334</c:v>
                </c:pt>
                <c:pt idx="179">
                  <c:v>0.17579470177306869</c:v>
                </c:pt>
                <c:pt idx="180">
                  <c:v>0.17678157056471694</c:v>
                </c:pt>
                <c:pt idx="181">
                  <c:v>0.17775999528555556</c:v>
                </c:pt>
                <c:pt idx="182">
                  <c:v>0.17869751608266063</c:v>
                </c:pt>
                <c:pt idx="183">
                  <c:v>0.17975275586880723</c:v>
                </c:pt>
                <c:pt idx="184">
                  <c:v>0.18067161381383365</c:v>
                </c:pt>
                <c:pt idx="185">
                  <c:v>0.18166110769191943</c:v>
                </c:pt>
                <c:pt idx="186">
                  <c:v>0.18260996843145044</c:v>
                </c:pt>
                <c:pt idx="187">
                  <c:v>0.18359225516099836</c:v>
                </c:pt>
                <c:pt idx="188">
                  <c:v>0.18460297094206207</c:v>
                </c:pt>
                <c:pt idx="189">
                  <c:v>0.18555776147068509</c:v>
                </c:pt>
                <c:pt idx="190">
                  <c:v>0.18657061816845705</c:v>
                </c:pt>
                <c:pt idx="191">
                  <c:v>0.18753461574497837</c:v>
                </c:pt>
                <c:pt idx="192">
                  <c:v>0.18847941667983159</c:v>
                </c:pt>
                <c:pt idx="193">
                  <c:v>0.18956313540493666</c:v>
                </c:pt>
                <c:pt idx="194">
                  <c:v>0.19046036720499085</c:v>
                </c:pt>
                <c:pt idx="195">
                  <c:v>0.19147583463210388</c:v>
                </c:pt>
                <c:pt idx="196">
                  <c:v>0.19248417953357103</c:v>
                </c:pt>
                <c:pt idx="197">
                  <c:v>0.19347039452514517</c:v>
                </c:pt>
                <c:pt idx="198">
                  <c:v>0.19440904364573669</c:v>
                </c:pt>
                <c:pt idx="199">
                  <c:v>0.19535616870506828</c:v>
                </c:pt>
                <c:pt idx="200">
                  <c:v>0.19630794700512283</c:v>
                </c:pt>
                <c:pt idx="201">
                  <c:v>0.19728005140815488</c:v>
                </c:pt>
                <c:pt idx="202">
                  <c:v>0.19827114440545399</c:v>
                </c:pt>
                <c:pt idx="203">
                  <c:v>0.19932409359265707</c:v>
                </c:pt>
                <c:pt idx="204">
                  <c:v>0.20018381462427687</c:v>
                </c:pt>
                <c:pt idx="205">
                  <c:v>0.20123765141529923</c:v>
                </c:pt>
                <c:pt idx="206">
                  <c:v>0.20221201207796685</c:v>
                </c:pt>
                <c:pt idx="207">
                  <c:v>0.20325622460702403</c:v>
                </c:pt>
                <c:pt idx="208">
                  <c:v>0.20420015899567795</c:v>
                </c:pt>
                <c:pt idx="209">
                  <c:v>0.20515045331181908</c:v>
                </c:pt>
                <c:pt idx="210">
                  <c:v>0.20611180900721388</c:v>
                </c:pt>
                <c:pt idx="211">
                  <c:v>0.20704412586717741</c:v>
                </c:pt>
                <c:pt idx="212">
                  <c:v>0.20809089789760021</c:v>
                </c:pt>
                <c:pt idx="213">
                  <c:v>0.20911040916711271</c:v>
                </c:pt>
                <c:pt idx="214">
                  <c:v>0.21009190517681478</c:v>
                </c:pt>
                <c:pt idx="215">
                  <c:v>0.21099438874342633</c:v>
                </c:pt>
                <c:pt idx="216">
                  <c:v>0.21198635392330184</c:v>
                </c:pt>
                <c:pt idx="217">
                  <c:v>0.21300475519488735</c:v>
                </c:pt>
                <c:pt idx="218">
                  <c:v>0.21397435890520633</c:v>
                </c:pt>
                <c:pt idx="219">
                  <c:v>0.21492258144799664</c:v>
                </c:pt>
                <c:pt idx="220">
                  <c:v>0.2159182736237554</c:v>
                </c:pt>
                <c:pt idx="221">
                  <c:v>0.2168911969271671</c:v>
                </c:pt>
                <c:pt idx="222">
                  <c:v>0.21788278843852443</c:v>
                </c:pt>
                <c:pt idx="223">
                  <c:v>0.21886683550549518</c:v>
                </c:pt>
                <c:pt idx="224">
                  <c:v>0.21980832674347006</c:v>
                </c:pt>
                <c:pt idx="225">
                  <c:v>0.220764904878332</c:v>
                </c:pt>
                <c:pt idx="226">
                  <c:v>0.22175792458140622</c:v>
                </c:pt>
                <c:pt idx="227">
                  <c:v>0.2227717080688596</c:v>
                </c:pt>
                <c:pt idx="228">
                  <c:v>0.22374832587480578</c:v>
                </c:pt>
                <c:pt idx="229">
                  <c:v>0.22469883364742899</c:v>
                </c:pt>
                <c:pt idx="230">
                  <c:v>0.22564133671862269</c:v>
                </c:pt>
                <c:pt idx="231">
                  <c:v>0.22664482800257768</c:v>
                </c:pt>
                <c:pt idx="232">
                  <c:v>0.22761616870682308</c:v>
                </c:pt>
                <c:pt idx="233">
                  <c:v>0.22859902261215231</c:v>
                </c:pt>
                <c:pt idx="234">
                  <c:v>0.22957477180610003</c:v>
                </c:pt>
                <c:pt idx="235">
                  <c:v>0.23056499084806506</c:v>
                </c:pt>
                <c:pt idx="236">
                  <c:v>0.23151639531995558</c:v>
                </c:pt>
                <c:pt idx="237">
                  <c:v>0.23258856905249803</c:v>
                </c:pt>
                <c:pt idx="238">
                  <c:v>0.23352995962433026</c:v>
                </c:pt>
                <c:pt idx="239">
                  <c:v>0.23444517760215447</c:v>
                </c:pt>
                <c:pt idx="240">
                  <c:v>0.23541592567009087</c:v>
                </c:pt>
                <c:pt idx="241">
                  <c:v>0.23640895910841256</c:v>
                </c:pt>
                <c:pt idx="242">
                  <c:v>0.2374333311603849</c:v>
                </c:pt>
                <c:pt idx="243">
                  <c:v>0.23838357587173462</c:v>
                </c:pt>
                <c:pt idx="244">
                  <c:v>0.23930493575317224</c:v>
                </c:pt>
                <c:pt idx="245">
                  <c:v>0.24032609630319013</c:v>
                </c:pt>
                <c:pt idx="246">
                  <c:v>0.24133614292075167</c:v>
                </c:pt>
                <c:pt idx="247">
                  <c:v>0.24232998940656797</c:v>
                </c:pt>
                <c:pt idx="248">
                  <c:v>0.24332106499296025</c:v>
                </c:pt>
                <c:pt idx="249">
                  <c:v>0.24423899376757693</c:v>
                </c:pt>
                <c:pt idx="250">
                  <c:v>0.24527986219938067</c:v>
                </c:pt>
                <c:pt idx="251">
                  <c:v>0.24626618517138027</c:v>
                </c:pt>
                <c:pt idx="252">
                  <c:v>0.24723099259248776</c:v>
                </c:pt>
                <c:pt idx="253">
                  <c:v>0.24821250982484799</c:v>
                </c:pt>
                <c:pt idx="254">
                  <c:v>0.24914329868251986</c:v>
                </c:pt>
                <c:pt idx="255">
                  <c:v>0.25012287737541083</c:v>
                </c:pt>
                <c:pt idx="256">
                  <c:v>0.25112426654419584</c:v>
                </c:pt>
                <c:pt idx="257">
                  <c:v>0.25208120887430779</c:v>
                </c:pt>
                <c:pt idx="258">
                  <c:v>0.25307278798960209</c:v>
                </c:pt>
                <c:pt idx="259">
                  <c:v>0.25400020412909291</c:v>
                </c:pt>
                <c:pt idx="260">
                  <c:v>0.2550751545803191</c:v>
                </c:pt>
                <c:pt idx="261">
                  <c:v>0.25596213382597094</c:v>
                </c:pt>
                <c:pt idx="262">
                  <c:v>0.25695839190097891</c:v>
                </c:pt>
                <c:pt idx="263">
                  <c:v>0.25791072785334462</c:v>
                </c:pt>
                <c:pt idx="264">
                  <c:v>0.25893937959592694</c:v>
                </c:pt>
                <c:pt idx="265">
                  <c:v>0.25986692034097275</c:v>
                </c:pt>
                <c:pt idx="266">
                  <c:v>0.26091042906363143</c:v>
                </c:pt>
                <c:pt idx="267">
                  <c:v>0.26183100224293537</c:v>
                </c:pt>
                <c:pt idx="268">
                  <c:v>0.26278243081198033</c:v>
                </c:pt>
                <c:pt idx="269">
                  <c:v>0.26383335334698038</c:v>
                </c:pt>
                <c:pt idx="270">
                  <c:v>0.26476431365169117</c:v>
                </c:pt>
                <c:pt idx="271">
                  <c:v>0.26579198524174047</c:v>
                </c:pt>
                <c:pt idx="272">
                  <c:v>0.2667563517645008</c:v>
                </c:pt>
                <c:pt idx="273">
                  <c:v>0.26775041640734831</c:v>
                </c:pt>
                <c:pt idx="274">
                  <c:v>0.26869100266461965</c:v>
                </c:pt>
                <c:pt idx="275">
                  <c:v>0.26971287657892529</c:v>
                </c:pt>
                <c:pt idx="276">
                  <c:v>0.27068415732329221</c:v>
                </c:pt>
                <c:pt idx="277">
                  <c:v>0.27165569050792826</c:v>
                </c:pt>
                <c:pt idx="278">
                  <c:v>0.27261427364637486</c:v>
                </c:pt>
                <c:pt idx="279">
                  <c:v>0.27360267192145954</c:v>
                </c:pt>
                <c:pt idx="280">
                  <c:v>0.27463323906486525</c:v>
                </c:pt>
                <c:pt idx="281">
                  <c:v>0.27565498327097793</c:v>
                </c:pt>
                <c:pt idx="282">
                  <c:v>0.27652195108674993</c:v>
                </c:pt>
                <c:pt idx="283">
                  <c:v>0.27754597629402583</c:v>
                </c:pt>
                <c:pt idx="284">
                  <c:v>0.27851862420624396</c:v>
                </c:pt>
                <c:pt idx="285">
                  <c:v>0.27952108588236851</c:v>
                </c:pt>
                <c:pt idx="286">
                  <c:v>0.28043366522757646</c:v>
                </c:pt>
                <c:pt idx="287">
                  <c:v>0.28149980069207559</c:v>
                </c:pt>
                <c:pt idx="288">
                  <c:v>0.28245919530479596</c:v>
                </c:pt>
                <c:pt idx="289">
                  <c:v>0.28337560640183257</c:v>
                </c:pt>
                <c:pt idx="290">
                  <c:v>0.28442085221779001</c:v>
                </c:pt>
                <c:pt idx="291">
                  <c:v>0.28536247199734538</c:v>
                </c:pt>
                <c:pt idx="292">
                  <c:v>0.28631910677370581</c:v>
                </c:pt>
                <c:pt idx="293">
                  <c:v>0.28724695994396016</c:v>
                </c:pt>
                <c:pt idx="294">
                  <c:v>0.2882988600612989</c:v>
                </c:pt>
                <c:pt idx="295">
                  <c:v>0.28932097160704201</c:v>
                </c:pt>
                <c:pt idx="296">
                  <c:v>0.29025722872816068</c:v>
                </c:pt>
                <c:pt idx="297">
                  <c:v>0.29124963234341272</c:v>
                </c:pt>
                <c:pt idx="298">
                  <c:v>0.29222383843351329</c:v>
                </c:pt>
                <c:pt idx="299">
                  <c:v>0.29317474336574256</c:v>
                </c:pt>
                <c:pt idx="300">
                  <c:v>0.29416723675791473</c:v>
                </c:pt>
                <c:pt idx="301">
                  <c:v>0.29519475510934801</c:v>
                </c:pt>
                <c:pt idx="302">
                  <c:v>0.29614338793489703</c:v>
                </c:pt>
                <c:pt idx="303">
                  <c:v>0.29710442084285871</c:v>
                </c:pt>
                <c:pt idx="304">
                  <c:v>0.29806534012553293</c:v>
                </c:pt>
                <c:pt idx="305">
                  <c:v>0.29907441805912438</c:v>
                </c:pt>
                <c:pt idx="306">
                  <c:v>0.30005133194788047</c:v>
                </c:pt>
                <c:pt idx="307">
                  <c:v>0.30106298383066166</c:v>
                </c:pt>
                <c:pt idx="308">
                  <c:v>0.30202761077122153</c:v>
                </c:pt>
                <c:pt idx="309">
                  <c:v>0.30297909447214855</c:v>
                </c:pt>
                <c:pt idx="310">
                  <c:v>0.30390876542399464</c:v>
                </c:pt>
                <c:pt idx="311">
                  <c:v>0.30488791884098482</c:v>
                </c:pt>
                <c:pt idx="312">
                  <c:v>0.30589142308725703</c:v>
                </c:pt>
                <c:pt idx="313">
                  <c:v>0.30690969853028832</c:v>
                </c:pt>
                <c:pt idx="314">
                  <c:v>0.30788455596470932</c:v>
                </c:pt>
                <c:pt idx="315">
                  <c:v>0.30884550509123115</c:v>
                </c:pt>
                <c:pt idx="316">
                  <c:v>0.3098367310773526</c:v>
                </c:pt>
                <c:pt idx="317">
                  <c:v>0.31077287668577397</c:v>
                </c:pt>
                <c:pt idx="318">
                  <c:v>0.3117176022848695</c:v>
                </c:pt>
                <c:pt idx="319">
                  <c:v>0.31276750333660636</c:v>
                </c:pt>
                <c:pt idx="320">
                  <c:v>0.31368611857071532</c:v>
                </c:pt>
                <c:pt idx="321">
                  <c:v>0.31468138459906392</c:v>
                </c:pt>
                <c:pt idx="322">
                  <c:v>0.31570271454539006</c:v>
                </c:pt>
                <c:pt idx="323">
                  <c:v>0.31662162131712301</c:v>
                </c:pt>
                <c:pt idx="324">
                  <c:v>0.31760028700578191</c:v>
                </c:pt>
                <c:pt idx="325">
                  <c:v>0.31864687573215505</c:v>
                </c:pt>
                <c:pt idx="326">
                  <c:v>0.31958850495008345</c:v>
                </c:pt>
                <c:pt idx="327">
                  <c:v>0.32053758314794767</c:v>
                </c:pt>
                <c:pt idx="328">
                  <c:v>0.32149847075905563</c:v>
                </c:pt>
                <c:pt idx="329">
                  <c:v>0.32250071472536357</c:v>
                </c:pt>
                <c:pt idx="330">
                  <c:v>0.32349529356260931</c:v>
                </c:pt>
                <c:pt idx="331">
                  <c:v>0.32443752681442956</c:v>
                </c:pt>
                <c:pt idx="332">
                  <c:v>0.3253853719816357</c:v>
                </c:pt>
                <c:pt idx="333">
                  <c:v>0.32645067534757721</c:v>
                </c:pt>
                <c:pt idx="334">
                  <c:v>0.32738236461538817</c:v>
                </c:pt>
                <c:pt idx="335">
                  <c:v>0.32838238284636539</c:v>
                </c:pt>
                <c:pt idx="336">
                  <c:v>0.3293531362508168</c:v>
                </c:pt>
                <c:pt idx="337">
                  <c:v>0.33034391919507144</c:v>
                </c:pt>
                <c:pt idx="338">
                  <c:v>0.33132936981406352</c:v>
                </c:pt>
                <c:pt idx="339">
                  <c:v>0.33225463714314318</c:v>
                </c:pt>
                <c:pt idx="340">
                  <c:v>0.33330214957945375</c:v>
                </c:pt>
                <c:pt idx="341">
                  <c:v>0.33421815410872774</c:v>
                </c:pt>
                <c:pt idx="342">
                  <c:v>0.33526490297798112</c:v>
                </c:pt>
                <c:pt idx="343">
                  <c:v>0.33624028941222178</c:v>
                </c:pt>
                <c:pt idx="344">
                  <c:v>0.33713510863800672</c:v>
                </c:pt>
                <c:pt idx="345">
                  <c:v>0.33817037421164642</c:v>
                </c:pt>
                <c:pt idx="346">
                  <c:v>0.33910267691413021</c:v>
                </c:pt>
                <c:pt idx="347">
                  <c:v>0.34011249494343876</c:v>
                </c:pt>
                <c:pt idx="348">
                  <c:v>0.34110059055272401</c:v>
                </c:pt>
                <c:pt idx="349">
                  <c:v>0.34209346405967844</c:v>
                </c:pt>
                <c:pt idx="350">
                  <c:v>0.34306976127421318</c:v>
                </c:pt>
                <c:pt idx="351">
                  <c:v>0.34399704152857574</c:v>
                </c:pt>
                <c:pt idx="352">
                  <c:v>0.34504180261100725</c:v>
                </c:pt>
                <c:pt idx="353">
                  <c:v>0.34601509560368948</c:v>
                </c:pt>
                <c:pt idx="354">
                  <c:v>0.34693220707596961</c:v>
                </c:pt>
                <c:pt idx="355">
                  <c:v>0.34794791443887563</c:v>
                </c:pt>
                <c:pt idx="356">
                  <c:v>0.3489084449214187</c:v>
                </c:pt>
                <c:pt idx="357">
                  <c:v>0.34990644312846719</c:v>
                </c:pt>
                <c:pt idx="358">
                  <c:v>0.3508789230317807</c:v>
                </c:pt>
                <c:pt idx="359">
                  <c:v>0.35185760914954806</c:v>
                </c:pt>
                <c:pt idx="360">
                  <c:v>0.35281189912638922</c:v>
                </c:pt>
                <c:pt idx="361">
                  <c:v>0.35382185926145954</c:v>
                </c:pt>
                <c:pt idx="362">
                  <c:v>0.3548048291962802</c:v>
                </c:pt>
                <c:pt idx="363">
                  <c:v>0.35580432686566577</c:v>
                </c:pt>
                <c:pt idx="364">
                  <c:v>0.3567542588797033</c:v>
                </c:pt>
                <c:pt idx="365">
                  <c:v>0.35776194342316814</c:v>
                </c:pt>
                <c:pt idx="366">
                  <c:v>0.35871317108287437</c:v>
                </c:pt>
                <c:pt idx="367">
                  <c:v>0.35968726079350011</c:v>
                </c:pt>
                <c:pt idx="368">
                  <c:v>0.36062438264729646</c:v>
                </c:pt>
                <c:pt idx="369">
                  <c:v>0.36160166981485442</c:v>
                </c:pt>
                <c:pt idx="370">
                  <c:v>0.3625971978013901</c:v>
                </c:pt>
                <c:pt idx="371">
                  <c:v>0.36356653545523354</c:v>
                </c:pt>
                <c:pt idx="372">
                  <c:v>0.36455733747680169</c:v>
                </c:pt>
                <c:pt idx="373">
                  <c:v>0.3655733246794915</c:v>
                </c:pt>
                <c:pt idx="374">
                  <c:v>0.36654845817485715</c:v>
                </c:pt>
                <c:pt idx="375">
                  <c:v>0.36752052287383269</c:v>
                </c:pt>
                <c:pt idx="376">
                  <c:v>0.36844176703372977</c:v>
                </c:pt>
                <c:pt idx="377">
                  <c:v>0.36944843417389989</c:v>
                </c:pt>
                <c:pt idx="378">
                  <c:v>0.37047862849864543</c:v>
                </c:pt>
                <c:pt idx="379">
                  <c:v>0.37148978755926043</c:v>
                </c:pt>
                <c:pt idx="380">
                  <c:v>0.37242276830838794</c:v>
                </c:pt>
                <c:pt idx="381">
                  <c:v>0.37339697370835545</c:v>
                </c:pt>
                <c:pt idx="382">
                  <c:v>0.37443210690701206</c:v>
                </c:pt>
                <c:pt idx="383">
                  <c:v>0.37534568043589633</c:v>
                </c:pt>
                <c:pt idx="384">
                  <c:v>0.37626966747004642</c:v>
                </c:pt>
                <c:pt idx="385">
                  <c:v>0.37731840053643179</c:v>
                </c:pt>
                <c:pt idx="386">
                  <c:v>0.37827143214874048</c:v>
                </c:pt>
                <c:pt idx="387">
                  <c:v>0.37922266768351254</c:v>
                </c:pt>
                <c:pt idx="388">
                  <c:v>0.38022198342395958</c:v>
                </c:pt>
                <c:pt idx="389">
                  <c:v>0.38119682706666624</c:v>
                </c:pt>
                <c:pt idx="390">
                  <c:v>0.38225090205712547</c:v>
                </c:pt>
                <c:pt idx="391">
                  <c:v>0.38319468267318568</c:v>
                </c:pt>
                <c:pt idx="392">
                  <c:v>0.38413358334421721</c:v>
                </c:pt>
                <c:pt idx="393">
                  <c:v>0.3851037809630154</c:v>
                </c:pt>
                <c:pt idx="394">
                  <c:v>0.38605532561183242</c:v>
                </c:pt>
                <c:pt idx="395">
                  <c:v>0.38707054298115012</c:v>
                </c:pt>
                <c:pt idx="396">
                  <c:v>0.38805352621391703</c:v>
                </c:pt>
                <c:pt idx="397">
                  <c:v>0.38899912565826772</c:v>
                </c:pt>
                <c:pt idx="398">
                  <c:v>0.38998125278597062</c:v>
                </c:pt>
                <c:pt idx="399">
                  <c:v>0.39100171919073717</c:v>
                </c:pt>
                <c:pt idx="400">
                  <c:v>0.39202156416815248</c:v>
                </c:pt>
                <c:pt idx="401">
                  <c:v>0.39291331996824391</c:v>
                </c:pt>
                <c:pt idx="402">
                  <c:v>0.39396151593689044</c:v>
                </c:pt>
                <c:pt idx="403">
                  <c:v>0.3949420709655671</c:v>
                </c:pt>
                <c:pt idx="404">
                  <c:v>0.39583938637409177</c:v>
                </c:pt>
                <c:pt idx="405">
                  <c:v>0.39681131709908868</c:v>
                </c:pt>
                <c:pt idx="406">
                  <c:v>0.39781007693960041</c:v>
                </c:pt>
                <c:pt idx="407">
                  <c:v>0.39877951290796371</c:v>
                </c:pt>
                <c:pt idx="408">
                  <c:v>0.39975330363891831</c:v>
                </c:pt>
                <c:pt idx="409">
                  <c:v>0.4007106548124395</c:v>
                </c:pt>
                <c:pt idx="410">
                  <c:v>0.40176821766145576</c:v>
                </c:pt>
                <c:pt idx="411">
                  <c:v>0.40268330184152246</c:v>
                </c:pt>
                <c:pt idx="412">
                  <c:v>0.40372998738104721</c:v>
                </c:pt>
                <c:pt idx="413">
                  <c:v>0.40466763768728331</c:v>
                </c:pt>
                <c:pt idx="414">
                  <c:v>0.40560181190608258</c:v>
                </c:pt>
                <c:pt idx="415">
                  <c:v>0.40664586115081452</c:v>
                </c:pt>
                <c:pt idx="416">
                  <c:v>0.40754247969923724</c:v>
                </c:pt>
                <c:pt idx="417">
                  <c:v>0.40855047305633124</c:v>
                </c:pt>
                <c:pt idx="418">
                  <c:v>0.40955856377149774</c:v>
                </c:pt>
                <c:pt idx="419">
                  <c:v>0.41054087793045946</c:v>
                </c:pt>
                <c:pt idx="420">
                  <c:v>0.41144107423982385</c:v>
                </c:pt>
                <c:pt idx="421">
                  <c:v>0.41245956221318514</c:v>
                </c:pt>
                <c:pt idx="422">
                  <c:v>0.41343794765695863</c:v>
                </c:pt>
                <c:pt idx="423">
                  <c:v>0.41440735102728671</c:v>
                </c:pt>
                <c:pt idx="424">
                  <c:v>0.41547746090048382</c:v>
                </c:pt>
                <c:pt idx="425">
                  <c:v>0.41638329881689129</c:v>
                </c:pt>
                <c:pt idx="426">
                  <c:v>0.41737549973315363</c:v>
                </c:pt>
                <c:pt idx="427">
                  <c:v>0.41832796153643831</c:v>
                </c:pt>
                <c:pt idx="428">
                  <c:v>0.41930071785535911</c:v>
                </c:pt>
                <c:pt idx="429">
                  <c:v>0.42025744262213544</c:v>
                </c:pt>
                <c:pt idx="430">
                  <c:v>0.42127106630558869</c:v>
                </c:pt>
                <c:pt idx="431">
                  <c:v>0.42225532722169279</c:v>
                </c:pt>
                <c:pt idx="432">
                  <c:v>0.42320945450861736</c:v>
                </c:pt>
                <c:pt idx="433">
                  <c:v>0.42420500520117715</c:v>
                </c:pt>
                <c:pt idx="434">
                  <c:v>0.425155515644001</c:v>
                </c:pt>
                <c:pt idx="435">
                  <c:v>0.42616756708519904</c:v>
                </c:pt>
                <c:pt idx="436">
                  <c:v>0.42711710273516273</c:v>
                </c:pt>
                <c:pt idx="437">
                  <c:v>0.4281366598681407</c:v>
                </c:pt>
                <c:pt idx="438">
                  <c:v>0.42905965155866505</c:v>
                </c:pt>
                <c:pt idx="439">
                  <c:v>0.43012063992586913</c:v>
                </c:pt>
                <c:pt idx="440">
                  <c:v>0.43105956026275483</c:v>
                </c:pt>
                <c:pt idx="441">
                  <c:v>0.43199963111912493</c:v>
                </c:pt>
                <c:pt idx="442">
                  <c:v>0.43296227507516294</c:v>
                </c:pt>
                <c:pt idx="443">
                  <c:v>0.43400297212202582</c:v>
                </c:pt>
                <c:pt idx="444">
                  <c:v>0.43494160999817738</c:v>
                </c:pt>
                <c:pt idx="445">
                  <c:v>0.43591390208873693</c:v>
                </c:pt>
                <c:pt idx="446">
                  <c:v>0.43691234775158466</c:v>
                </c:pt>
                <c:pt idx="447">
                  <c:v>0.43791802807732205</c:v>
                </c:pt>
                <c:pt idx="448">
                  <c:v>0.43890605910794572</c:v>
                </c:pt>
                <c:pt idx="449">
                  <c:v>0.43975007787750464</c:v>
                </c:pt>
                <c:pt idx="450">
                  <c:v>0.4408685819969983</c:v>
                </c:pt>
                <c:pt idx="451">
                  <c:v>0.44182454837874185</c:v>
                </c:pt>
                <c:pt idx="452">
                  <c:v>0.44277951581884156</c:v>
                </c:pt>
                <c:pt idx="453">
                  <c:v>0.44377780541774686</c:v>
                </c:pt>
                <c:pt idx="454">
                  <c:v>0.44471463629795338</c:v>
                </c:pt>
                <c:pt idx="455">
                  <c:v>0.44575156890886464</c:v>
                </c:pt>
                <c:pt idx="456">
                  <c:v>0.44672106078196039</c:v>
                </c:pt>
                <c:pt idx="457">
                  <c:v>0.44767345548722587</c:v>
                </c:pt>
                <c:pt idx="458">
                  <c:v>0.44863348621645366</c:v>
                </c:pt>
                <c:pt idx="459">
                  <c:v>0.44970245378212981</c:v>
                </c:pt>
                <c:pt idx="460">
                  <c:v>0.45062421678320341</c:v>
                </c:pt>
                <c:pt idx="461">
                  <c:v>0.4515736719929479</c:v>
                </c:pt>
                <c:pt idx="462">
                  <c:v>0.45259843263639332</c:v>
                </c:pt>
                <c:pt idx="463">
                  <c:v>0.45357887552172016</c:v>
                </c:pt>
                <c:pt idx="464">
                  <c:v>0.45450520649744214</c:v>
                </c:pt>
                <c:pt idx="465">
                  <c:v>0.45553019663681382</c:v>
                </c:pt>
                <c:pt idx="466">
                  <c:v>0.45653075288271994</c:v>
                </c:pt>
                <c:pt idx="467">
                  <c:v>0.45747046324432245</c:v>
                </c:pt>
                <c:pt idx="468">
                  <c:v>0.45846523526834942</c:v>
                </c:pt>
                <c:pt idx="469">
                  <c:v>0.45942802134735972</c:v>
                </c:pt>
                <c:pt idx="470">
                  <c:v>0.46045198505254537</c:v>
                </c:pt>
                <c:pt idx="471">
                  <c:v>0.46140355663288418</c:v>
                </c:pt>
                <c:pt idx="472">
                  <c:v>0.46236045718735141</c:v>
                </c:pt>
                <c:pt idx="473">
                  <c:v>0.46337338445767939</c:v>
                </c:pt>
                <c:pt idx="474">
                  <c:v>0.46429811405043725</c:v>
                </c:pt>
                <c:pt idx="475">
                  <c:v>0.46526059179515211</c:v>
                </c:pt>
                <c:pt idx="476">
                  <c:v>0.4662111527426685</c:v>
                </c:pt>
                <c:pt idx="477">
                  <c:v>0.46725653104781129</c:v>
                </c:pt>
                <c:pt idx="478">
                  <c:v>0.468194239351861</c:v>
                </c:pt>
                <c:pt idx="479">
                  <c:v>0.4692002213169218</c:v>
                </c:pt>
                <c:pt idx="480">
                  <c:v>0.470185439135407</c:v>
                </c:pt>
                <c:pt idx="481">
                  <c:v>0.47115626564121016</c:v>
                </c:pt>
                <c:pt idx="482">
                  <c:v>0.47214733200795916</c:v>
                </c:pt>
                <c:pt idx="483">
                  <c:v>0.47313234514786295</c:v>
                </c:pt>
                <c:pt idx="484">
                  <c:v>0.47408859144393906</c:v>
                </c:pt>
                <c:pt idx="485">
                  <c:v>0.47509198925279028</c:v>
                </c:pt>
                <c:pt idx="486">
                  <c:v>0.47605900675743856</c:v>
                </c:pt>
                <c:pt idx="487">
                  <c:v>0.47708958926585837</c:v>
                </c:pt>
                <c:pt idx="488">
                  <c:v>0.47803510619197748</c:v>
                </c:pt>
                <c:pt idx="489">
                  <c:v>0.47897868806053906</c:v>
                </c:pt>
                <c:pt idx="490">
                  <c:v>0.47993763476572493</c:v>
                </c:pt>
                <c:pt idx="491">
                  <c:v>0.48095920484087851</c:v>
                </c:pt>
                <c:pt idx="492">
                  <c:v>0.48193452802556963</c:v>
                </c:pt>
                <c:pt idx="493">
                  <c:v>0.4828742969284</c:v>
                </c:pt>
                <c:pt idx="494">
                  <c:v>0.48378247001831209</c:v>
                </c:pt>
                <c:pt idx="495">
                  <c:v>0.4848005392875005</c:v>
                </c:pt>
                <c:pt idx="496">
                  <c:v>0.4857803777973585</c:v>
                </c:pt>
                <c:pt idx="497">
                  <c:v>0.48676754140575335</c:v>
                </c:pt>
                <c:pt idx="498">
                  <c:v>0.4877744078500017</c:v>
                </c:pt>
                <c:pt idx="499">
                  <c:v>0.48874596917908619</c:v>
                </c:pt>
                <c:pt idx="500">
                  <c:v>0.48970109054738042</c:v>
                </c:pt>
                <c:pt idx="501">
                  <c:v>0.49067089482244775</c:v>
                </c:pt>
                <c:pt idx="502">
                  <c:v>0.49167072937472778</c:v>
                </c:pt>
                <c:pt idx="503">
                  <c:v>0.49268574015891475</c:v>
                </c:pt>
                <c:pt idx="504">
                  <c:v>0.49367860267346764</c:v>
                </c:pt>
                <c:pt idx="505">
                  <c:v>0.49459243632790351</c:v>
                </c:pt>
                <c:pt idx="506">
                  <c:v>0.49554281754218615</c:v>
                </c:pt>
                <c:pt idx="507">
                  <c:v>0.4966029322613722</c:v>
                </c:pt>
                <c:pt idx="508">
                  <c:v>0.49757196776309015</c:v>
                </c:pt>
                <c:pt idx="509">
                  <c:v>0.49855304569316478</c:v>
                </c:pt>
                <c:pt idx="510">
                  <c:v>0.4995162427670351</c:v>
                </c:pt>
                <c:pt idx="511">
                  <c:v>0.50048576324234206</c:v>
                </c:pt>
                <c:pt idx="512">
                  <c:v>0.5014394935894213</c:v>
                </c:pt>
                <c:pt idx="513">
                  <c:v>0.502439931577219</c:v>
                </c:pt>
                <c:pt idx="514">
                  <c:v>0.50342020781598307</c:v>
                </c:pt>
                <c:pt idx="515">
                  <c:v>0.50435470212957112</c:v>
                </c:pt>
                <c:pt idx="516">
                  <c:v>0.50537440953657575</c:v>
                </c:pt>
                <c:pt idx="517">
                  <c:v>0.50633885984394877</c:v>
                </c:pt>
                <c:pt idx="518">
                  <c:v>0.50730661013780254</c:v>
                </c:pt>
                <c:pt idx="519">
                  <c:v>0.50832340617533656</c:v>
                </c:pt>
                <c:pt idx="520">
                  <c:v>0.50929124661726921</c:v>
                </c:pt>
                <c:pt idx="521">
                  <c:v>0.51029331055206817</c:v>
                </c:pt>
                <c:pt idx="522">
                  <c:v>0.51122642941787522</c:v>
                </c:pt>
                <c:pt idx="523">
                  <c:v>0.51221228440289823</c:v>
                </c:pt>
                <c:pt idx="524">
                  <c:v>0.51319405754475012</c:v>
                </c:pt>
                <c:pt idx="525">
                  <c:v>0.51415371241149987</c:v>
                </c:pt>
                <c:pt idx="526">
                  <c:v>0.51515351708297508</c:v>
                </c:pt>
                <c:pt idx="527">
                  <c:v>0.51613369253330499</c:v>
                </c:pt>
                <c:pt idx="528">
                  <c:v>0.51712834837390464</c:v>
                </c:pt>
                <c:pt idx="529">
                  <c:v>0.51805896040408617</c:v>
                </c:pt>
                <c:pt idx="530">
                  <c:v>0.51903133085748743</c:v>
                </c:pt>
                <c:pt idx="531">
                  <c:v>0.5200148255523539</c:v>
                </c:pt>
                <c:pt idx="532">
                  <c:v>0.52105658610960903</c:v>
                </c:pt>
                <c:pt idx="533">
                  <c:v>0.52197529097241291</c:v>
                </c:pt>
                <c:pt idx="534">
                  <c:v>0.52291639551420233</c:v>
                </c:pt>
                <c:pt idx="535">
                  <c:v>0.52394417256278136</c:v>
                </c:pt>
                <c:pt idx="536">
                  <c:v>0.52490362013095138</c:v>
                </c:pt>
                <c:pt idx="537">
                  <c:v>0.52588889083795032</c:v>
                </c:pt>
                <c:pt idx="538">
                  <c:v>0.52685229527115041</c:v>
                </c:pt>
                <c:pt idx="539">
                  <c:v>0.52786488781891716</c:v>
                </c:pt>
                <c:pt idx="540">
                  <c:v>0.52889291534974481</c:v>
                </c:pt>
              </c:numCache>
            </c:numRef>
          </c:xVal>
          <c:yVal>
            <c:numRef>
              <c:f>'Graficas (2)'!$CJ$5:$CJ$545</c:f>
              <c:numCache>
                <c:formatCode>General</c:formatCode>
                <c:ptCount val="541"/>
                <c:pt idx="0">
                  <c:v>0.24928708442349032</c:v>
                </c:pt>
                <c:pt idx="1">
                  <c:v>0.70985005145114344</c:v>
                </c:pt>
                <c:pt idx="2">
                  <c:v>1.4142002748471814</c:v>
                </c:pt>
                <c:pt idx="3">
                  <c:v>2.2594230340145911</c:v>
                </c:pt>
                <c:pt idx="4">
                  <c:v>3.1120908001928251</c:v>
                </c:pt>
                <c:pt idx="5">
                  <c:v>4.0060642686774255</c:v>
                </c:pt>
                <c:pt idx="6">
                  <c:v>4.7762500321429746</c:v>
                </c:pt>
                <c:pt idx="7">
                  <c:v>5.6896106380910494</c:v>
                </c:pt>
                <c:pt idx="8">
                  <c:v>6.5609615107828061</c:v>
                </c:pt>
                <c:pt idx="9">
                  <c:v>7.5291147599762294</c:v>
                </c:pt>
                <c:pt idx="10">
                  <c:v>8.5376681614600614</c:v>
                </c:pt>
                <c:pt idx="11">
                  <c:v>9.4726602941950606</c:v>
                </c:pt>
                <c:pt idx="12">
                  <c:v>10.485800967643844</c:v>
                </c:pt>
                <c:pt idx="13">
                  <c:v>11.548437595467089</c:v>
                </c:pt>
                <c:pt idx="14">
                  <c:v>12.620959304886863</c:v>
                </c:pt>
                <c:pt idx="15">
                  <c:v>13.620458490698292</c:v>
                </c:pt>
                <c:pt idx="16">
                  <c:v>14.631648780073849</c:v>
                </c:pt>
                <c:pt idx="17">
                  <c:v>15.61762114886468</c:v>
                </c:pt>
                <c:pt idx="18">
                  <c:v>16.636775802840475</c:v>
                </c:pt>
                <c:pt idx="19">
                  <c:v>17.680314312343523</c:v>
                </c:pt>
                <c:pt idx="20">
                  <c:v>18.601479351999448</c:v>
                </c:pt>
                <c:pt idx="21">
                  <c:v>19.543576931371469</c:v>
                </c:pt>
                <c:pt idx="22">
                  <c:v>20.647871959955928</c:v>
                </c:pt>
                <c:pt idx="23">
                  <c:v>21.651922232157201</c:v>
                </c:pt>
                <c:pt idx="24">
                  <c:v>22.746602061898368</c:v>
                </c:pt>
                <c:pt idx="25">
                  <c:v>23.641242738283182</c:v>
                </c:pt>
                <c:pt idx="26">
                  <c:v>24.346853809355363</c:v>
                </c:pt>
                <c:pt idx="27">
                  <c:v>25.369900696333239</c:v>
                </c:pt>
                <c:pt idx="28">
                  <c:v>26.313473394899709</c:v>
                </c:pt>
                <c:pt idx="29">
                  <c:v>27.32856386892356</c:v>
                </c:pt>
                <c:pt idx="30">
                  <c:v>28.309690382897543</c:v>
                </c:pt>
                <c:pt idx="31">
                  <c:v>29.225198602927939</c:v>
                </c:pt>
                <c:pt idx="32">
                  <c:v>30.283569965641902</c:v>
                </c:pt>
                <c:pt idx="33">
                  <c:v>31.26017402124117</c:v>
                </c:pt>
                <c:pt idx="34">
                  <c:v>32.205914521265825</c:v>
                </c:pt>
                <c:pt idx="35">
                  <c:v>33.203747806982022</c:v>
                </c:pt>
                <c:pt idx="36">
                  <c:v>34.151791354384983</c:v>
                </c:pt>
                <c:pt idx="37">
                  <c:v>35.218997639179534</c:v>
                </c:pt>
                <c:pt idx="38">
                  <c:v>36.098145874691731</c:v>
                </c:pt>
                <c:pt idx="39">
                  <c:v>37.121436453573082</c:v>
                </c:pt>
                <c:pt idx="40">
                  <c:v>38.091446615470865</c:v>
                </c:pt>
                <c:pt idx="41">
                  <c:v>38.93194540098942</c:v>
                </c:pt>
                <c:pt idx="42">
                  <c:v>39.731464426086063</c:v>
                </c:pt>
                <c:pt idx="43">
                  <c:v>40.780756407677011</c:v>
                </c:pt>
                <c:pt idx="44">
                  <c:v>41.563995448925972</c:v>
                </c:pt>
                <c:pt idx="45">
                  <c:v>42.500413923914934</c:v>
                </c:pt>
                <c:pt idx="46">
                  <c:v>43.592743572266542</c:v>
                </c:pt>
                <c:pt idx="47">
                  <c:v>44.408551788568467</c:v>
                </c:pt>
                <c:pt idx="48">
                  <c:v>45.199122758719326</c:v>
                </c:pt>
                <c:pt idx="49">
                  <c:v>45.687377252636196</c:v>
                </c:pt>
                <c:pt idx="50">
                  <c:v>46.534907076017703</c:v>
                </c:pt>
                <c:pt idx="51">
                  <c:v>47.289908581097237</c:v>
                </c:pt>
                <c:pt idx="52">
                  <c:v>47.871438830908332</c:v>
                </c:pt>
                <c:pt idx="53">
                  <c:v>48.628012248092283</c:v>
                </c:pt>
                <c:pt idx="54">
                  <c:v>49.303503277554057</c:v>
                </c:pt>
                <c:pt idx="55">
                  <c:v>49.868742856080118</c:v>
                </c:pt>
                <c:pt idx="56">
                  <c:v>50.621902090297077</c:v>
                </c:pt>
                <c:pt idx="57">
                  <c:v>51.322837602124117</c:v>
                </c:pt>
                <c:pt idx="58">
                  <c:v>51.620587786168059</c:v>
                </c:pt>
                <c:pt idx="59">
                  <c:v>52.242279550700871</c:v>
                </c:pt>
                <c:pt idx="60">
                  <c:v>52.88077357556017</c:v>
                </c:pt>
                <c:pt idx="61">
                  <c:v>53.236978057365583</c:v>
                </c:pt>
                <c:pt idx="62">
                  <c:v>53.881570560302521</c:v>
                </c:pt>
                <c:pt idx="63">
                  <c:v>54.212591897873835</c:v>
                </c:pt>
                <c:pt idx="64">
                  <c:v>54.694999824023263</c:v>
                </c:pt>
                <c:pt idx="65">
                  <c:v>55.079028200242462</c:v>
                </c:pt>
                <c:pt idx="66">
                  <c:v>55.357710435775537</c:v>
                </c:pt>
                <c:pt idx="67">
                  <c:v>55.752383124587382</c:v>
                </c:pt>
                <c:pt idx="68">
                  <c:v>56.073865687367302</c:v>
                </c:pt>
                <c:pt idx="69">
                  <c:v>56.509026034149393</c:v>
                </c:pt>
                <c:pt idx="70">
                  <c:v>56.590280437371334</c:v>
                </c:pt>
                <c:pt idx="71">
                  <c:v>56.908066124684332</c:v>
                </c:pt>
                <c:pt idx="72">
                  <c:v>56.996171062447488</c:v>
                </c:pt>
                <c:pt idx="73">
                  <c:v>57.367190489674805</c:v>
                </c:pt>
                <c:pt idx="74">
                  <c:v>57.502070915924584</c:v>
                </c:pt>
                <c:pt idx="75">
                  <c:v>57.66799914218528</c:v>
                </c:pt>
                <c:pt idx="76">
                  <c:v>57.889724900256468</c:v>
                </c:pt>
                <c:pt idx="77">
                  <c:v>57.978794977377717</c:v>
                </c:pt>
                <c:pt idx="78">
                  <c:v>58.178642167830318</c:v>
                </c:pt>
                <c:pt idx="79">
                  <c:v>58.135441074385767</c:v>
                </c:pt>
                <c:pt idx="80">
                  <c:v>58.237654855541258</c:v>
                </c:pt>
                <c:pt idx="81">
                  <c:v>58.29782862265678</c:v>
                </c:pt>
                <c:pt idx="82">
                  <c:v>58.496610901603411</c:v>
                </c:pt>
                <c:pt idx="83">
                  <c:v>58.411487511138418</c:v>
                </c:pt>
                <c:pt idx="84">
                  <c:v>58.492328832512371</c:v>
                </c:pt>
                <c:pt idx="85">
                  <c:v>58.441340372698313</c:v>
                </c:pt>
                <c:pt idx="86">
                  <c:v>58.450580897475049</c:v>
                </c:pt>
                <c:pt idx="87">
                  <c:v>58.379377726011157</c:v>
                </c:pt>
                <c:pt idx="88">
                  <c:v>58.36625119305743</c:v>
                </c:pt>
                <c:pt idx="89">
                  <c:v>58.569449296790779</c:v>
                </c:pt>
                <c:pt idx="90">
                  <c:v>58.404954633836965</c:v>
                </c:pt>
                <c:pt idx="91">
                  <c:v>58.242329899013839</c:v>
                </c:pt>
                <c:pt idx="92">
                  <c:v>58.237416169185124</c:v>
                </c:pt>
                <c:pt idx="93">
                  <c:v>58.053802214985623</c:v>
                </c:pt>
                <c:pt idx="94">
                  <c:v>58.035252177299341</c:v>
                </c:pt>
                <c:pt idx="95">
                  <c:v>58.021834723151514</c:v>
                </c:pt>
                <c:pt idx="96">
                  <c:v>57.930674917297509</c:v>
                </c:pt>
                <c:pt idx="97">
                  <c:v>57.758696147817226</c:v>
                </c:pt>
                <c:pt idx="98">
                  <c:v>57.535967366973715</c:v>
                </c:pt>
                <c:pt idx="99">
                  <c:v>57.391551555758589</c:v>
                </c:pt>
                <c:pt idx="100">
                  <c:v>57.440831662050698</c:v>
                </c:pt>
                <c:pt idx="101">
                  <c:v>57.24415299726968</c:v>
                </c:pt>
                <c:pt idx="102">
                  <c:v>57.190137085358842</c:v>
                </c:pt>
                <c:pt idx="103">
                  <c:v>56.987960148905628</c:v>
                </c:pt>
                <c:pt idx="104">
                  <c:v>57.033854147792795</c:v>
                </c:pt>
                <c:pt idx="105">
                  <c:v>56.842074353556015</c:v>
                </c:pt>
                <c:pt idx="106">
                  <c:v>57.023544972789182</c:v>
                </c:pt>
                <c:pt idx="107">
                  <c:v>56.887930052646048</c:v>
                </c:pt>
                <c:pt idx="108">
                  <c:v>56.70297577678938</c:v>
                </c:pt>
                <c:pt idx="109">
                  <c:v>56.597846691815882</c:v>
                </c:pt>
                <c:pt idx="110">
                  <c:v>56.603196081556561</c:v>
                </c:pt>
                <c:pt idx="111">
                  <c:v>56.632708005006421</c:v>
                </c:pt>
                <c:pt idx="112">
                  <c:v>56.466567482631845</c:v>
                </c:pt>
                <c:pt idx="113">
                  <c:v>56.53162723289887</c:v>
                </c:pt>
                <c:pt idx="114">
                  <c:v>56.442301544565638</c:v>
                </c:pt>
                <c:pt idx="115">
                  <c:v>56.357934215178503</c:v>
                </c:pt>
                <c:pt idx="116">
                  <c:v>56.341367137067984</c:v>
                </c:pt>
                <c:pt idx="117">
                  <c:v>56.358328624520482</c:v>
                </c:pt>
                <c:pt idx="118">
                  <c:v>56.225384862618078</c:v>
                </c:pt>
                <c:pt idx="119">
                  <c:v>56.173945192058113</c:v>
                </c:pt>
                <c:pt idx="120">
                  <c:v>56.127637369659681</c:v>
                </c:pt>
                <c:pt idx="121">
                  <c:v>56.056038062695656</c:v>
                </c:pt>
                <c:pt idx="122">
                  <c:v>55.929730717881583</c:v>
                </c:pt>
                <c:pt idx="123">
                  <c:v>55.983501071393526</c:v>
                </c:pt>
                <c:pt idx="124">
                  <c:v>55.831494581762229</c:v>
                </c:pt>
                <c:pt idx="125">
                  <c:v>55.894130957136881</c:v>
                </c:pt>
                <c:pt idx="126">
                  <c:v>55.790792598873317</c:v>
                </c:pt>
                <c:pt idx="127">
                  <c:v>55.741417293205984</c:v>
                </c:pt>
                <c:pt idx="128">
                  <c:v>55.737433141749264</c:v>
                </c:pt>
                <c:pt idx="129">
                  <c:v>55.728950579175525</c:v>
                </c:pt>
                <c:pt idx="130">
                  <c:v>55.815549389956615</c:v>
                </c:pt>
                <c:pt idx="131">
                  <c:v>55.741361636725152</c:v>
                </c:pt>
                <c:pt idx="132">
                  <c:v>55.632765601856406</c:v>
                </c:pt>
                <c:pt idx="133">
                  <c:v>55.647519945832912</c:v>
                </c:pt>
                <c:pt idx="134">
                  <c:v>55.579162174904376</c:v>
                </c:pt>
                <c:pt idx="135">
                  <c:v>55.704623017140555</c:v>
                </c:pt>
                <c:pt idx="136">
                  <c:v>55.553614429694207</c:v>
                </c:pt>
                <c:pt idx="137">
                  <c:v>55.601853259347457</c:v>
                </c:pt>
                <c:pt idx="138">
                  <c:v>55.381936487997812</c:v>
                </c:pt>
                <c:pt idx="139">
                  <c:v>55.581321970552402</c:v>
                </c:pt>
                <c:pt idx="140">
                  <c:v>55.60076887450176</c:v>
                </c:pt>
                <c:pt idx="141">
                  <c:v>55.601110739218356</c:v>
                </c:pt>
                <c:pt idx="142">
                  <c:v>55.54626011457394</c:v>
                </c:pt>
                <c:pt idx="143">
                  <c:v>55.61400568872358</c:v>
                </c:pt>
                <c:pt idx="144">
                  <c:v>55.639358587236316</c:v>
                </c:pt>
                <c:pt idx="145">
                  <c:v>55.559118379545076</c:v>
                </c:pt>
                <c:pt idx="146">
                  <c:v>55.66104226334221</c:v>
                </c:pt>
                <c:pt idx="147">
                  <c:v>55.567367881142516</c:v>
                </c:pt>
                <c:pt idx="148">
                  <c:v>55.585017292332189</c:v>
                </c:pt>
                <c:pt idx="149">
                  <c:v>55.707977928484432</c:v>
                </c:pt>
                <c:pt idx="150">
                  <c:v>55.639597306219045</c:v>
                </c:pt>
                <c:pt idx="151">
                  <c:v>55.68465823464858</c:v>
                </c:pt>
                <c:pt idx="152">
                  <c:v>55.574757040821325</c:v>
                </c:pt>
                <c:pt idx="153">
                  <c:v>55.67414974288031</c:v>
                </c:pt>
                <c:pt idx="154">
                  <c:v>55.746841191633749</c:v>
                </c:pt>
                <c:pt idx="155">
                  <c:v>55.589881078181108</c:v>
                </c:pt>
                <c:pt idx="156">
                  <c:v>55.63378559141286</c:v>
                </c:pt>
                <c:pt idx="157">
                  <c:v>55.680969457336531</c:v>
                </c:pt>
                <c:pt idx="158">
                  <c:v>55.50914736963972</c:v>
                </c:pt>
                <c:pt idx="159">
                  <c:v>55.635376917763516</c:v>
                </c:pt>
                <c:pt idx="160">
                  <c:v>55.647111414288631</c:v>
                </c:pt>
                <c:pt idx="161">
                  <c:v>55.723223629521364</c:v>
                </c:pt>
                <c:pt idx="162">
                  <c:v>55.595312944302428</c:v>
                </c:pt>
                <c:pt idx="163">
                  <c:v>55.590727808167586</c:v>
                </c:pt>
                <c:pt idx="164">
                  <c:v>55.637984114276925</c:v>
                </c:pt>
                <c:pt idx="165">
                  <c:v>55.658253346224321</c:v>
                </c:pt>
                <c:pt idx="166">
                  <c:v>55.691107553021084</c:v>
                </c:pt>
                <c:pt idx="167">
                  <c:v>55.691630458970145</c:v>
                </c:pt>
                <c:pt idx="168">
                  <c:v>55.79005743075836</c:v>
                </c:pt>
                <c:pt idx="169">
                  <c:v>55.653727961927089</c:v>
                </c:pt>
                <c:pt idx="170">
                  <c:v>55.798199134233371</c:v>
                </c:pt>
                <c:pt idx="171">
                  <c:v>55.796691576130627</c:v>
                </c:pt>
                <c:pt idx="172">
                  <c:v>55.704878146055265</c:v>
                </c:pt>
                <c:pt idx="173">
                  <c:v>55.82426398794761</c:v>
                </c:pt>
                <c:pt idx="174">
                  <c:v>55.741990350680098</c:v>
                </c:pt>
                <c:pt idx="175">
                  <c:v>55.763331173400978</c:v>
                </c:pt>
                <c:pt idx="176">
                  <c:v>56.00210330547371</c:v>
                </c:pt>
                <c:pt idx="177">
                  <c:v>55.88054538503026</c:v>
                </c:pt>
                <c:pt idx="178">
                  <c:v>55.947660125838844</c:v>
                </c:pt>
                <c:pt idx="179">
                  <c:v>55.790924540993174</c:v>
                </c:pt>
                <c:pt idx="180">
                  <c:v>55.828906017511336</c:v>
                </c:pt>
                <c:pt idx="181">
                  <c:v>55.855273183436978</c:v>
                </c:pt>
                <c:pt idx="182">
                  <c:v>55.880945548680778</c:v>
                </c:pt>
                <c:pt idx="183">
                  <c:v>55.93272681989167</c:v>
                </c:pt>
                <c:pt idx="184">
                  <c:v>55.94215817145291</c:v>
                </c:pt>
                <c:pt idx="185">
                  <c:v>55.986645160895193</c:v>
                </c:pt>
                <c:pt idx="186">
                  <c:v>55.958325520911458</c:v>
                </c:pt>
                <c:pt idx="187">
                  <c:v>55.961434824630395</c:v>
                </c:pt>
                <c:pt idx="188">
                  <c:v>56.037677146019732</c:v>
                </c:pt>
                <c:pt idx="189">
                  <c:v>56.015046877530082</c:v>
                </c:pt>
                <c:pt idx="190">
                  <c:v>56.171347674940741</c:v>
                </c:pt>
                <c:pt idx="191">
                  <c:v>56.157571359034534</c:v>
                </c:pt>
                <c:pt idx="192">
                  <c:v>56.124548681659213</c:v>
                </c:pt>
                <c:pt idx="193">
                  <c:v>56.379037816118704</c:v>
                </c:pt>
                <c:pt idx="194">
                  <c:v>56.196919988208982</c:v>
                </c:pt>
                <c:pt idx="195">
                  <c:v>56.348472458734435</c:v>
                </c:pt>
                <c:pt idx="196">
                  <c:v>56.305471670528298</c:v>
                </c:pt>
                <c:pt idx="197">
                  <c:v>56.439051808448461</c:v>
                </c:pt>
                <c:pt idx="198">
                  <c:v>56.363874874396231</c:v>
                </c:pt>
                <c:pt idx="199">
                  <c:v>56.363895666345947</c:v>
                </c:pt>
                <c:pt idx="200">
                  <c:v>56.304591521805342</c:v>
                </c:pt>
                <c:pt idx="201">
                  <c:v>56.478527706321856</c:v>
                </c:pt>
                <c:pt idx="202">
                  <c:v>56.583976263962391</c:v>
                </c:pt>
                <c:pt idx="203">
                  <c:v>56.681173478097364</c:v>
                </c:pt>
                <c:pt idx="204">
                  <c:v>56.526649454401692</c:v>
                </c:pt>
                <c:pt idx="205">
                  <c:v>56.857496111256765</c:v>
                </c:pt>
                <c:pt idx="206">
                  <c:v>56.831275231270482</c:v>
                </c:pt>
                <c:pt idx="207">
                  <c:v>57.045371560100691</c:v>
                </c:pt>
                <c:pt idx="208">
                  <c:v>56.902995753050654</c:v>
                </c:pt>
                <c:pt idx="209">
                  <c:v>57.066414497191111</c:v>
                </c:pt>
                <c:pt idx="210">
                  <c:v>57.035348098016676</c:v>
                </c:pt>
                <c:pt idx="211">
                  <c:v>57.046426089737757</c:v>
                </c:pt>
                <c:pt idx="212">
                  <c:v>57.241607225791199</c:v>
                </c:pt>
                <c:pt idx="213">
                  <c:v>57.291015120381815</c:v>
                </c:pt>
                <c:pt idx="214">
                  <c:v>57.361362414201508</c:v>
                </c:pt>
                <c:pt idx="215">
                  <c:v>57.287068265496785</c:v>
                </c:pt>
                <c:pt idx="216">
                  <c:v>57.3969212374328</c:v>
                </c:pt>
                <c:pt idx="217">
                  <c:v>57.446455707831049</c:v>
                </c:pt>
                <c:pt idx="218">
                  <c:v>57.527991951144827</c:v>
                </c:pt>
                <c:pt idx="219">
                  <c:v>57.523757011887923</c:v>
                </c:pt>
                <c:pt idx="220">
                  <c:v>57.615328951980374</c:v>
                </c:pt>
                <c:pt idx="221">
                  <c:v>57.792006192845932</c:v>
                </c:pt>
                <c:pt idx="222">
                  <c:v>57.723730282147855</c:v>
                </c:pt>
                <c:pt idx="223">
                  <c:v>57.790728518070047</c:v>
                </c:pt>
                <c:pt idx="224">
                  <c:v>57.815437107160349</c:v>
                </c:pt>
                <c:pt idx="225">
                  <c:v>57.89158828411739</c:v>
                </c:pt>
                <c:pt idx="226">
                  <c:v>58.079037356891526</c:v>
                </c:pt>
                <c:pt idx="227">
                  <c:v>58.151577470679442</c:v>
                </c:pt>
                <c:pt idx="228">
                  <c:v>58.200118548158265</c:v>
                </c:pt>
                <c:pt idx="229">
                  <c:v>58.178327001531102</c:v>
                </c:pt>
                <c:pt idx="230">
                  <c:v>58.257041971164448</c:v>
                </c:pt>
                <c:pt idx="231">
                  <c:v>58.36697697787374</c:v>
                </c:pt>
                <c:pt idx="232">
                  <c:v>58.386203679512107</c:v>
                </c:pt>
                <c:pt idx="233">
                  <c:v>58.469210276748967</c:v>
                </c:pt>
                <c:pt idx="234">
                  <c:v>58.539778543935221</c:v>
                </c:pt>
                <c:pt idx="235">
                  <c:v>58.625054916282558</c:v>
                </c:pt>
                <c:pt idx="236">
                  <c:v>58.6937136113213</c:v>
                </c:pt>
                <c:pt idx="237">
                  <c:v>58.905582898926433</c:v>
                </c:pt>
                <c:pt idx="238">
                  <c:v>58.941909503108548</c:v>
                </c:pt>
                <c:pt idx="239">
                  <c:v>58.903859223508277</c:v>
                </c:pt>
                <c:pt idx="240">
                  <c:v>58.910553132341875</c:v>
                </c:pt>
                <c:pt idx="241">
                  <c:v>59.026136088882879</c:v>
                </c:pt>
                <c:pt idx="242">
                  <c:v>59.173248405747714</c:v>
                </c:pt>
                <c:pt idx="243">
                  <c:v>59.153041691221006</c:v>
                </c:pt>
                <c:pt idx="244">
                  <c:v>59.211590789821898</c:v>
                </c:pt>
                <c:pt idx="245">
                  <c:v>59.345795126686426</c:v>
                </c:pt>
                <c:pt idx="246">
                  <c:v>59.511263546133776</c:v>
                </c:pt>
                <c:pt idx="247">
                  <c:v>59.60582597929865</c:v>
                </c:pt>
                <c:pt idx="248">
                  <c:v>59.680369310095706</c:v>
                </c:pt>
                <c:pt idx="249">
                  <c:v>59.662600214083042</c:v>
                </c:pt>
                <c:pt idx="250">
                  <c:v>59.817937464729837</c:v>
                </c:pt>
                <c:pt idx="251">
                  <c:v>59.832294670054907</c:v>
                </c:pt>
                <c:pt idx="252">
                  <c:v>59.931526469200961</c:v>
                </c:pt>
                <c:pt idx="253">
                  <c:v>60.021282724490334</c:v>
                </c:pt>
                <c:pt idx="254">
                  <c:v>59.929239729508097</c:v>
                </c:pt>
                <c:pt idx="255">
                  <c:v>60.036037702626842</c:v>
                </c:pt>
                <c:pt idx="256">
                  <c:v>60.194295250922664</c:v>
                </c:pt>
                <c:pt idx="257">
                  <c:v>60.219027784306057</c:v>
                </c:pt>
                <c:pt idx="258">
                  <c:v>60.268502475325569</c:v>
                </c:pt>
                <c:pt idx="259">
                  <c:v>60.374204993278752</c:v>
                </c:pt>
                <c:pt idx="260">
                  <c:v>60.566874107395542</c:v>
                </c:pt>
                <c:pt idx="261">
                  <c:v>60.377693928917083</c:v>
                </c:pt>
                <c:pt idx="262">
                  <c:v>60.627717251309107</c:v>
                </c:pt>
                <c:pt idx="263">
                  <c:v>60.585701355654599</c:v>
                </c:pt>
                <c:pt idx="264">
                  <c:v>60.91935063321371</c:v>
                </c:pt>
                <c:pt idx="265">
                  <c:v>60.800167869930213</c:v>
                </c:pt>
                <c:pt idx="266">
                  <c:v>61.010929866607555</c:v>
                </c:pt>
                <c:pt idx="267">
                  <c:v>60.909711295664962</c:v>
                </c:pt>
                <c:pt idx="268">
                  <c:v>61.037001866267602</c:v>
                </c:pt>
                <c:pt idx="269">
                  <c:v>61.217216331694736</c:v>
                </c:pt>
                <c:pt idx="270">
                  <c:v>61.116780553081561</c:v>
                </c:pt>
                <c:pt idx="271">
                  <c:v>61.403377974841796</c:v>
                </c:pt>
                <c:pt idx="272">
                  <c:v>61.40336694150907</c:v>
                </c:pt>
                <c:pt idx="273">
                  <c:v>61.495695752779739</c:v>
                </c:pt>
                <c:pt idx="274">
                  <c:v>61.490001089765272</c:v>
                </c:pt>
                <c:pt idx="275">
                  <c:v>61.625138223511691</c:v>
                </c:pt>
                <c:pt idx="276">
                  <c:v>61.863374250170274</c:v>
                </c:pt>
                <c:pt idx="277">
                  <c:v>61.884593177155637</c:v>
                </c:pt>
                <c:pt idx="278">
                  <c:v>61.91284292100471</c:v>
                </c:pt>
                <c:pt idx="279">
                  <c:v>61.827494908012071</c:v>
                </c:pt>
                <c:pt idx="280">
                  <c:v>62.052781943710805</c:v>
                </c:pt>
                <c:pt idx="281">
                  <c:v>62.197108692273616</c:v>
                </c:pt>
                <c:pt idx="282">
                  <c:v>61.987816774107543</c:v>
                </c:pt>
                <c:pt idx="283">
                  <c:v>62.175364503024412</c:v>
                </c:pt>
                <c:pt idx="284">
                  <c:v>62.320916825794995</c:v>
                </c:pt>
                <c:pt idx="285">
                  <c:v>62.422896846785626</c:v>
                </c:pt>
                <c:pt idx="286">
                  <c:v>62.27468257551967</c:v>
                </c:pt>
                <c:pt idx="287">
                  <c:v>62.622705604974328</c:v>
                </c:pt>
                <c:pt idx="288">
                  <c:v>62.517502617385823</c:v>
                </c:pt>
                <c:pt idx="289">
                  <c:v>62.414551451005323</c:v>
                </c:pt>
                <c:pt idx="290">
                  <c:v>62.757342656904825</c:v>
                </c:pt>
                <c:pt idx="291">
                  <c:v>62.678821923372823</c:v>
                </c:pt>
                <c:pt idx="292">
                  <c:v>62.711180565400824</c:v>
                </c:pt>
                <c:pt idx="293">
                  <c:v>62.77188916615421</c:v>
                </c:pt>
                <c:pt idx="294">
                  <c:v>62.952527690291689</c:v>
                </c:pt>
                <c:pt idx="295">
                  <c:v>63.05540244784936</c:v>
                </c:pt>
                <c:pt idx="296">
                  <c:v>63.100438913242591</c:v>
                </c:pt>
                <c:pt idx="297">
                  <c:v>63.203189683266018</c:v>
                </c:pt>
                <c:pt idx="298">
                  <c:v>63.162890289843119</c:v>
                </c:pt>
                <c:pt idx="299">
                  <c:v>63.111606924943963</c:v>
                </c:pt>
                <c:pt idx="300">
                  <c:v>63.436007119118379</c:v>
                </c:pt>
                <c:pt idx="301">
                  <c:v>63.436603881002711</c:v>
                </c:pt>
                <c:pt idx="302">
                  <c:v>63.416123730909121</c:v>
                </c:pt>
                <c:pt idx="303">
                  <c:v>63.568237323284237</c:v>
                </c:pt>
                <c:pt idx="304">
                  <c:v>63.536402442710049</c:v>
                </c:pt>
                <c:pt idx="305">
                  <c:v>63.62598017042491</c:v>
                </c:pt>
                <c:pt idx="306">
                  <c:v>63.791660386381203</c:v>
                </c:pt>
                <c:pt idx="307">
                  <c:v>63.890472364748199</c:v>
                </c:pt>
                <c:pt idx="308">
                  <c:v>63.940214160963514</c:v>
                </c:pt>
                <c:pt idx="309">
                  <c:v>63.961951068594317</c:v>
                </c:pt>
                <c:pt idx="310">
                  <c:v>63.973172459661896</c:v>
                </c:pt>
                <c:pt idx="311">
                  <c:v>63.976446051877886</c:v>
                </c:pt>
                <c:pt idx="312">
                  <c:v>64.147238207735057</c:v>
                </c:pt>
                <c:pt idx="313">
                  <c:v>64.375407136815895</c:v>
                </c:pt>
                <c:pt idx="314">
                  <c:v>64.374169227115175</c:v>
                </c:pt>
                <c:pt idx="315">
                  <c:v>64.384840439473521</c:v>
                </c:pt>
                <c:pt idx="316">
                  <c:v>64.467496793836546</c:v>
                </c:pt>
                <c:pt idx="317">
                  <c:v>64.440352886725279</c:v>
                </c:pt>
                <c:pt idx="318">
                  <c:v>64.402857285992624</c:v>
                </c:pt>
                <c:pt idx="319">
                  <c:v>64.598130117707271</c:v>
                </c:pt>
                <c:pt idx="320">
                  <c:v>64.543898680171907</c:v>
                </c:pt>
                <c:pt idx="321">
                  <c:v>64.844207197782026</c:v>
                </c:pt>
                <c:pt idx="322">
                  <c:v>64.952667170490756</c:v>
                </c:pt>
                <c:pt idx="323">
                  <c:v>64.790496195227263</c:v>
                </c:pt>
                <c:pt idx="324">
                  <c:v>64.931400032546492</c:v>
                </c:pt>
                <c:pt idx="325">
                  <c:v>65.175629946980706</c:v>
                </c:pt>
                <c:pt idx="326">
                  <c:v>65.076941385936536</c:v>
                </c:pt>
                <c:pt idx="327">
                  <c:v>65.153347785445675</c:v>
                </c:pt>
                <c:pt idx="328">
                  <c:v>65.320020052544095</c:v>
                </c:pt>
                <c:pt idx="329">
                  <c:v>65.300826109008369</c:v>
                </c:pt>
                <c:pt idx="330">
                  <c:v>65.502510566408134</c:v>
                </c:pt>
                <c:pt idx="331">
                  <c:v>65.477732215910891</c:v>
                </c:pt>
                <c:pt idx="332">
                  <c:v>65.56620748211067</c:v>
                </c:pt>
                <c:pt idx="333">
                  <c:v>65.760225357697266</c:v>
                </c:pt>
                <c:pt idx="334">
                  <c:v>65.742558663939292</c:v>
                </c:pt>
                <c:pt idx="335">
                  <c:v>65.907493158200822</c:v>
                </c:pt>
                <c:pt idx="336">
                  <c:v>65.943933937631712</c:v>
                </c:pt>
                <c:pt idx="337">
                  <c:v>65.967888191739235</c:v>
                </c:pt>
                <c:pt idx="338">
                  <c:v>66.060445694537393</c:v>
                </c:pt>
                <c:pt idx="339">
                  <c:v>66.052104964668544</c:v>
                </c:pt>
                <c:pt idx="340">
                  <c:v>66.350123046374875</c:v>
                </c:pt>
                <c:pt idx="341">
                  <c:v>66.221259256411855</c:v>
                </c:pt>
                <c:pt idx="342">
                  <c:v>66.468574149822103</c:v>
                </c:pt>
                <c:pt idx="343">
                  <c:v>66.588270689565945</c:v>
                </c:pt>
                <c:pt idx="344">
                  <c:v>66.390180382989101</c:v>
                </c:pt>
                <c:pt idx="345">
                  <c:v>66.557564057084562</c:v>
                </c:pt>
                <c:pt idx="346">
                  <c:v>66.617042387505165</c:v>
                </c:pt>
                <c:pt idx="347">
                  <c:v>66.698446632045417</c:v>
                </c:pt>
                <c:pt idx="348">
                  <c:v>66.801468287804312</c:v>
                </c:pt>
                <c:pt idx="349">
                  <c:v>66.928423394944303</c:v>
                </c:pt>
                <c:pt idx="350">
                  <c:v>66.910009982958115</c:v>
                </c:pt>
                <c:pt idx="351">
                  <c:v>66.958840124188697</c:v>
                </c:pt>
                <c:pt idx="352">
                  <c:v>67.107362193736876</c:v>
                </c:pt>
                <c:pt idx="353">
                  <c:v>67.175118884474529</c:v>
                </c:pt>
                <c:pt idx="354">
                  <c:v>67.199773155823891</c:v>
                </c:pt>
                <c:pt idx="355">
                  <c:v>67.450098364863521</c:v>
                </c:pt>
                <c:pt idx="356">
                  <c:v>67.473172091879221</c:v>
                </c:pt>
                <c:pt idx="357">
                  <c:v>67.59684640456895</c:v>
                </c:pt>
                <c:pt idx="358">
                  <c:v>67.681332289059839</c:v>
                </c:pt>
                <c:pt idx="359">
                  <c:v>67.766906932521209</c:v>
                </c:pt>
                <c:pt idx="360">
                  <c:v>67.757274143459867</c:v>
                </c:pt>
                <c:pt idx="361">
                  <c:v>67.918241205001891</c:v>
                </c:pt>
                <c:pt idx="362">
                  <c:v>67.993008142760203</c:v>
                </c:pt>
                <c:pt idx="363">
                  <c:v>68.143930426940244</c:v>
                </c:pt>
                <c:pt idx="364">
                  <c:v>68.122211664704707</c:v>
                </c:pt>
                <c:pt idx="365">
                  <c:v>68.393175363396182</c:v>
                </c:pt>
                <c:pt idx="366">
                  <c:v>68.396809912710893</c:v>
                </c:pt>
                <c:pt idx="367">
                  <c:v>68.322465993031273</c:v>
                </c:pt>
                <c:pt idx="368">
                  <c:v>68.535519331716728</c:v>
                </c:pt>
                <c:pt idx="369">
                  <c:v>68.60001929901496</c:v>
                </c:pt>
                <c:pt idx="370">
                  <c:v>68.712606752485129</c:v>
                </c:pt>
                <c:pt idx="371">
                  <c:v>68.773187627008937</c:v>
                </c:pt>
                <c:pt idx="372">
                  <c:v>68.985572816537427</c:v>
                </c:pt>
                <c:pt idx="373">
                  <c:v>69.226132651533064</c:v>
                </c:pt>
                <c:pt idx="374">
                  <c:v>69.171919748314082</c:v>
                </c:pt>
                <c:pt idx="375">
                  <c:v>69.286782968388039</c:v>
                </c:pt>
                <c:pt idx="376">
                  <c:v>69.382727262188467</c:v>
                </c:pt>
                <c:pt idx="377">
                  <c:v>69.516934976873898</c:v>
                </c:pt>
                <c:pt idx="378">
                  <c:v>69.723829586513915</c:v>
                </c:pt>
                <c:pt idx="379">
                  <c:v>69.829818023334695</c:v>
                </c:pt>
                <c:pt idx="380">
                  <c:v>69.790534728980759</c:v>
                </c:pt>
                <c:pt idx="381">
                  <c:v>69.934517009199382</c:v>
                </c:pt>
                <c:pt idx="382">
                  <c:v>70.108158187526726</c:v>
                </c:pt>
                <c:pt idx="383">
                  <c:v>70.063600337377608</c:v>
                </c:pt>
                <c:pt idx="384">
                  <c:v>70.005503024437786</c:v>
                </c:pt>
                <c:pt idx="385">
                  <c:v>70.331972146442396</c:v>
                </c:pt>
                <c:pt idx="386">
                  <c:v>70.265979923945736</c:v>
                </c:pt>
                <c:pt idx="387">
                  <c:v>70.333062768081206</c:v>
                </c:pt>
                <c:pt idx="388">
                  <c:v>70.506509705127229</c:v>
                </c:pt>
                <c:pt idx="389">
                  <c:v>70.517010241787517</c:v>
                </c:pt>
                <c:pt idx="390">
                  <c:v>70.844390508445656</c:v>
                </c:pt>
                <c:pt idx="391">
                  <c:v>70.668222439130545</c:v>
                </c:pt>
                <c:pt idx="392">
                  <c:v>70.850107479255357</c:v>
                </c:pt>
                <c:pt idx="393">
                  <c:v>70.9488611667648</c:v>
                </c:pt>
                <c:pt idx="394">
                  <c:v>71.009584158260054</c:v>
                </c:pt>
                <c:pt idx="395">
                  <c:v>71.161067467887193</c:v>
                </c:pt>
                <c:pt idx="396">
                  <c:v>71.235123471377463</c:v>
                </c:pt>
                <c:pt idx="397">
                  <c:v>71.266055951345876</c:v>
                </c:pt>
                <c:pt idx="398">
                  <c:v>71.496389238331886</c:v>
                </c:pt>
                <c:pt idx="399">
                  <c:v>71.692927869854884</c:v>
                </c:pt>
                <c:pt idx="400">
                  <c:v>71.907240586675428</c:v>
                </c:pt>
                <c:pt idx="401">
                  <c:v>71.644755586551128</c:v>
                </c:pt>
                <c:pt idx="402">
                  <c:v>71.975054860408392</c:v>
                </c:pt>
                <c:pt idx="403">
                  <c:v>72.124773600790746</c:v>
                </c:pt>
                <c:pt idx="404">
                  <c:v>71.921608037888845</c:v>
                </c:pt>
                <c:pt idx="405">
                  <c:v>72.065839157146499</c:v>
                </c:pt>
                <c:pt idx="406">
                  <c:v>72.194913672971694</c:v>
                </c:pt>
                <c:pt idx="407">
                  <c:v>72.292952549747412</c:v>
                </c:pt>
                <c:pt idx="408">
                  <c:v>72.382532003403455</c:v>
                </c:pt>
                <c:pt idx="409">
                  <c:v>72.344893136341526</c:v>
                </c:pt>
                <c:pt idx="410">
                  <c:v>72.664801401204798</c:v>
                </c:pt>
                <c:pt idx="411">
                  <c:v>72.607561367187145</c:v>
                </c:pt>
                <c:pt idx="412">
                  <c:v>72.937896892820419</c:v>
                </c:pt>
                <c:pt idx="413">
                  <c:v>72.913654854561855</c:v>
                </c:pt>
                <c:pt idx="414">
                  <c:v>72.856081388397698</c:v>
                </c:pt>
                <c:pt idx="415">
                  <c:v>73.09996815092012</c:v>
                </c:pt>
                <c:pt idx="416">
                  <c:v>73.150100997314993</c:v>
                </c:pt>
                <c:pt idx="417">
                  <c:v>73.245162099085107</c:v>
                </c:pt>
                <c:pt idx="418">
                  <c:v>73.51790906538416</c:v>
                </c:pt>
                <c:pt idx="419">
                  <c:v>73.597922383768946</c:v>
                </c:pt>
                <c:pt idx="420">
                  <c:v>73.479821144802273</c:v>
                </c:pt>
                <c:pt idx="421">
                  <c:v>73.630058268458015</c:v>
                </c:pt>
                <c:pt idx="422">
                  <c:v>73.746267257432592</c:v>
                </c:pt>
                <c:pt idx="423">
                  <c:v>73.930886402055052</c:v>
                </c:pt>
                <c:pt idx="424">
                  <c:v>74.250901548226537</c:v>
                </c:pt>
                <c:pt idx="425">
                  <c:v>74.003065412311514</c:v>
                </c:pt>
                <c:pt idx="426">
                  <c:v>74.314069128806693</c:v>
                </c:pt>
                <c:pt idx="427">
                  <c:v>74.353970661755852</c:v>
                </c:pt>
                <c:pt idx="428">
                  <c:v>74.385298003620761</c:v>
                </c:pt>
                <c:pt idx="429">
                  <c:v>74.461440850939084</c:v>
                </c:pt>
                <c:pt idx="430">
                  <c:v>74.646287836636361</c:v>
                </c:pt>
                <c:pt idx="431">
                  <c:v>74.779772058536878</c:v>
                </c:pt>
                <c:pt idx="432">
                  <c:v>74.843450515129547</c:v>
                </c:pt>
                <c:pt idx="433">
                  <c:v>75.095322311269143</c:v>
                </c:pt>
                <c:pt idx="434">
                  <c:v>74.995711456583123</c:v>
                </c:pt>
                <c:pt idx="435">
                  <c:v>75.265347940588896</c:v>
                </c:pt>
                <c:pt idx="436">
                  <c:v>75.273593014202376</c:v>
                </c:pt>
                <c:pt idx="437">
                  <c:v>75.463879769480812</c:v>
                </c:pt>
                <c:pt idx="438">
                  <c:v>75.507140690740613</c:v>
                </c:pt>
                <c:pt idx="439">
                  <c:v>75.779615089935504</c:v>
                </c:pt>
                <c:pt idx="440">
                  <c:v>75.897819146972296</c:v>
                </c:pt>
                <c:pt idx="441">
                  <c:v>75.815404563505822</c:v>
                </c:pt>
                <c:pt idx="442">
                  <c:v>75.953423521204101</c:v>
                </c:pt>
                <c:pt idx="443">
                  <c:v>76.176998425882431</c:v>
                </c:pt>
                <c:pt idx="444">
                  <c:v>76.29708136780441</c:v>
                </c:pt>
                <c:pt idx="445">
                  <c:v>76.355846729960916</c:v>
                </c:pt>
                <c:pt idx="446">
                  <c:v>76.547666376075242</c:v>
                </c:pt>
                <c:pt idx="447">
                  <c:v>76.729023553912995</c:v>
                </c:pt>
                <c:pt idx="448">
                  <c:v>76.756441282612087</c:v>
                </c:pt>
                <c:pt idx="449">
                  <c:v>76.632798531854149</c:v>
                </c:pt>
                <c:pt idx="450">
                  <c:v>77.128619836813144</c:v>
                </c:pt>
                <c:pt idx="451">
                  <c:v>77.417612108229179</c:v>
                </c:pt>
                <c:pt idx="452">
                  <c:v>77.341489771324092</c:v>
                </c:pt>
                <c:pt idx="453">
                  <c:v>77.562507261170097</c:v>
                </c:pt>
                <c:pt idx="454">
                  <c:v>77.581542965903054</c:v>
                </c:pt>
                <c:pt idx="455">
                  <c:v>77.904288172671144</c:v>
                </c:pt>
                <c:pt idx="456">
                  <c:v>77.854018988615607</c:v>
                </c:pt>
                <c:pt idx="457">
                  <c:v>77.741466130011958</c:v>
                </c:pt>
                <c:pt idx="458">
                  <c:v>77.825294002604366</c:v>
                </c:pt>
                <c:pt idx="459">
                  <c:v>78.299980021856214</c:v>
                </c:pt>
                <c:pt idx="460">
                  <c:v>78.305473288835387</c:v>
                </c:pt>
                <c:pt idx="461">
                  <c:v>78.216697165807545</c:v>
                </c:pt>
                <c:pt idx="462">
                  <c:v>78.588781894911065</c:v>
                </c:pt>
                <c:pt idx="463">
                  <c:v>78.623308430323135</c:v>
                </c:pt>
                <c:pt idx="464">
                  <c:v>78.47110500892127</c:v>
                </c:pt>
                <c:pt idx="465">
                  <c:v>78.93145389928938</c:v>
                </c:pt>
                <c:pt idx="466">
                  <c:v>78.986872685524787</c:v>
                </c:pt>
                <c:pt idx="467">
                  <c:v>79.056483924321284</c:v>
                </c:pt>
                <c:pt idx="468">
                  <c:v>79.258764101254059</c:v>
                </c:pt>
                <c:pt idx="469">
                  <c:v>79.435437344794096</c:v>
                </c:pt>
                <c:pt idx="470">
                  <c:v>79.628429689800896</c:v>
                </c:pt>
                <c:pt idx="471">
                  <c:v>79.604435776051517</c:v>
                </c:pt>
                <c:pt idx="472">
                  <c:v>79.706839117582319</c:v>
                </c:pt>
                <c:pt idx="473">
                  <c:v>80.008229572417306</c:v>
                </c:pt>
                <c:pt idx="474">
                  <c:v>79.857429152969829</c:v>
                </c:pt>
                <c:pt idx="475">
                  <c:v>79.97198779576398</c:v>
                </c:pt>
                <c:pt idx="476">
                  <c:v>80.078494357633787</c:v>
                </c:pt>
                <c:pt idx="477">
                  <c:v>80.539254090764018</c:v>
                </c:pt>
                <c:pt idx="478">
                  <c:v>80.49261539755733</c:v>
                </c:pt>
                <c:pt idx="479">
                  <c:v>80.756695813223089</c:v>
                </c:pt>
                <c:pt idx="480">
                  <c:v>80.964187933623549</c:v>
                </c:pt>
                <c:pt idx="481">
                  <c:v>80.96691041955836</c:v>
                </c:pt>
                <c:pt idx="482">
                  <c:v>81.169870390015831</c:v>
                </c:pt>
                <c:pt idx="483">
                  <c:v>81.346238974508921</c:v>
                </c:pt>
                <c:pt idx="484">
                  <c:v>81.361601643059217</c:v>
                </c:pt>
                <c:pt idx="485">
                  <c:v>81.613691015658077</c:v>
                </c:pt>
                <c:pt idx="486">
                  <c:v>81.633714977092311</c:v>
                </c:pt>
                <c:pt idx="487">
                  <c:v>81.965909149710697</c:v>
                </c:pt>
                <c:pt idx="488">
                  <c:v>82.025504045606013</c:v>
                </c:pt>
                <c:pt idx="489">
                  <c:v>81.943866439052925</c:v>
                </c:pt>
                <c:pt idx="490">
                  <c:v>82.130478035452498</c:v>
                </c:pt>
                <c:pt idx="491">
                  <c:v>82.400520760027419</c:v>
                </c:pt>
                <c:pt idx="492">
                  <c:v>82.447022445214088</c:v>
                </c:pt>
                <c:pt idx="493">
                  <c:v>82.552637897173597</c:v>
                </c:pt>
                <c:pt idx="494">
                  <c:v>82.591611112468655</c:v>
                </c:pt>
                <c:pt idx="495">
                  <c:v>82.906702890136913</c:v>
                </c:pt>
                <c:pt idx="496">
                  <c:v>83.0710181877932</c:v>
                </c:pt>
                <c:pt idx="497">
                  <c:v>83.267332516728032</c:v>
                </c:pt>
                <c:pt idx="498">
                  <c:v>83.45595576981772</c:v>
                </c:pt>
                <c:pt idx="499">
                  <c:v>83.771147144212406</c:v>
                </c:pt>
                <c:pt idx="500">
                  <c:v>83.885499632011815</c:v>
                </c:pt>
                <c:pt idx="501">
                  <c:v>83.964713725575479</c:v>
                </c:pt>
                <c:pt idx="502">
                  <c:v>84.220511003638109</c:v>
                </c:pt>
                <c:pt idx="503">
                  <c:v>84.27187775217655</c:v>
                </c:pt>
                <c:pt idx="504">
                  <c:v>84.561622033152474</c:v>
                </c:pt>
                <c:pt idx="505">
                  <c:v>84.513864411151445</c:v>
                </c:pt>
                <c:pt idx="506">
                  <c:v>84.511332206085584</c:v>
                </c:pt>
                <c:pt idx="507">
                  <c:v>84.982326371815205</c:v>
                </c:pt>
                <c:pt idx="508">
                  <c:v>85.149391304135946</c:v>
                </c:pt>
                <c:pt idx="509">
                  <c:v>85.191019606852848</c:v>
                </c:pt>
                <c:pt idx="510">
                  <c:v>85.482170644495824</c:v>
                </c:pt>
                <c:pt idx="511">
                  <c:v>85.607050572837281</c:v>
                </c:pt>
                <c:pt idx="512">
                  <c:v>85.591768551897047</c:v>
                </c:pt>
                <c:pt idx="513">
                  <c:v>85.831314862924089</c:v>
                </c:pt>
                <c:pt idx="514">
                  <c:v>85.984902367874</c:v>
                </c:pt>
                <c:pt idx="515">
                  <c:v>86.221456319726244</c:v>
                </c:pt>
                <c:pt idx="516">
                  <c:v>86.494479194274604</c:v>
                </c:pt>
                <c:pt idx="517">
                  <c:v>86.613067846260833</c:v>
                </c:pt>
                <c:pt idx="518">
                  <c:v>86.517822968174485</c:v>
                </c:pt>
                <c:pt idx="519">
                  <c:v>87.055676106688026</c:v>
                </c:pt>
                <c:pt idx="520">
                  <c:v>87.062477110268645</c:v>
                </c:pt>
                <c:pt idx="521">
                  <c:v>87.434586751938426</c:v>
                </c:pt>
                <c:pt idx="522">
                  <c:v>87.407567084377632</c:v>
                </c:pt>
                <c:pt idx="523">
                  <c:v>87.610364826894639</c:v>
                </c:pt>
                <c:pt idx="524">
                  <c:v>87.740077309176627</c:v>
                </c:pt>
                <c:pt idx="525">
                  <c:v>88.043238912196728</c:v>
                </c:pt>
                <c:pt idx="526">
                  <c:v>88.173479450789728</c:v>
                </c:pt>
                <c:pt idx="527">
                  <c:v>88.304891694599377</c:v>
                </c:pt>
                <c:pt idx="528">
                  <c:v>88.515481865386874</c:v>
                </c:pt>
                <c:pt idx="529">
                  <c:v>88.45298090216528</c:v>
                </c:pt>
                <c:pt idx="530">
                  <c:v>88.79427515320711</c:v>
                </c:pt>
                <c:pt idx="531">
                  <c:v>89.275876742626366</c:v>
                </c:pt>
                <c:pt idx="532">
                  <c:v>89.588853155584971</c:v>
                </c:pt>
                <c:pt idx="533">
                  <c:v>89.386781052257604</c:v>
                </c:pt>
                <c:pt idx="534">
                  <c:v>89.496890493525171</c:v>
                </c:pt>
                <c:pt idx="535">
                  <c:v>90.101902777547338</c:v>
                </c:pt>
                <c:pt idx="536">
                  <c:v>90.061779699752194</c:v>
                </c:pt>
                <c:pt idx="537">
                  <c:v>90.33980490123561</c:v>
                </c:pt>
                <c:pt idx="538">
                  <c:v>90.611312243974112</c:v>
                </c:pt>
                <c:pt idx="539">
                  <c:v>90.816626806640954</c:v>
                </c:pt>
                <c:pt idx="540">
                  <c:v>91.053197045671624</c:v>
                </c:pt>
              </c:numCache>
            </c:numRef>
          </c:yVal>
          <c:smooth val="1"/>
          <c:extLst>
            <c:ext xmlns:c16="http://schemas.microsoft.com/office/drawing/2014/chart" uri="{C3380CC4-5D6E-409C-BE32-E72D297353CC}">
              <c16:uniqueId val="{00000002-7313-4C94-8502-9533E11867D1}"/>
            </c:ext>
          </c:extLst>
        </c:ser>
        <c:ser>
          <c:idx val="2"/>
          <c:order val="3"/>
          <c:tx>
            <c:v>6,25 ampollas</c:v>
          </c:tx>
          <c:spPr>
            <a:ln w="28575">
              <a:solidFill>
                <a:schemeClr val="accent3">
                  <a:alpha val="20000"/>
                </a:schemeClr>
              </a:solidFill>
            </a:ln>
            <a:effectLst/>
          </c:spPr>
          <c:marker>
            <c:symbol val="circle"/>
            <c:size val="4"/>
            <c:spPr>
              <a:solidFill>
                <a:schemeClr val="accent3"/>
              </a:solidFill>
              <a:ln w="9525" cap="flat" cmpd="sng" algn="ctr">
                <a:solidFill>
                  <a:schemeClr val="accent3"/>
                </a:solidFill>
                <a:round/>
              </a:ln>
              <a:effectLst/>
            </c:spPr>
          </c:marker>
          <c:xVal>
            <c:numRef>
              <c:f>'Graficas (2)'!$DM$5:$DM$546</c:f>
              <c:numCache>
                <c:formatCode>General</c:formatCode>
                <c:ptCount val="542"/>
                <c:pt idx="0">
                  <c:v>4.0998511718288359E-4</c:v>
                </c:pt>
                <c:pt idx="1">
                  <c:v>1.3258391610110954E-3</c:v>
                </c:pt>
                <c:pt idx="2">
                  <c:v>2.2925298503887023E-3</c:v>
                </c:pt>
                <c:pt idx="3">
                  <c:v>3.2534352319119825E-3</c:v>
                </c:pt>
                <c:pt idx="4">
                  <c:v>4.2017673446712563E-3</c:v>
                </c:pt>
                <c:pt idx="5">
                  <c:v>5.1590272915316305E-3</c:v>
                </c:pt>
                <c:pt idx="6">
                  <c:v>6.0876099805347531E-3</c:v>
                </c:pt>
                <c:pt idx="7">
                  <c:v>7.0419562636000301E-3</c:v>
                </c:pt>
                <c:pt idx="8">
                  <c:v>7.9797563934473608E-3</c:v>
                </c:pt>
                <c:pt idx="9">
                  <c:v>9.0438919589400559E-3</c:v>
                </c:pt>
                <c:pt idx="10">
                  <c:v>1.0002831423511714E-2</c:v>
                </c:pt>
                <c:pt idx="11">
                  <c:v>1.0834739815900093E-2</c:v>
                </c:pt>
                <c:pt idx="12">
                  <c:v>1.1809083780500069E-2</c:v>
                </c:pt>
                <c:pt idx="13">
                  <c:v>1.282603299892667E-2</c:v>
                </c:pt>
                <c:pt idx="14">
                  <c:v>1.3803841482605883E-2</c:v>
                </c:pt>
                <c:pt idx="15">
                  <c:v>1.4714851897573674E-2</c:v>
                </c:pt>
                <c:pt idx="16">
                  <c:v>1.5696246277638864E-2</c:v>
                </c:pt>
                <c:pt idx="17">
                  <c:v>1.6579799389560425E-2</c:v>
                </c:pt>
                <c:pt idx="18">
                  <c:v>1.7515574926073484E-2</c:v>
                </c:pt>
                <c:pt idx="19">
                  <c:v>1.8511092627021941E-2</c:v>
                </c:pt>
                <c:pt idx="20">
                  <c:v>1.9449981689420522E-2</c:v>
                </c:pt>
                <c:pt idx="21">
                  <c:v>2.0403535047050225E-2</c:v>
                </c:pt>
                <c:pt idx="22">
                  <c:v>2.1371306762462017E-2</c:v>
                </c:pt>
                <c:pt idx="23">
                  <c:v>2.2302224164427429E-2</c:v>
                </c:pt>
                <c:pt idx="24">
                  <c:v>2.333309838651294E-2</c:v>
                </c:pt>
                <c:pt idx="25">
                  <c:v>2.4267411788354606E-2</c:v>
                </c:pt>
                <c:pt idx="26">
                  <c:v>2.5164752177682749E-2</c:v>
                </c:pt>
                <c:pt idx="27">
                  <c:v>2.6135756732324815E-2</c:v>
                </c:pt>
                <c:pt idx="28">
                  <c:v>2.7063634813934933E-2</c:v>
                </c:pt>
                <c:pt idx="29">
                  <c:v>2.8036052771838148E-2</c:v>
                </c:pt>
                <c:pt idx="30">
                  <c:v>2.8972963752925691E-2</c:v>
                </c:pt>
                <c:pt idx="31">
                  <c:v>2.9933822151656148E-2</c:v>
                </c:pt>
                <c:pt idx="32">
                  <c:v>3.0900677867707133E-2</c:v>
                </c:pt>
                <c:pt idx="33">
                  <c:v>3.1889851181357586E-2</c:v>
                </c:pt>
                <c:pt idx="34">
                  <c:v>3.2831535719504146E-2</c:v>
                </c:pt>
                <c:pt idx="35">
                  <c:v>3.3831627373853812E-2</c:v>
                </c:pt>
                <c:pt idx="36">
                  <c:v>3.4797483190210594E-2</c:v>
                </c:pt>
                <c:pt idx="37">
                  <c:v>3.5716443864537241E-2</c:v>
                </c:pt>
                <c:pt idx="38">
                  <c:v>3.671738276930115E-2</c:v>
                </c:pt>
                <c:pt idx="39">
                  <c:v>3.7656631200113033E-2</c:v>
                </c:pt>
                <c:pt idx="40">
                  <c:v>3.8677210760852412E-2</c:v>
                </c:pt>
                <c:pt idx="41">
                  <c:v>3.9577708575592313E-2</c:v>
                </c:pt>
                <c:pt idx="42">
                  <c:v>4.0509334983315895E-2</c:v>
                </c:pt>
                <c:pt idx="43">
                  <c:v>4.1524774342279282E-2</c:v>
                </c:pt>
                <c:pt idx="44">
                  <c:v>4.2475922356488824E-2</c:v>
                </c:pt>
                <c:pt idx="45">
                  <c:v>4.3433526339780384E-2</c:v>
                </c:pt>
                <c:pt idx="46">
                  <c:v>4.4387365298436579E-2</c:v>
                </c:pt>
                <c:pt idx="47">
                  <c:v>4.5402706019941216E-2</c:v>
                </c:pt>
                <c:pt idx="48">
                  <c:v>4.6346840229140193E-2</c:v>
                </c:pt>
                <c:pt idx="49">
                  <c:v>4.7306430794833002E-2</c:v>
                </c:pt>
                <c:pt idx="50">
                  <c:v>4.8308320484615912E-2</c:v>
                </c:pt>
                <c:pt idx="51">
                  <c:v>4.9257569516498755E-2</c:v>
                </c:pt>
                <c:pt idx="52">
                  <c:v>5.0192840013501695E-2</c:v>
                </c:pt>
                <c:pt idx="53">
                  <c:v>5.1137639758769317E-2</c:v>
                </c:pt>
                <c:pt idx="54">
                  <c:v>5.2171484903685894E-2</c:v>
                </c:pt>
                <c:pt idx="55">
                  <c:v>5.3136258689509941E-2</c:v>
                </c:pt>
                <c:pt idx="56">
                  <c:v>5.4090787385073689E-2</c:v>
                </c:pt>
                <c:pt idx="57">
                  <c:v>5.5033692093882168E-2</c:v>
                </c:pt>
                <c:pt idx="58">
                  <c:v>5.5973271768052293E-2</c:v>
                </c:pt>
                <c:pt idx="59">
                  <c:v>5.6972307126229416E-2</c:v>
                </c:pt>
                <c:pt idx="60">
                  <c:v>5.7898418449840471E-2</c:v>
                </c:pt>
                <c:pt idx="61">
                  <c:v>5.8902404122744265E-2</c:v>
                </c:pt>
                <c:pt idx="62">
                  <c:v>5.9837074150728156E-2</c:v>
                </c:pt>
                <c:pt idx="63">
                  <c:v>6.0833183716809236E-2</c:v>
                </c:pt>
                <c:pt idx="64">
                  <c:v>6.1784846573435394E-2</c:v>
                </c:pt>
                <c:pt idx="65">
                  <c:v>6.277982502245924E-2</c:v>
                </c:pt>
                <c:pt idx="66">
                  <c:v>6.3732634331201285E-2</c:v>
                </c:pt>
                <c:pt idx="67">
                  <c:v>6.4667281569111973E-2</c:v>
                </c:pt>
                <c:pt idx="68">
                  <c:v>6.5654741340211903E-2</c:v>
                </c:pt>
                <c:pt idx="69">
                  <c:v>6.6661484989469708E-2</c:v>
                </c:pt>
                <c:pt idx="70">
                  <c:v>6.7622065216921864E-2</c:v>
                </c:pt>
                <c:pt idx="71">
                  <c:v>6.8561392576929323E-2</c:v>
                </c:pt>
                <c:pt idx="72">
                  <c:v>6.9533871176068157E-2</c:v>
                </c:pt>
                <c:pt idx="73">
                  <c:v>7.0432846976585278E-2</c:v>
                </c:pt>
                <c:pt idx="74">
                  <c:v>7.1472477684135477E-2</c:v>
                </c:pt>
                <c:pt idx="75">
                  <c:v>7.2380190958161103E-2</c:v>
                </c:pt>
                <c:pt idx="76">
                  <c:v>7.3376246729473626E-2</c:v>
                </c:pt>
                <c:pt idx="77">
                  <c:v>7.4350467943612303E-2</c:v>
                </c:pt>
                <c:pt idx="78">
                  <c:v>7.52559728467459E-2</c:v>
                </c:pt>
                <c:pt idx="79">
                  <c:v>7.6281152084017187E-2</c:v>
                </c:pt>
                <c:pt idx="80">
                  <c:v>7.7244515292264893E-2</c:v>
                </c:pt>
                <c:pt idx="81">
                  <c:v>7.821470575017915E-2</c:v>
                </c:pt>
                <c:pt idx="82">
                  <c:v>7.913662638309836E-2</c:v>
                </c:pt>
                <c:pt idx="83">
                  <c:v>8.011111920017111E-2</c:v>
                </c:pt>
                <c:pt idx="84">
                  <c:v>8.1066274462150478E-2</c:v>
                </c:pt>
                <c:pt idx="85">
                  <c:v>8.2091174910520023E-2</c:v>
                </c:pt>
                <c:pt idx="86">
                  <c:v>8.2974265784810847E-2</c:v>
                </c:pt>
                <c:pt idx="87">
                  <c:v>8.3965447916843697E-2</c:v>
                </c:pt>
                <c:pt idx="88">
                  <c:v>8.494994141790127E-2</c:v>
                </c:pt>
                <c:pt idx="89">
                  <c:v>8.5892118669702117E-2</c:v>
                </c:pt>
                <c:pt idx="90">
                  <c:v>8.685237908990498E-2</c:v>
                </c:pt>
                <c:pt idx="91">
                  <c:v>8.7857437198565605E-2</c:v>
                </c:pt>
                <c:pt idx="92">
                  <c:v>8.8804524296530352E-2</c:v>
                </c:pt>
                <c:pt idx="93">
                  <c:v>8.9729548707537951E-2</c:v>
                </c:pt>
                <c:pt idx="94">
                  <c:v>9.0697303622208569E-2</c:v>
                </c:pt>
                <c:pt idx="95">
                  <c:v>9.1683601162337189E-2</c:v>
                </c:pt>
                <c:pt idx="96">
                  <c:v>9.2663015333674839E-2</c:v>
                </c:pt>
                <c:pt idx="97">
                  <c:v>9.3624968274311549E-2</c:v>
                </c:pt>
                <c:pt idx="98">
                  <c:v>9.4566015942576506E-2</c:v>
                </c:pt>
                <c:pt idx="99">
                  <c:v>9.5567461929545683E-2</c:v>
                </c:pt>
                <c:pt idx="100">
                  <c:v>9.6514575726070584E-2</c:v>
                </c:pt>
                <c:pt idx="101">
                  <c:v>9.7486821395192477E-2</c:v>
                </c:pt>
                <c:pt idx="102">
                  <c:v>9.8434428017359105E-2</c:v>
                </c:pt>
                <c:pt idx="103">
                  <c:v>9.9393372104703587E-2</c:v>
                </c:pt>
                <c:pt idx="104">
                  <c:v>0.10037429330239737</c:v>
                </c:pt>
                <c:pt idx="105">
                  <c:v>0.1013254466990835</c:v>
                </c:pt>
                <c:pt idx="106">
                  <c:v>0.10224669995013999</c:v>
                </c:pt>
                <c:pt idx="107">
                  <c:v>0.1032051433505656</c:v>
                </c:pt>
                <c:pt idx="108">
                  <c:v>0.1041926216171412</c:v>
                </c:pt>
                <c:pt idx="109">
                  <c:v>0.10514328938369055</c:v>
                </c:pt>
                <c:pt idx="110">
                  <c:v>0.10614155602069339</c:v>
                </c:pt>
                <c:pt idx="111">
                  <c:v>0.10706700080880896</c:v>
                </c:pt>
                <c:pt idx="112">
                  <c:v>0.10803705657697819</c:v>
                </c:pt>
                <c:pt idx="113">
                  <c:v>0.1090250315324566</c:v>
                </c:pt>
                <c:pt idx="114">
                  <c:v>0.11000256052977345</c:v>
                </c:pt>
                <c:pt idx="115">
                  <c:v>0.11090414528957464</c:v>
                </c:pt>
                <c:pt idx="116">
                  <c:v>0.11187047056525681</c:v>
                </c:pt>
                <c:pt idx="117">
                  <c:v>0.1128528374173835</c:v>
                </c:pt>
                <c:pt idx="118">
                  <c:v>0.11382821697508061</c:v>
                </c:pt>
                <c:pt idx="119">
                  <c:v>0.11477547315356942</c:v>
                </c:pt>
                <c:pt idx="120">
                  <c:v>0.11571627630726329</c:v>
                </c:pt>
                <c:pt idx="121">
                  <c:v>0.11673361131230993</c:v>
                </c:pt>
                <c:pt idx="122">
                  <c:v>0.11766751007894187</c:v>
                </c:pt>
                <c:pt idx="123">
                  <c:v>0.11864562747523948</c:v>
                </c:pt>
                <c:pt idx="124">
                  <c:v>0.11956394041551151</c:v>
                </c:pt>
                <c:pt idx="125">
                  <c:v>0.12056419478771034</c:v>
                </c:pt>
                <c:pt idx="126">
                  <c:v>0.12152870453606428</c:v>
                </c:pt>
                <c:pt idx="127">
                  <c:v>0.12247023505723716</c:v>
                </c:pt>
                <c:pt idx="128">
                  <c:v>0.12342806061796618</c:v>
                </c:pt>
                <c:pt idx="129">
                  <c:v>0.12441001932823532</c:v>
                </c:pt>
                <c:pt idx="130">
                  <c:v>0.12535083529803809</c:v>
                </c:pt>
                <c:pt idx="131">
                  <c:v>0.12633477187168118</c:v>
                </c:pt>
                <c:pt idx="132">
                  <c:v>0.12731294309612814</c:v>
                </c:pt>
                <c:pt idx="133">
                  <c:v>0.12824127504741792</c:v>
                </c:pt>
                <c:pt idx="134">
                  <c:v>0.12920635844347489</c:v>
                </c:pt>
                <c:pt idx="135">
                  <c:v>0.13017362054142567</c:v>
                </c:pt>
                <c:pt idx="136">
                  <c:v>0.13108325422677225</c:v>
                </c:pt>
                <c:pt idx="137">
                  <c:v>0.13210140551030319</c:v>
                </c:pt>
                <c:pt idx="138">
                  <c:v>0.13304396719091444</c:v>
                </c:pt>
                <c:pt idx="139">
                  <c:v>0.13398866102999563</c:v>
                </c:pt>
                <c:pt idx="140">
                  <c:v>0.1349533680295773</c:v>
                </c:pt>
                <c:pt idx="141">
                  <c:v>0.13591368613472973</c:v>
                </c:pt>
                <c:pt idx="142">
                  <c:v>0.13690451352464122</c:v>
                </c:pt>
                <c:pt idx="143">
                  <c:v>0.13781802891822287</c:v>
                </c:pt>
                <c:pt idx="144">
                  <c:v>0.13873578729204827</c:v>
                </c:pt>
                <c:pt idx="145">
                  <c:v>0.13976620321763997</c:v>
                </c:pt>
                <c:pt idx="146">
                  <c:v>0.14072711754920814</c:v>
                </c:pt>
                <c:pt idx="147">
                  <c:v>0.14169033702979608</c:v>
                </c:pt>
                <c:pt idx="148">
                  <c:v>0.14263701841271015</c:v>
                </c:pt>
                <c:pt idx="149">
                  <c:v>0.14361055239966114</c:v>
                </c:pt>
                <c:pt idx="150">
                  <c:v>0.14458137363321383</c:v>
                </c:pt>
                <c:pt idx="151">
                  <c:v>0.14553743688467813</c:v>
                </c:pt>
                <c:pt idx="152">
                  <c:v>0.14652703466221123</c:v>
                </c:pt>
                <c:pt idx="153">
                  <c:v>0.14747285331705257</c:v>
                </c:pt>
                <c:pt idx="154">
                  <c:v>0.1483895010975313</c:v>
                </c:pt>
                <c:pt idx="155">
                  <c:v>0.14941739949625554</c:v>
                </c:pt>
                <c:pt idx="156">
                  <c:v>0.15028284734489361</c:v>
                </c:pt>
                <c:pt idx="157">
                  <c:v>0.15130381996786471</c:v>
                </c:pt>
                <c:pt idx="158">
                  <c:v>0.15228440620353823</c:v>
                </c:pt>
                <c:pt idx="159">
                  <c:v>0.15327507295198375</c:v>
                </c:pt>
                <c:pt idx="160">
                  <c:v>0.15419139553950628</c:v>
                </c:pt>
                <c:pt idx="161">
                  <c:v>0.1551987150919078</c:v>
                </c:pt>
                <c:pt idx="162">
                  <c:v>0.15606890924649081</c:v>
                </c:pt>
                <c:pt idx="163">
                  <c:v>0.15708051042528703</c:v>
                </c:pt>
                <c:pt idx="164">
                  <c:v>0.15805424586576636</c:v>
                </c:pt>
                <c:pt idx="165">
                  <c:v>0.1589911545141913</c:v>
                </c:pt>
                <c:pt idx="166">
                  <c:v>0.15993485575384064</c:v>
                </c:pt>
                <c:pt idx="167">
                  <c:v>0.16090703766884312</c:v>
                </c:pt>
                <c:pt idx="168">
                  <c:v>0.16186262365662216</c:v>
                </c:pt>
                <c:pt idx="169">
                  <c:v>0.1628071391362145</c:v>
                </c:pt>
                <c:pt idx="170">
                  <c:v>0.16378433010631413</c:v>
                </c:pt>
                <c:pt idx="171">
                  <c:v>0.16479945869471271</c:v>
                </c:pt>
                <c:pt idx="172">
                  <c:v>0.16571380721536061</c:v>
                </c:pt>
                <c:pt idx="173">
                  <c:v>0.16665710387921689</c:v>
                </c:pt>
                <c:pt idx="174">
                  <c:v>0.16764111726213832</c:v>
                </c:pt>
                <c:pt idx="175">
                  <c:v>0.16859970846023126</c:v>
                </c:pt>
                <c:pt idx="176">
                  <c:v>0.16954213615824926</c:v>
                </c:pt>
                <c:pt idx="177">
                  <c:v>0.17053538295212761</c:v>
                </c:pt>
                <c:pt idx="178">
                  <c:v>0.17147745383363988</c:v>
                </c:pt>
                <c:pt idx="179">
                  <c:v>0.17245155718938723</c:v>
                </c:pt>
                <c:pt idx="180">
                  <c:v>0.17336466973498244</c:v>
                </c:pt>
                <c:pt idx="181">
                  <c:v>0.17435838900969494</c:v>
                </c:pt>
                <c:pt idx="182">
                  <c:v>0.17533202956537403</c:v>
                </c:pt>
                <c:pt idx="183">
                  <c:v>0.17627987655826644</c:v>
                </c:pt>
                <c:pt idx="184">
                  <c:v>0.17723256068358778</c:v>
                </c:pt>
                <c:pt idx="185">
                  <c:v>0.17821751344264677</c:v>
                </c:pt>
                <c:pt idx="186">
                  <c:v>0.17916172832500094</c:v>
                </c:pt>
                <c:pt idx="187">
                  <c:v>0.18013581110335081</c:v>
                </c:pt>
                <c:pt idx="188">
                  <c:v>0.18109263310494775</c:v>
                </c:pt>
                <c:pt idx="189">
                  <c:v>0.18202592000198597</c:v>
                </c:pt>
                <c:pt idx="190">
                  <c:v>0.18299556196677566</c:v>
                </c:pt>
                <c:pt idx="191">
                  <c:v>0.18395099948403931</c:v>
                </c:pt>
                <c:pt idx="192">
                  <c:v>0.18493239090005062</c:v>
                </c:pt>
                <c:pt idx="193">
                  <c:v>0.1858665042378243</c:v>
                </c:pt>
                <c:pt idx="194">
                  <c:v>0.18683814489720271</c:v>
                </c:pt>
                <c:pt idx="195">
                  <c:v>0.18778267122050837</c:v>
                </c:pt>
                <c:pt idx="196">
                  <c:v>0.18883518051455819</c:v>
                </c:pt>
                <c:pt idx="197">
                  <c:v>0.18974467710781254</c:v>
                </c:pt>
                <c:pt idx="198">
                  <c:v>0.19069602073466332</c:v>
                </c:pt>
                <c:pt idx="199">
                  <c:v>0.19167110299475437</c:v>
                </c:pt>
                <c:pt idx="200">
                  <c:v>0.19266233293606969</c:v>
                </c:pt>
                <c:pt idx="201">
                  <c:v>0.1935827800881213</c:v>
                </c:pt>
                <c:pt idx="202">
                  <c:v>0.19454303208003379</c:v>
                </c:pt>
                <c:pt idx="203">
                  <c:v>0.19548428656645925</c:v>
                </c:pt>
                <c:pt idx="204">
                  <c:v>0.1964629419928948</c:v>
                </c:pt>
                <c:pt idx="205">
                  <c:v>0.19741944361053729</c:v>
                </c:pt>
                <c:pt idx="206">
                  <c:v>0.19837830790493616</c:v>
                </c:pt>
                <c:pt idx="207">
                  <c:v>0.19933358588984154</c:v>
                </c:pt>
                <c:pt idx="208">
                  <c:v>0.20027455752781834</c:v>
                </c:pt>
                <c:pt idx="209">
                  <c:v>0.20123987471041227</c:v>
                </c:pt>
                <c:pt idx="210">
                  <c:v>0.20220383232220168</c:v>
                </c:pt>
                <c:pt idx="211">
                  <c:v>0.20319769444005736</c:v>
                </c:pt>
                <c:pt idx="212">
                  <c:v>0.20408502210251336</c:v>
                </c:pt>
                <c:pt idx="213">
                  <c:v>0.20510420316163716</c:v>
                </c:pt>
                <c:pt idx="214">
                  <c:v>0.2060482387009194</c:v>
                </c:pt>
                <c:pt idx="215">
                  <c:v>0.20699640100325539</c:v>
                </c:pt>
                <c:pt idx="216">
                  <c:v>0.20797787603701595</c:v>
                </c:pt>
                <c:pt idx="217">
                  <c:v>0.20887761235900643</c:v>
                </c:pt>
                <c:pt idx="218">
                  <c:v>0.20985363384602099</c:v>
                </c:pt>
                <c:pt idx="219">
                  <c:v>0.21087343712373791</c:v>
                </c:pt>
                <c:pt idx="220">
                  <c:v>0.21182697780089704</c:v>
                </c:pt>
                <c:pt idx="221">
                  <c:v>0.21271533228235215</c:v>
                </c:pt>
                <c:pt idx="222">
                  <c:v>0.21371537102691168</c:v>
                </c:pt>
                <c:pt idx="223">
                  <c:v>0.21471703217818758</c:v>
                </c:pt>
                <c:pt idx="224">
                  <c:v>0.21563698592250877</c:v>
                </c:pt>
                <c:pt idx="225">
                  <c:v>0.21660779166825028</c:v>
                </c:pt>
                <c:pt idx="226">
                  <c:v>0.21759153250834257</c:v>
                </c:pt>
                <c:pt idx="227">
                  <c:v>0.21853870538073958</c:v>
                </c:pt>
                <c:pt idx="228">
                  <c:v>0.2194641607298308</c:v>
                </c:pt>
                <c:pt idx="229">
                  <c:v>0.22045024747562678</c:v>
                </c:pt>
                <c:pt idx="230">
                  <c:v>0.22136790373099702</c:v>
                </c:pt>
                <c:pt idx="231">
                  <c:v>0.22235175193511297</c:v>
                </c:pt>
                <c:pt idx="232">
                  <c:v>0.22332179343379707</c:v>
                </c:pt>
                <c:pt idx="233">
                  <c:v>0.22430328772510202</c:v>
                </c:pt>
                <c:pt idx="234">
                  <c:v>0.225243854247653</c:v>
                </c:pt>
                <c:pt idx="235">
                  <c:v>0.2262118220084269</c:v>
                </c:pt>
                <c:pt idx="236">
                  <c:v>0.22717759805737395</c:v>
                </c:pt>
                <c:pt idx="237">
                  <c:v>0.22811195055862346</c:v>
                </c:pt>
                <c:pt idx="238">
                  <c:v>0.22906203577938503</c:v>
                </c:pt>
                <c:pt idx="239">
                  <c:v>0.23003119868745872</c:v>
                </c:pt>
                <c:pt idx="240">
                  <c:v>0.231020909540994</c:v>
                </c:pt>
                <c:pt idx="241">
                  <c:v>0.23195516804534394</c:v>
                </c:pt>
                <c:pt idx="242">
                  <c:v>0.2328985732481697</c:v>
                </c:pt>
                <c:pt idx="243">
                  <c:v>0.2338513045645346</c:v>
                </c:pt>
                <c:pt idx="244">
                  <c:v>0.23484462365127187</c:v>
                </c:pt>
                <c:pt idx="245">
                  <c:v>0.23578873220148705</c:v>
                </c:pt>
                <c:pt idx="246">
                  <c:v>0.23676444986762307</c:v>
                </c:pt>
                <c:pt idx="247">
                  <c:v>0.23773237895947957</c:v>
                </c:pt>
                <c:pt idx="248">
                  <c:v>0.23869333611150206</c:v>
                </c:pt>
                <c:pt idx="249">
                  <c:v>0.2396794760704398</c:v>
                </c:pt>
                <c:pt idx="250">
                  <c:v>0.24059637808194387</c:v>
                </c:pt>
                <c:pt idx="251">
                  <c:v>0.24156822734820649</c:v>
                </c:pt>
                <c:pt idx="252">
                  <c:v>0.24252210168845409</c:v>
                </c:pt>
                <c:pt idx="253">
                  <c:v>0.24350327460699234</c:v>
                </c:pt>
                <c:pt idx="254">
                  <c:v>0.24443120076600855</c:v>
                </c:pt>
                <c:pt idx="255">
                  <c:v>0.24542429000515428</c:v>
                </c:pt>
                <c:pt idx="256">
                  <c:v>0.24636231618645915</c:v>
                </c:pt>
                <c:pt idx="257">
                  <c:v>0.24732800281461156</c:v>
                </c:pt>
                <c:pt idx="258">
                  <c:v>0.24826748902936041</c:v>
                </c:pt>
                <c:pt idx="259">
                  <c:v>0.24925537543102455</c:v>
                </c:pt>
                <c:pt idx="260">
                  <c:v>0.25019568984508245</c:v>
                </c:pt>
                <c:pt idx="261">
                  <c:v>0.25118456936365907</c:v>
                </c:pt>
                <c:pt idx="262">
                  <c:v>0.25216441850678406</c:v>
                </c:pt>
                <c:pt idx="263">
                  <c:v>0.25310331346440967</c:v>
                </c:pt>
                <c:pt idx="264">
                  <c:v>0.25404935101852549</c:v>
                </c:pt>
                <c:pt idx="265">
                  <c:v>0.25500455820271317</c:v>
                </c:pt>
                <c:pt idx="266">
                  <c:v>0.25603514727729848</c:v>
                </c:pt>
                <c:pt idx="267">
                  <c:v>0.25694392807962851</c:v>
                </c:pt>
                <c:pt idx="268">
                  <c:v>0.25794662365397836</c:v>
                </c:pt>
                <c:pt idx="269">
                  <c:v>0.25887809411978918</c:v>
                </c:pt>
                <c:pt idx="270">
                  <c:v>0.25984913635915069</c:v>
                </c:pt>
                <c:pt idx="271">
                  <c:v>0.26077175082205928</c:v>
                </c:pt>
                <c:pt idx="272">
                  <c:v>0.26175577462812566</c:v>
                </c:pt>
                <c:pt idx="273">
                  <c:v>0.26269600138180799</c:v>
                </c:pt>
                <c:pt idx="274">
                  <c:v>0.26367946112648644</c:v>
                </c:pt>
                <c:pt idx="275">
                  <c:v>0.26465749281388307</c:v>
                </c:pt>
                <c:pt idx="276">
                  <c:v>0.26560154881242165</c:v>
                </c:pt>
                <c:pt idx="277">
                  <c:v>0.26659376747237074</c:v>
                </c:pt>
                <c:pt idx="278">
                  <c:v>0.26752696188003355</c:v>
                </c:pt>
                <c:pt idx="279">
                  <c:v>0.26849327631877051</c:v>
                </c:pt>
                <c:pt idx="280">
                  <c:v>0.26945823605139113</c:v>
                </c:pt>
                <c:pt idx="281">
                  <c:v>0.27035532045565824</c:v>
                </c:pt>
                <c:pt idx="282">
                  <c:v>0.27140241284995115</c:v>
                </c:pt>
                <c:pt idx="283">
                  <c:v>0.27233787030671469</c:v>
                </c:pt>
                <c:pt idx="284">
                  <c:v>0.27331126465908789</c:v>
                </c:pt>
                <c:pt idx="285">
                  <c:v>0.2742680413192809</c:v>
                </c:pt>
                <c:pt idx="286">
                  <c:v>0.2752054781884759</c:v>
                </c:pt>
                <c:pt idx="287">
                  <c:v>0.27620535194774665</c:v>
                </c:pt>
                <c:pt idx="288">
                  <c:v>0.27710718772416298</c:v>
                </c:pt>
                <c:pt idx="289">
                  <c:v>0.27813194576180289</c:v>
                </c:pt>
                <c:pt idx="290">
                  <c:v>0.27904431404334218</c:v>
                </c:pt>
                <c:pt idx="291">
                  <c:v>0.27995337567588457</c:v>
                </c:pt>
                <c:pt idx="292">
                  <c:v>0.28096673578370679</c:v>
                </c:pt>
                <c:pt idx="293">
                  <c:v>0.28190970143064104</c:v>
                </c:pt>
                <c:pt idx="294">
                  <c:v>0.28285450985601723</c:v>
                </c:pt>
                <c:pt idx="295">
                  <c:v>0.28380626646018597</c:v>
                </c:pt>
                <c:pt idx="296">
                  <c:v>0.28480787008003322</c:v>
                </c:pt>
                <c:pt idx="297">
                  <c:v>0.28576854638646038</c:v>
                </c:pt>
                <c:pt idx="298">
                  <c:v>0.28668720492941197</c:v>
                </c:pt>
                <c:pt idx="299">
                  <c:v>0.28764877694638624</c:v>
                </c:pt>
                <c:pt idx="300">
                  <c:v>0.28862138509907354</c:v>
                </c:pt>
                <c:pt idx="301">
                  <c:v>0.28961426088633663</c:v>
                </c:pt>
                <c:pt idx="302">
                  <c:v>0.29058986239681445</c:v>
                </c:pt>
                <c:pt idx="303">
                  <c:v>0.29151765268790958</c:v>
                </c:pt>
                <c:pt idx="304">
                  <c:v>0.29243222610439407</c:v>
                </c:pt>
                <c:pt idx="305">
                  <c:v>0.29344501147817265</c:v>
                </c:pt>
                <c:pt idx="306">
                  <c:v>0.29435258265727926</c:v>
                </c:pt>
                <c:pt idx="307">
                  <c:v>0.2953300299649394</c:v>
                </c:pt>
                <c:pt idx="308">
                  <c:v>0.29632238897846308</c:v>
                </c:pt>
                <c:pt idx="309">
                  <c:v>0.29722721924731221</c:v>
                </c:pt>
                <c:pt idx="310">
                  <c:v>0.29818915921893396</c:v>
                </c:pt>
                <c:pt idx="311">
                  <c:v>0.29917733697517496</c:v>
                </c:pt>
                <c:pt idx="312">
                  <c:v>0.3001603010766799</c:v>
                </c:pt>
                <c:pt idx="313">
                  <c:v>0.30115726325303882</c:v>
                </c:pt>
                <c:pt idx="314">
                  <c:v>0.30209457260722716</c:v>
                </c:pt>
                <c:pt idx="315">
                  <c:v>0.30304654024754774</c:v>
                </c:pt>
                <c:pt idx="316">
                  <c:v>0.30397364060760329</c:v>
                </c:pt>
                <c:pt idx="317">
                  <c:v>0.30496782334754052</c:v>
                </c:pt>
                <c:pt idx="318">
                  <c:v>0.30587658237199211</c:v>
                </c:pt>
                <c:pt idx="319">
                  <c:v>0.3068520671324157</c:v>
                </c:pt>
                <c:pt idx="320">
                  <c:v>0.30783840893222264</c:v>
                </c:pt>
                <c:pt idx="321">
                  <c:v>0.30879931623934376</c:v>
                </c:pt>
                <c:pt idx="322">
                  <c:v>0.30973841879842734</c:v>
                </c:pt>
                <c:pt idx="323">
                  <c:v>0.31068931444817244</c:v>
                </c:pt>
                <c:pt idx="324">
                  <c:v>0.31167092464470192</c:v>
                </c:pt>
                <c:pt idx="325">
                  <c:v>0.31260789974632941</c:v>
                </c:pt>
                <c:pt idx="326">
                  <c:v>0.31356240291427911</c:v>
                </c:pt>
                <c:pt idx="327">
                  <c:v>0.3145281434791844</c:v>
                </c:pt>
                <c:pt idx="328">
                  <c:v>0.31546441221037486</c:v>
                </c:pt>
                <c:pt idx="329">
                  <c:v>0.31644993513660247</c:v>
                </c:pt>
                <c:pt idx="330">
                  <c:v>0.31735257971079911</c:v>
                </c:pt>
                <c:pt idx="331">
                  <c:v>0.31837925600646161</c:v>
                </c:pt>
                <c:pt idx="332">
                  <c:v>0.31933028769518546</c:v>
                </c:pt>
                <c:pt idx="333">
                  <c:v>0.32028317742095702</c:v>
                </c:pt>
                <c:pt idx="334">
                  <c:v>0.321239546665058</c:v>
                </c:pt>
                <c:pt idx="335">
                  <c:v>0.32222369955826341</c:v>
                </c:pt>
                <c:pt idx="336">
                  <c:v>0.32316682489876852</c:v>
                </c:pt>
                <c:pt idx="337">
                  <c:v>0.32414201200685638</c:v>
                </c:pt>
                <c:pt idx="338">
                  <c:v>0.3251280689153655</c:v>
                </c:pt>
                <c:pt idx="339">
                  <c:v>0.32609171358606276</c:v>
                </c:pt>
                <c:pt idx="340">
                  <c:v>0.32698558942085432</c:v>
                </c:pt>
                <c:pt idx="341">
                  <c:v>0.32797259912400445</c:v>
                </c:pt>
                <c:pt idx="342">
                  <c:v>0.32890094922896146</c:v>
                </c:pt>
                <c:pt idx="343">
                  <c:v>0.32988525632588905</c:v>
                </c:pt>
                <c:pt idx="344">
                  <c:v>0.33087417612366476</c:v>
                </c:pt>
                <c:pt idx="345">
                  <c:v>0.33179211844620149</c:v>
                </c:pt>
                <c:pt idx="346">
                  <c:v>0.33277216310844016</c:v>
                </c:pt>
                <c:pt idx="347">
                  <c:v>0.33365909929087223</c:v>
                </c:pt>
                <c:pt idx="348">
                  <c:v>0.33468525368044449</c:v>
                </c:pt>
                <c:pt idx="349">
                  <c:v>0.33565283892204179</c:v>
                </c:pt>
                <c:pt idx="350">
                  <c:v>0.33662143364611041</c:v>
                </c:pt>
                <c:pt idx="351">
                  <c:v>0.33754795787597031</c:v>
                </c:pt>
                <c:pt idx="352">
                  <c:v>0.33858794756532279</c:v>
                </c:pt>
                <c:pt idx="353">
                  <c:v>0.33951052091466377</c:v>
                </c:pt>
                <c:pt idx="354">
                  <c:v>0.34047000359977508</c:v>
                </c:pt>
                <c:pt idx="355">
                  <c:v>0.34141294654216497</c:v>
                </c:pt>
                <c:pt idx="356">
                  <c:v>0.34234115850376223</c:v>
                </c:pt>
                <c:pt idx="357">
                  <c:v>0.34332160515069871</c:v>
                </c:pt>
                <c:pt idx="358">
                  <c:v>0.34428353602671974</c:v>
                </c:pt>
                <c:pt idx="359">
                  <c:v>0.34527856830327802</c:v>
                </c:pt>
                <c:pt idx="360">
                  <c:v>0.34617252492290407</c:v>
                </c:pt>
                <c:pt idx="361">
                  <c:v>0.34717037880102641</c:v>
                </c:pt>
                <c:pt idx="362">
                  <c:v>0.34815809607324882</c:v>
                </c:pt>
                <c:pt idx="363">
                  <c:v>0.3490785135406122</c:v>
                </c:pt>
                <c:pt idx="364">
                  <c:v>0.35006223440570161</c:v>
                </c:pt>
                <c:pt idx="365">
                  <c:v>0.35102592439011349</c:v>
                </c:pt>
                <c:pt idx="366">
                  <c:v>0.35196050123187667</c:v>
                </c:pt>
                <c:pt idx="367">
                  <c:v>0.35292540994065036</c:v>
                </c:pt>
                <c:pt idx="368">
                  <c:v>0.35387857213202911</c:v>
                </c:pt>
                <c:pt idx="369">
                  <c:v>0.35485499730509062</c:v>
                </c:pt>
                <c:pt idx="370">
                  <c:v>0.35581408898397154</c:v>
                </c:pt>
                <c:pt idx="371">
                  <c:v>0.35680980628811609</c:v>
                </c:pt>
                <c:pt idx="372">
                  <c:v>0.35771272421951295</c:v>
                </c:pt>
                <c:pt idx="373">
                  <c:v>0.3586895338801469</c:v>
                </c:pt>
                <c:pt idx="374">
                  <c:v>0.35966259518597848</c:v>
                </c:pt>
                <c:pt idx="375">
                  <c:v>0.36059575727601534</c:v>
                </c:pt>
                <c:pt idx="376">
                  <c:v>0.36159950828340354</c:v>
                </c:pt>
                <c:pt idx="377">
                  <c:v>0.36257567065501056</c:v>
                </c:pt>
                <c:pt idx="378">
                  <c:v>0.36348087489998954</c:v>
                </c:pt>
                <c:pt idx="379">
                  <c:v>0.36443185912016218</c:v>
                </c:pt>
                <c:pt idx="380">
                  <c:v>0.36543456658856999</c:v>
                </c:pt>
                <c:pt idx="381">
                  <c:v>0.36636803326986134</c:v>
                </c:pt>
                <c:pt idx="382">
                  <c:v>0.36731795303646353</c:v>
                </c:pt>
                <c:pt idx="383">
                  <c:v>0.36830291116415453</c:v>
                </c:pt>
                <c:pt idx="384">
                  <c:v>0.36930466761126196</c:v>
                </c:pt>
                <c:pt idx="385">
                  <c:v>0.37022542891842464</c:v>
                </c:pt>
                <c:pt idx="386">
                  <c:v>0.37116620317349558</c:v>
                </c:pt>
                <c:pt idx="387">
                  <c:v>0.37217938498736025</c:v>
                </c:pt>
                <c:pt idx="388">
                  <c:v>0.37311204957596933</c:v>
                </c:pt>
                <c:pt idx="389">
                  <c:v>0.37403131452081689</c:v>
                </c:pt>
                <c:pt idx="390">
                  <c:v>0.37502071256801423</c:v>
                </c:pt>
                <c:pt idx="391">
                  <c:v>0.3759121259205665</c:v>
                </c:pt>
                <c:pt idx="392">
                  <c:v>0.37695364802052078</c:v>
                </c:pt>
                <c:pt idx="393">
                  <c:v>0.37789133040386791</c:v>
                </c:pt>
                <c:pt idx="394">
                  <c:v>0.37890644250087513</c:v>
                </c:pt>
                <c:pt idx="395">
                  <c:v>0.3798596895590951</c:v>
                </c:pt>
                <c:pt idx="396">
                  <c:v>0.38081453323429276</c:v>
                </c:pt>
                <c:pt idx="397">
                  <c:v>0.38172413119223997</c:v>
                </c:pt>
                <c:pt idx="398">
                  <c:v>0.38273047716431907</c:v>
                </c:pt>
                <c:pt idx="399">
                  <c:v>0.38370129742290376</c:v>
                </c:pt>
                <c:pt idx="400">
                  <c:v>0.38463808251926429</c:v>
                </c:pt>
                <c:pt idx="401">
                  <c:v>0.38559653386218856</c:v>
                </c:pt>
                <c:pt idx="402">
                  <c:v>0.38656079494105022</c:v>
                </c:pt>
                <c:pt idx="403">
                  <c:v>0.3874689461705304</c:v>
                </c:pt>
                <c:pt idx="404">
                  <c:v>0.38843303000270202</c:v>
                </c:pt>
                <c:pt idx="405">
                  <c:v>0.38942403818290799</c:v>
                </c:pt>
                <c:pt idx="406">
                  <c:v>0.39038510049612318</c:v>
                </c:pt>
                <c:pt idx="407">
                  <c:v>0.39135200092364775</c:v>
                </c:pt>
                <c:pt idx="408">
                  <c:v>0.3923130209572715</c:v>
                </c:pt>
                <c:pt idx="409">
                  <c:v>0.39328576674999016</c:v>
                </c:pt>
                <c:pt idx="410">
                  <c:v>0.39421200119679012</c:v>
                </c:pt>
                <c:pt idx="411">
                  <c:v>0.39517203789517952</c:v>
                </c:pt>
                <c:pt idx="412">
                  <c:v>0.39612610448536684</c:v>
                </c:pt>
                <c:pt idx="413">
                  <c:v>0.39709785512386209</c:v>
                </c:pt>
                <c:pt idx="414">
                  <c:v>0.39802188750491291</c:v>
                </c:pt>
                <c:pt idx="415">
                  <c:v>0.3990348510661994</c:v>
                </c:pt>
                <c:pt idx="416">
                  <c:v>0.39994193796394206</c:v>
                </c:pt>
                <c:pt idx="417">
                  <c:v>0.4009586001563476</c:v>
                </c:pt>
                <c:pt idx="418">
                  <c:v>0.40190819772873609</c:v>
                </c:pt>
                <c:pt idx="419">
                  <c:v>0.40287066167760177</c:v>
                </c:pt>
                <c:pt idx="420">
                  <c:v>0.40378905269162668</c:v>
                </c:pt>
                <c:pt idx="421">
                  <c:v>0.40479569787709863</c:v>
                </c:pt>
                <c:pt idx="422">
                  <c:v>0.4057276625622418</c:v>
                </c:pt>
                <c:pt idx="423">
                  <c:v>0.40672944500398811</c:v>
                </c:pt>
                <c:pt idx="424">
                  <c:v>0.40764400916488991</c:v>
                </c:pt>
                <c:pt idx="425">
                  <c:v>0.40860993488514141</c:v>
                </c:pt>
                <c:pt idx="426">
                  <c:v>0.40955671494166329</c:v>
                </c:pt>
                <c:pt idx="427">
                  <c:v>0.41055275671176872</c:v>
                </c:pt>
                <c:pt idx="428">
                  <c:v>0.411479392369199</c:v>
                </c:pt>
                <c:pt idx="429">
                  <c:v>0.41247210072652346</c:v>
                </c:pt>
                <c:pt idx="430">
                  <c:v>0.41341094897982034</c:v>
                </c:pt>
                <c:pt idx="431">
                  <c:v>0.4144071634248177</c:v>
                </c:pt>
                <c:pt idx="432">
                  <c:v>0.41530815296455292</c:v>
                </c:pt>
                <c:pt idx="433">
                  <c:v>0.41623539029271478</c:v>
                </c:pt>
                <c:pt idx="434">
                  <c:v>0.41726429164171569</c:v>
                </c:pt>
                <c:pt idx="435">
                  <c:v>0.4181959353091293</c:v>
                </c:pt>
                <c:pt idx="436">
                  <c:v>0.41914593171579817</c:v>
                </c:pt>
                <c:pt idx="437">
                  <c:v>0.42016263171321749</c:v>
                </c:pt>
                <c:pt idx="438">
                  <c:v>0.4210271818739903</c:v>
                </c:pt>
                <c:pt idx="439">
                  <c:v>0.42204605406972079</c:v>
                </c:pt>
                <c:pt idx="440">
                  <c:v>0.42301801105442915</c:v>
                </c:pt>
                <c:pt idx="441">
                  <c:v>0.42394437877866997</c:v>
                </c:pt>
                <c:pt idx="442">
                  <c:v>0.42492765226227946</c:v>
                </c:pt>
                <c:pt idx="443">
                  <c:v>0.42593228820110901</c:v>
                </c:pt>
                <c:pt idx="444">
                  <c:v>0.42686513818442257</c:v>
                </c:pt>
                <c:pt idx="445">
                  <c:v>0.42783698349174204</c:v>
                </c:pt>
                <c:pt idx="446">
                  <c:v>0.42874434538404038</c:v>
                </c:pt>
                <c:pt idx="447">
                  <c:v>0.42973427098346723</c:v>
                </c:pt>
                <c:pt idx="448">
                  <c:v>0.43074609116337281</c:v>
                </c:pt>
                <c:pt idx="449">
                  <c:v>0.431671365830465</c:v>
                </c:pt>
                <c:pt idx="450">
                  <c:v>0.43261553623101123</c:v>
                </c:pt>
                <c:pt idx="451">
                  <c:v>0.43355688496353934</c:v>
                </c:pt>
                <c:pt idx="452">
                  <c:v>0.43455308304851553</c:v>
                </c:pt>
                <c:pt idx="453">
                  <c:v>0.43552760666261453</c:v>
                </c:pt>
                <c:pt idx="454">
                  <c:v>0.43648679106222943</c:v>
                </c:pt>
                <c:pt idx="455">
                  <c:v>0.43742368151668376</c:v>
                </c:pt>
                <c:pt idx="456">
                  <c:v>0.43839166342849473</c:v>
                </c:pt>
                <c:pt idx="457">
                  <c:v>0.43940153207347377</c:v>
                </c:pt>
                <c:pt idx="458">
                  <c:v>0.44029017474309029</c:v>
                </c:pt>
                <c:pt idx="459">
                  <c:v>0.44124144967791112</c:v>
                </c:pt>
                <c:pt idx="460">
                  <c:v>0.44220791163127027</c:v>
                </c:pt>
                <c:pt idx="461">
                  <c:v>0.44317943460039178</c:v>
                </c:pt>
                <c:pt idx="462">
                  <c:v>0.44417845084362428</c:v>
                </c:pt>
                <c:pt idx="463">
                  <c:v>0.44511645356908403</c:v>
                </c:pt>
                <c:pt idx="464">
                  <c:v>0.44605369117127613</c:v>
                </c:pt>
                <c:pt idx="465">
                  <c:v>0.44702228967523094</c:v>
                </c:pt>
                <c:pt idx="466">
                  <c:v>0.44798143187893735</c:v>
                </c:pt>
                <c:pt idx="467">
                  <c:v>0.44895808480628563</c:v>
                </c:pt>
                <c:pt idx="468">
                  <c:v>0.44987726753138169</c:v>
                </c:pt>
                <c:pt idx="469">
                  <c:v>0.45085653390135993</c:v>
                </c:pt>
                <c:pt idx="470">
                  <c:v>0.4518134406608868</c:v>
                </c:pt>
                <c:pt idx="471">
                  <c:v>0.45275156227031604</c:v>
                </c:pt>
                <c:pt idx="472">
                  <c:v>0.45377614044001968</c:v>
                </c:pt>
                <c:pt idx="473">
                  <c:v>0.45468607601322975</c:v>
                </c:pt>
                <c:pt idx="474">
                  <c:v>0.45569573148691073</c:v>
                </c:pt>
                <c:pt idx="475">
                  <c:v>0.45661034937597328</c:v>
                </c:pt>
                <c:pt idx="476">
                  <c:v>0.4576081668150831</c:v>
                </c:pt>
                <c:pt idx="477">
                  <c:v>0.45854236736282133</c:v>
                </c:pt>
                <c:pt idx="478">
                  <c:v>0.45949930389748844</c:v>
                </c:pt>
                <c:pt idx="479">
                  <c:v>0.46043196817228643</c:v>
                </c:pt>
                <c:pt idx="480">
                  <c:v>0.46141582411523113</c:v>
                </c:pt>
                <c:pt idx="481">
                  <c:v>0.46239391749359282</c:v>
                </c:pt>
                <c:pt idx="482">
                  <c:v>0.46334717319454077</c:v>
                </c:pt>
                <c:pt idx="483">
                  <c:v>0.46431856872433935</c:v>
                </c:pt>
                <c:pt idx="484">
                  <c:v>0.46524705434156477</c:v>
                </c:pt>
                <c:pt idx="485">
                  <c:v>0.46620512133474723</c:v>
                </c:pt>
                <c:pt idx="486">
                  <c:v>0.4671754659946914</c:v>
                </c:pt>
                <c:pt idx="487">
                  <c:v>0.46810651890092636</c:v>
                </c:pt>
                <c:pt idx="488">
                  <c:v>0.46912951672875963</c:v>
                </c:pt>
                <c:pt idx="489">
                  <c:v>0.47003933684654065</c:v>
                </c:pt>
                <c:pt idx="490">
                  <c:v>0.47100218979078423</c:v>
                </c:pt>
                <c:pt idx="491">
                  <c:v>0.47192504636084004</c:v>
                </c:pt>
                <c:pt idx="492">
                  <c:v>0.47289107575321959</c:v>
                </c:pt>
                <c:pt idx="493">
                  <c:v>0.47386963899547646</c:v>
                </c:pt>
                <c:pt idx="494">
                  <c:v>0.47483774364805748</c:v>
                </c:pt>
                <c:pt idx="495">
                  <c:v>0.47581430579907025</c:v>
                </c:pt>
                <c:pt idx="496">
                  <c:v>0.4767766807166362</c:v>
                </c:pt>
                <c:pt idx="497">
                  <c:v>0.47775738537663842</c:v>
                </c:pt>
                <c:pt idx="498">
                  <c:v>0.47868882250955169</c:v>
                </c:pt>
                <c:pt idx="499">
                  <c:v>0.47968169204889666</c:v>
                </c:pt>
                <c:pt idx="500">
                  <c:v>0.48061322429735415</c:v>
                </c:pt>
                <c:pt idx="501">
                  <c:v>0.48158332179840696</c:v>
                </c:pt>
                <c:pt idx="502">
                  <c:v>0.48250895939239979</c:v>
                </c:pt>
                <c:pt idx="503">
                  <c:v>0.48350690127301332</c:v>
                </c:pt>
                <c:pt idx="504">
                  <c:v>0.48444511809766799</c:v>
                </c:pt>
                <c:pt idx="505">
                  <c:v>0.48539501253786466</c:v>
                </c:pt>
                <c:pt idx="506">
                  <c:v>0.48635241322506423</c:v>
                </c:pt>
                <c:pt idx="507">
                  <c:v>0.48731761941450075</c:v>
                </c:pt>
                <c:pt idx="508">
                  <c:v>0.4882913267430391</c:v>
                </c:pt>
                <c:pt idx="509">
                  <c:v>0.4892483713382676</c:v>
                </c:pt>
                <c:pt idx="510">
                  <c:v>0.49020552747305413</c:v>
                </c:pt>
                <c:pt idx="511">
                  <c:v>0.49115842843203417</c:v>
                </c:pt>
                <c:pt idx="512">
                  <c:v>0.49210643495974649</c:v>
                </c:pt>
                <c:pt idx="513">
                  <c:v>0.49310962655507379</c:v>
                </c:pt>
                <c:pt idx="514">
                  <c:v>0.4940318365597145</c:v>
                </c:pt>
                <c:pt idx="515">
                  <c:v>0.49498058908175102</c:v>
                </c:pt>
                <c:pt idx="516">
                  <c:v>0.49594344823084063</c:v>
                </c:pt>
                <c:pt idx="517">
                  <c:v>0.49689864880653473</c:v>
                </c:pt>
                <c:pt idx="518">
                  <c:v>0.49789525962454845</c:v>
                </c:pt>
                <c:pt idx="519">
                  <c:v>0.49885536696736521</c:v>
                </c:pt>
                <c:pt idx="520">
                  <c:v>0.49980299942849582</c:v>
                </c:pt>
                <c:pt idx="521">
                  <c:v>0.50072678392212144</c:v>
                </c:pt>
                <c:pt idx="522">
                  <c:v>0.50168766926184627</c:v>
                </c:pt>
                <c:pt idx="523">
                  <c:v>0.50265829768706027</c:v>
                </c:pt>
                <c:pt idx="524">
                  <c:v>0.50368886309290128</c:v>
                </c:pt>
                <c:pt idx="525">
                  <c:v>0.50453108674229996</c:v>
                </c:pt>
                <c:pt idx="526">
                  <c:v>0.50555963043273566</c:v>
                </c:pt>
                <c:pt idx="527">
                  <c:v>0.50652873643823348</c:v>
                </c:pt>
                <c:pt idx="528">
                  <c:v>0.50748893769057513</c:v>
                </c:pt>
                <c:pt idx="529">
                  <c:v>0.50845845059468409</c:v>
                </c:pt>
                <c:pt idx="530">
                  <c:v>0.5093859893944479</c:v>
                </c:pt>
                <c:pt idx="531">
                  <c:v>0.51033711883288346</c:v>
                </c:pt>
                <c:pt idx="532">
                  <c:v>0.51130097644659656</c:v>
                </c:pt>
                <c:pt idx="533">
                  <c:v>0.51221994229250034</c:v>
                </c:pt>
                <c:pt idx="534">
                  <c:v>0.51321463083509322</c:v>
                </c:pt>
                <c:pt idx="535">
                  <c:v>0.51417459109893182</c:v>
                </c:pt>
                <c:pt idx="536">
                  <c:v>0.51513574047320476</c:v>
                </c:pt>
                <c:pt idx="537">
                  <c:v>0.5160871348470103</c:v>
                </c:pt>
                <c:pt idx="538">
                  <c:v>0.51708029152355628</c:v>
                </c:pt>
                <c:pt idx="539">
                  <c:v>0.51800472097293015</c:v>
                </c:pt>
                <c:pt idx="540">
                  <c:v>0.51897432075227212</c:v>
                </c:pt>
                <c:pt idx="541">
                  <c:v>0.5199124236819388</c:v>
                </c:pt>
              </c:numCache>
            </c:numRef>
          </c:xVal>
          <c:yVal>
            <c:numRef>
              <c:f>'Graficas (2)'!$DN$5:$DN$546</c:f>
              <c:numCache>
                <c:formatCode>General</c:formatCode>
                <c:ptCount val="542"/>
                <c:pt idx="0">
                  <c:v>0.17112106816766529</c:v>
                </c:pt>
                <c:pt idx="1">
                  <c:v>0.69996769948101489</c:v>
                </c:pt>
                <c:pt idx="2">
                  <c:v>1.3300410186474425</c:v>
                </c:pt>
                <c:pt idx="3">
                  <c:v>2.0532710297670724</c:v>
                </c:pt>
                <c:pt idx="4">
                  <c:v>2.8354832633541984</c:v>
                </c:pt>
                <c:pt idx="5">
                  <c:v>3.5819141017433198</c:v>
                </c:pt>
                <c:pt idx="6">
                  <c:v>4.4276106304882505</c:v>
                </c:pt>
                <c:pt idx="7">
                  <c:v>5.2903728977236941</c:v>
                </c:pt>
                <c:pt idx="8">
                  <c:v>6.0585056333408041</c:v>
                </c:pt>
                <c:pt idx="9">
                  <c:v>6.9864278395154829</c:v>
                </c:pt>
                <c:pt idx="10">
                  <c:v>7.8595735949117964</c:v>
                </c:pt>
                <c:pt idx="11">
                  <c:v>8.5368513092256499</c:v>
                </c:pt>
                <c:pt idx="12">
                  <c:v>9.4030590612098912</c:v>
                </c:pt>
                <c:pt idx="13">
                  <c:v>10.323860778271186</c:v>
                </c:pt>
                <c:pt idx="14">
                  <c:v>11.229062877869719</c:v>
                </c:pt>
                <c:pt idx="15">
                  <c:v>12.153994123469197</c:v>
                </c:pt>
                <c:pt idx="16">
                  <c:v>13.040679588687471</c:v>
                </c:pt>
                <c:pt idx="17">
                  <c:v>13.897204169682746</c:v>
                </c:pt>
                <c:pt idx="18">
                  <c:v>14.786078601007578</c:v>
                </c:pt>
                <c:pt idx="19">
                  <c:v>15.630560518070984</c:v>
                </c:pt>
                <c:pt idx="20">
                  <c:v>16.571367460446368</c:v>
                </c:pt>
                <c:pt idx="21">
                  <c:v>17.465120914507359</c:v>
                </c:pt>
                <c:pt idx="22">
                  <c:v>18.329481707172562</c:v>
                </c:pt>
                <c:pt idx="23">
                  <c:v>19.193710028091026</c:v>
                </c:pt>
                <c:pt idx="24">
                  <c:v>20.05354570239502</c:v>
                </c:pt>
                <c:pt idx="25">
                  <c:v>20.954997927931288</c:v>
                </c:pt>
                <c:pt idx="26">
                  <c:v>21.782293858066851</c:v>
                </c:pt>
                <c:pt idx="27">
                  <c:v>22.577506356466426</c:v>
                </c:pt>
                <c:pt idx="28">
                  <c:v>23.386815754360594</c:v>
                </c:pt>
                <c:pt idx="29">
                  <c:v>24.217488574765003</c:v>
                </c:pt>
                <c:pt idx="30">
                  <c:v>24.971324924459402</c:v>
                </c:pt>
                <c:pt idx="31">
                  <c:v>25.735094601856566</c:v>
                </c:pt>
                <c:pt idx="32">
                  <c:v>26.463335114515125</c:v>
                </c:pt>
                <c:pt idx="33">
                  <c:v>27.215403090618498</c:v>
                </c:pt>
                <c:pt idx="34">
                  <c:v>27.879408352321853</c:v>
                </c:pt>
                <c:pt idx="35">
                  <c:v>28.515946301626947</c:v>
                </c:pt>
                <c:pt idx="36">
                  <c:v>29.110489103962163</c:v>
                </c:pt>
                <c:pt idx="37">
                  <c:v>29.679354530697292</c:v>
                </c:pt>
                <c:pt idx="38">
                  <c:v>30.249212806852135</c:v>
                </c:pt>
                <c:pt idx="39">
                  <c:v>30.741020822867206</c:v>
                </c:pt>
                <c:pt idx="40">
                  <c:v>31.239410581968144</c:v>
                </c:pt>
                <c:pt idx="41">
                  <c:v>31.636783448541376</c:v>
                </c:pt>
                <c:pt idx="42">
                  <c:v>32.058783234032511</c:v>
                </c:pt>
                <c:pt idx="43">
                  <c:v>32.470580325652271</c:v>
                </c:pt>
                <c:pt idx="44">
                  <c:v>32.844503273233499</c:v>
                </c:pt>
                <c:pt idx="45">
                  <c:v>33.211598849718769</c:v>
                </c:pt>
                <c:pt idx="46">
                  <c:v>33.509592286804001</c:v>
                </c:pt>
                <c:pt idx="47">
                  <c:v>33.823145441547595</c:v>
                </c:pt>
                <c:pt idx="48">
                  <c:v>34.05839791078575</c:v>
                </c:pt>
                <c:pt idx="49">
                  <c:v>34.304632383602858</c:v>
                </c:pt>
                <c:pt idx="50">
                  <c:v>34.56428842817774</c:v>
                </c:pt>
                <c:pt idx="51">
                  <c:v>34.719979421200456</c:v>
                </c:pt>
                <c:pt idx="52">
                  <c:v>34.840825524363545</c:v>
                </c:pt>
                <c:pt idx="53">
                  <c:v>34.976334472231585</c:v>
                </c:pt>
                <c:pt idx="54">
                  <c:v>35.200807524401327</c:v>
                </c:pt>
                <c:pt idx="55">
                  <c:v>35.311355700651063</c:v>
                </c:pt>
                <c:pt idx="56">
                  <c:v>35.342675816094193</c:v>
                </c:pt>
                <c:pt idx="57">
                  <c:v>35.434221651363423</c:v>
                </c:pt>
                <c:pt idx="58">
                  <c:v>35.446947227606607</c:v>
                </c:pt>
                <c:pt idx="59">
                  <c:v>35.592672743952967</c:v>
                </c:pt>
                <c:pt idx="60">
                  <c:v>35.567870992711313</c:v>
                </c:pt>
                <c:pt idx="61">
                  <c:v>35.614644854666992</c:v>
                </c:pt>
                <c:pt idx="62">
                  <c:v>35.603158915031159</c:v>
                </c:pt>
                <c:pt idx="63">
                  <c:v>35.663871469103121</c:v>
                </c:pt>
                <c:pt idx="64">
                  <c:v>35.71806023981955</c:v>
                </c:pt>
                <c:pt idx="65">
                  <c:v>35.71191082502137</c:v>
                </c:pt>
                <c:pt idx="66">
                  <c:v>35.723837535336166</c:v>
                </c:pt>
                <c:pt idx="67">
                  <c:v>35.723285182645519</c:v>
                </c:pt>
                <c:pt idx="68">
                  <c:v>35.746035472070943</c:v>
                </c:pt>
                <c:pt idx="69">
                  <c:v>35.758205965065322</c:v>
                </c:pt>
                <c:pt idx="70">
                  <c:v>35.732801826420072</c:v>
                </c:pt>
                <c:pt idx="71">
                  <c:v>35.695490078301091</c:v>
                </c:pt>
                <c:pt idx="72">
                  <c:v>35.717768749720179</c:v>
                </c:pt>
                <c:pt idx="73">
                  <c:v>35.618420768591093</c:v>
                </c:pt>
                <c:pt idx="74">
                  <c:v>35.62925213540661</c:v>
                </c:pt>
                <c:pt idx="75">
                  <c:v>35.586265238940719</c:v>
                </c:pt>
                <c:pt idx="76">
                  <c:v>35.584743652192138</c:v>
                </c:pt>
                <c:pt idx="77">
                  <c:v>35.564489724757877</c:v>
                </c:pt>
                <c:pt idx="78">
                  <c:v>35.54595658661249</c:v>
                </c:pt>
                <c:pt idx="79">
                  <c:v>35.579997189296023</c:v>
                </c:pt>
                <c:pt idx="80">
                  <c:v>35.533666017037824</c:v>
                </c:pt>
                <c:pt idx="81">
                  <c:v>35.557290935752903</c:v>
                </c:pt>
                <c:pt idx="82">
                  <c:v>35.471144215863809</c:v>
                </c:pt>
                <c:pt idx="83">
                  <c:v>35.481894287201939</c:v>
                </c:pt>
                <c:pt idx="84">
                  <c:v>35.47344529463934</c:v>
                </c:pt>
                <c:pt idx="85">
                  <c:v>35.484730192442015</c:v>
                </c:pt>
                <c:pt idx="86">
                  <c:v>35.394007399938246</c:v>
                </c:pt>
                <c:pt idx="87">
                  <c:v>35.405294770418962</c:v>
                </c:pt>
                <c:pt idx="88">
                  <c:v>35.375725447061477</c:v>
                </c:pt>
                <c:pt idx="89">
                  <c:v>35.298221429584927</c:v>
                </c:pt>
                <c:pt idx="90">
                  <c:v>35.261335073210205</c:v>
                </c:pt>
                <c:pt idx="91">
                  <c:v>35.278275798733375</c:v>
                </c:pt>
                <c:pt idx="92">
                  <c:v>35.225337960216834</c:v>
                </c:pt>
                <c:pt idx="93">
                  <c:v>35.223103448759872</c:v>
                </c:pt>
                <c:pt idx="94">
                  <c:v>35.17089101789314</c:v>
                </c:pt>
                <c:pt idx="95">
                  <c:v>35.166522271643046</c:v>
                </c:pt>
                <c:pt idx="96">
                  <c:v>35.124387696688785</c:v>
                </c:pt>
                <c:pt idx="97">
                  <c:v>35.097468753421374</c:v>
                </c:pt>
                <c:pt idx="98">
                  <c:v>35.119175267660594</c:v>
                </c:pt>
                <c:pt idx="99">
                  <c:v>35.12331164244484</c:v>
                </c:pt>
                <c:pt idx="100">
                  <c:v>35.088163725089444</c:v>
                </c:pt>
                <c:pt idx="101">
                  <c:v>35.075883359038592</c:v>
                </c:pt>
                <c:pt idx="102">
                  <c:v>35.082144012680104</c:v>
                </c:pt>
                <c:pt idx="103">
                  <c:v>35.087076331962479</c:v>
                </c:pt>
                <c:pt idx="104">
                  <c:v>35.107949313852977</c:v>
                </c:pt>
                <c:pt idx="105">
                  <c:v>35.11077841489945</c:v>
                </c:pt>
                <c:pt idx="106">
                  <c:v>35.112687115635126</c:v>
                </c:pt>
                <c:pt idx="107">
                  <c:v>35.147853148612747</c:v>
                </c:pt>
                <c:pt idx="108">
                  <c:v>35.092024206990132</c:v>
                </c:pt>
                <c:pt idx="109">
                  <c:v>35.052020257649104</c:v>
                </c:pt>
                <c:pt idx="110">
                  <c:v>35.090916710344004</c:v>
                </c:pt>
                <c:pt idx="111">
                  <c:v>35.017616430390149</c:v>
                </c:pt>
                <c:pt idx="112">
                  <c:v>35.039693971394186</c:v>
                </c:pt>
                <c:pt idx="113">
                  <c:v>35.098530885286344</c:v>
                </c:pt>
                <c:pt idx="114">
                  <c:v>35.104696192348833</c:v>
                </c:pt>
                <c:pt idx="115">
                  <c:v>35.073047737488196</c:v>
                </c:pt>
                <c:pt idx="116">
                  <c:v>35.106112908843507</c:v>
                </c:pt>
                <c:pt idx="117">
                  <c:v>35.134998316337779</c:v>
                </c:pt>
                <c:pt idx="118">
                  <c:v>35.150314176358926</c:v>
                </c:pt>
                <c:pt idx="119">
                  <c:v>35.167066107980311</c:v>
                </c:pt>
                <c:pt idx="120">
                  <c:v>35.235964244126237</c:v>
                </c:pt>
                <c:pt idx="121">
                  <c:v>35.194399323270389</c:v>
                </c:pt>
                <c:pt idx="122">
                  <c:v>35.135611219114288</c:v>
                </c:pt>
                <c:pt idx="123">
                  <c:v>35.190111110635534</c:v>
                </c:pt>
                <c:pt idx="124">
                  <c:v>35.214569280070954</c:v>
                </c:pt>
                <c:pt idx="125">
                  <c:v>35.273677193373778</c:v>
                </c:pt>
                <c:pt idx="126">
                  <c:v>35.38128822861264</c:v>
                </c:pt>
                <c:pt idx="127">
                  <c:v>35.410781749408571</c:v>
                </c:pt>
                <c:pt idx="128">
                  <c:v>35.470005922215577</c:v>
                </c:pt>
                <c:pt idx="129">
                  <c:v>35.565298506946881</c:v>
                </c:pt>
                <c:pt idx="130">
                  <c:v>35.632389231651686</c:v>
                </c:pt>
                <c:pt idx="131">
                  <c:v>35.734154584414561</c:v>
                </c:pt>
                <c:pt idx="132">
                  <c:v>35.824688813474793</c:v>
                </c:pt>
                <c:pt idx="133">
                  <c:v>35.848358347743947</c:v>
                </c:pt>
                <c:pt idx="134">
                  <c:v>35.926955818084807</c:v>
                </c:pt>
                <c:pt idx="135">
                  <c:v>35.996185598940684</c:v>
                </c:pt>
                <c:pt idx="136">
                  <c:v>36.046477046944887</c:v>
                </c:pt>
                <c:pt idx="137">
                  <c:v>36.156017336315436</c:v>
                </c:pt>
                <c:pt idx="138">
                  <c:v>36.212469162738508</c:v>
                </c:pt>
                <c:pt idx="139">
                  <c:v>36.282604833233329</c:v>
                </c:pt>
                <c:pt idx="140">
                  <c:v>36.333733639466047</c:v>
                </c:pt>
                <c:pt idx="141">
                  <c:v>36.377343756128724</c:v>
                </c:pt>
                <c:pt idx="142">
                  <c:v>36.496439646317768</c:v>
                </c:pt>
                <c:pt idx="143">
                  <c:v>36.542386177349279</c:v>
                </c:pt>
                <c:pt idx="144">
                  <c:v>36.598499603029772</c:v>
                </c:pt>
                <c:pt idx="145">
                  <c:v>36.738017841855225</c:v>
                </c:pt>
                <c:pt idx="146">
                  <c:v>36.785072047380361</c:v>
                </c:pt>
                <c:pt idx="147">
                  <c:v>36.843430886777952</c:v>
                </c:pt>
                <c:pt idx="148">
                  <c:v>36.944515394295983</c:v>
                </c:pt>
                <c:pt idx="149">
                  <c:v>36.981557512071902</c:v>
                </c:pt>
                <c:pt idx="150">
                  <c:v>37.084359145520061</c:v>
                </c:pt>
                <c:pt idx="151">
                  <c:v>37.109653703028357</c:v>
                </c:pt>
                <c:pt idx="152">
                  <c:v>37.180522729216165</c:v>
                </c:pt>
                <c:pt idx="153">
                  <c:v>37.269382911359209</c:v>
                </c:pt>
                <c:pt idx="154">
                  <c:v>37.299560144836633</c:v>
                </c:pt>
                <c:pt idx="155">
                  <c:v>37.39890629268335</c:v>
                </c:pt>
                <c:pt idx="156">
                  <c:v>37.392625759903346</c:v>
                </c:pt>
                <c:pt idx="157">
                  <c:v>37.519340241008187</c:v>
                </c:pt>
                <c:pt idx="158">
                  <c:v>37.568731001619796</c:v>
                </c:pt>
                <c:pt idx="159">
                  <c:v>37.671223954709077</c:v>
                </c:pt>
                <c:pt idx="160">
                  <c:v>37.754698076946831</c:v>
                </c:pt>
                <c:pt idx="161">
                  <c:v>37.878096502296977</c:v>
                </c:pt>
                <c:pt idx="162">
                  <c:v>37.874827748239127</c:v>
                </c:pt>
                <c:pt idx="163">
                  <c:v>38.014089756799521</c:v>
                </c:pt>
                <c:pt idx="164">
                  <c:v>38.147750239473659</c:v>
                </c:pt>
                <c:pt idx="165">
                  <c:v>38.245890530275105</c:v>
                </c:pt>
                <c:pt idx="166">
                  <c:v>38.312304441965281</c:v>
                </c:pt>
                <c:pt idx="167">
                  <c:v>38.450244123424362</c:v>
                </c:pt>
                <c:pt idx="168">
                  <c:v>38.531053398859896</c:v>
                </c:pt>
                <c:pt idx="169">
                  <c:v>38.645129803662087</c:v>
                </c:pt>
                <c:pt idx="170">
                  <c:v>38.724498787537286</c:v>
                </c:pt>
                <c:pt idx="171">
                  <c:v>38.883200543507243</c:v>
                </c:pt>
                <c:pt idx="172">
                  <c:v>38.869901217863827</c:v>
                </c:pt>
                <c:pt idx="173">
                  <c:v>38.995852925620341</c:v>
                </c:pt>
                <c:pt idx="174">
                  <c:v>39.146631551685729</c:v>
                </c:pt>
                <c:pt idx="175">
                  <c:v>39.19365572765787</c:v>
                </c:pt>
                <c:pt idx="176">
                  <c:v>39.353768547451622</c:v>
                </c:pt>
                <c:pt idx="177">
                  <c:v>39.463250389316116</c:v>
                </c:pt>
                <c:pt idx="178">
                  <c:v>39.512275167863187</c:v>
                </c:pt>
                <c:pt idx="179">
                  <c:v>39.602869717830572</c:v>
                </c:pt>
                <c:pt idx="180">
                  <c:v>39.67662752482623</c:v>
                </c:pt>
                <c:pt idx="181">
                  <c:v>39.842578514379547</c:v>
                </c:pt>
                <c:pt idx="182">
                  <c:v>39.907154018191918</c:v>
                </c:pt>
                <c:pt idx="183">
                  <c:v>39.967105288658551</c:v>
                </c:pt>
                <c:pt idx="184">
                  <c:v>40.020113328369604</c:v>
                </c:pt>
                <c:pt idx="185">
                  <c:v>40.149523071760676</c:v>
                </c:pt>
                <c:pt idx="186">
                  <c:v>40.206869893887948</c:v>
                </c:pt>
                <c:pt idx="187">
                  <c:v>40.321188643918553</c:v>
                </c:pt>
                <c:pt idx="188">
                  <c:v>40.426004016717854</c:v>
                </c:pt>
                <c:pt idx="189">
                  <c:v>40.462222994696084</c:v>
                </c:pt>
                <c:pt idx="190">
                  <c:v>40.572040508599009</c:v>
                </c:pt>
                <c:pt idx="191">
                  <c:v>40.627742188554556</c:v>
                </c:pt>
                <c:pt idx="192">
                  <c:v>40.715674455876638</c:v>
                </c:pt>
                <c:pt idx="193">
                  <c:v>40.784435013805236</c:v>
                </c:pt>
                <c:pt idx="194">
                  <c:v>40.807020053943816</c:v>
                </c:pt>
                <c:pt idx="195">
                  <c:v>40.872391019151443</c:v>
                </c:pt>
                <c:pt idx="196">
                  <c:v>41.076032274328163</c:v>
                </c:pt>
                <c:pt idx="197">
                  <c:v>41.059651956715037</c:v>
                </c:pt>
                <c:pt idx="198">
                  <c:v>41.138195825857593</c:v>
                </c:pt>
                <c:pt idx="199">
                  <c:v>41.248476258167955</c:v>
                </c:pt>
                <c:pt idx="200">
                  <c:v>41.29264175554281</c:v>
                </c:pt>
                <c:pt idx="201">
                  <c:v>41.312391747562245</c:v>
                </c:pt>
                <c:pt idx="202">
                  <c:v>41.399343518226523</c:v>
                </c:pt>
                <c:pt idx="203">
                  <c:v>41.465606647984224</c:v>
                </c:pt>
                <c:pt idx="204">
                  <c:v>41.578316134317006</c:v>
                </c:pt>
                <c:pt idx="205">
                  <c:v>41.657333524725537</c:v>
                </c:pt>
                <c:pt idx="206">
                  <c:v>41.764087075892675</c:v>
                </c:pt>
                <c:pt idx="207">
                  <c:v>41.826117585136771</c:v>
                </c:pt>
                <c:pt idx="208">
                  <c:v>41.894868964591723</c:v>
                </c:pt>
                <c:pt idx="209">
                  <c:v>41.960805799784438</c:v>
                </c:pt>
                <c:pt idx="210">
                  <c:v>42.080637494626295</c:v>
                </c:pt>
                <c:pt idx="211">
                  <c:v>42.221615960524851</c:v>
                </c:pt>
                <c:pt idx="212">
                  <c:v>42.199831539400201</c:v>
                </c:pt>
                <c:pt idx="213">
                  <c:v>42.396630105965869</c:v>
                </c:pt>
                <c:pt idx="214">
                  <c:v>42.438884557898383</c:v>
                </c:pt>
                <c:pt idx="215">
                  <c:v>42.525637192113926</c:v>
                </c:pt>
                <c:pt idx="216">
                  <c:v>42.662841936818396</c:v>
                </c:pt>
                <c:pt idx="217">
                  <c:v>42.647560261747664</c:v>
                </c:pt>
                <c:pt idx="218">
                  <c:v>42.769264259083123</c:v>
                </c:pt>
                <c:pt idx="219">
                  <c:v>42.90843318956221</c:v>
                </c:pt>
                <c:pt idx="220">
                  <c:v>42.99845219241255</c:v>
                </c:pt>
                <c:pt idx="221">
                  <c:v>43.087793451150958</c:v>
                </c:pt>
                <c:pt idx="222">
                  <c:v>43.191534128695125</c:v>
                </c:pt>
                <c:pt idx="223">
                  <c:v>43.290142383832766</c:v>
                </c:pt>
                <c:pt idx="224">
                  <c:v>43.314380912633268</c:v>
                </c:pt>
                <c:pt idx="225">
                  <c:v>43.405061326341325</c:v>
                </c:pt>
                <c:pt idx="226">
                  <c:v>43.535130321657974</c:v>
                </c:pt>
                <c:pt idx="227">
                  <c:v>43.576373759132004</c:v>
                </c:pt>
                <c:pt idx="228">
                  <c:v>43.627683453279246</c:v>
                </c:pt>
                <c:pt idx="229">
                  <c:v>43.710481101237839</c:v>
                </c:pt>
                <c:pt idx="230">
                  <c:v>43.798187411662099</c:v>
                </c:pt>
                <c:pt idx="231">
                  <c:v>43.928340575586887</c:v>
                </c:pt>
                <c:pt idx="232">
                  <c:v>44.009216548725639</c:v>
                </c:pt>
                <c:pt idx="233">
                  <c:v>44.107069518637196</c:v>
                </c:pt>
                <c:pt idx="234">
                  <c:v>44.231690097612542</c:v>
                </c:pt>
                <c:pt idx="235">
                  <c:v>44.302273254138626</c:v>
                </c:pt>
                <c:pt idx="236">
                  <c:v>44.383870147186997</c:v>
                </c:pt>
                <c:pt idx="237">
                  <c:v>44.441242323105996</c:v>
                </c:pt>
                <c:pt idx="238">
                  <c:v>44.528886600399957</c:v>
                </c:pt>
                <c:pt idx="239">
                  <c:v>44.689001633705551</c:v>
                </c:pt>
                <c:pt idx="240">
                  <c:v>44.743205732845347</c:v>
                </c:pt>
                <c:pt idx="241">
                  <c:v>44.824903419047779</c:v>
                </c:pt>
                <c:pt idx="242">
                  <c:v>44.87089167391926</c:v>
                </c:pt>
                <c:pt idx="243">
                  <c:v>44.92855030360063</c:v>
                </c:pt>
                <c:pt idx="244">
                  <c:v>45.058116089879505</c:v>
                </c:pt>
                <c:pt idx="245">
                  <c:v>45.129279094509648</c:v>
                </c:pt>
                <c:pt idx="246">
                  <c:v>45.154478424378617</c:v>
                </c:pt>
                <c:pt idx="247">
                  <c:v>45.224693985780789</c:v>
                </c:pt>
                <c:pt idx="248">
                  <c:v>45.35460711232048</c:v>
                </c:pt>
                <c:pt idx="249">
                  <c:v>45.374021086848103</c:v>
                </c:pt>
                <c:pt idx="250">
                  <c:v>45.346870208359178</c:v>
                </c:pt>
                <c:pt idx="251">
                  <c:v>45.480312511496045</c:v>
                </c:pt>
                <c:pt idx="252">
                  <c:v>45.574665259473946</c:v>
                </c:pt>
                <c:pt idx="253">
                  <c:v>45.618424758857998</c:v>
                </c:pt>
                <c:pt idx="254">
                  <c:v>45.618009547830098</c:v>
                </c:pt>
                <c:pt idx="255">
                  <c:v>45.746515951459557</c:v>
                </c:pt>
                <c:pt idx="256">
                  <c:v>45.778046931144075</c:v>
                </c:pt>
                <c:pt idx="257">
                  <c:v>45.911011420740358</c:v>
                </c:pt>
                <c:pt idx="258">
                  <c:v>45.953643099798363</c:v>
                </c:pt>
                <c:pt idx="259">
                  <c:v>46.035037020611412</c:v>
                </c:pt>
                <c:pt idx="260">
                  <c:v>46.093937953038576</c:v>
                </c:pt>
                <c:pt idx="261">
                  <c:v>46.189374640240629</c:v>
                </c:pt>
                <c:pt idx="262">
                  <c:v>46.237462822439703</c:v>
                </c:pt>
                <c:pt idx="263">
                  <c:v>46.31391070812036</c:v>
                </c:pt>
                <c:pt idx="264">
                  <c:v>46.335351297782324</c:v>
                </c:pt>
                <c:pt idx="265">
                  <c:v>46.434838477739127</c:v>
                </c:pt>
                <c:pt idx="266">
                  <c:v>46.524674384824159</c:v>
                </c:pt>
                <c:pt idx="267">
                  <c:v>46.551108680325285</c:v>
                </c:pt>
                <c:pt idx="268">
                  <c:v>46.684850494362934</c:v>
                </c:pt>
                <c:pt idx="269">
                  <c:v>46.673023726506379</c:v>
                </c:pt>
                <c:pt idx="270">
                  <c:v>46.770975639908144</c:v>
                </c:pt>
                <c:pt idx="271">
                  <c:v>46.81634524231697</c:v>
                </c:pt>
                <c:pt idx="272">
                  <c:v>46.975087558219229</c:v>
                </c:pt>
                <c:pt idx="273">
                  <c:v>46.957926795268484</c:v>
                </c:pt>
                <c:pt idx="274">
                  <c:v>47.058941857797194</c:v>
                </c:pt>
                <c:pt idx="275">
                  <c:v>47.171461505764242</c:v>
                </c:pt>
                <c:pt idx="276">
                  <c:v>47.176748402064767</c:v>
                </c:pt>
                <c:pt idx="277">
                  <c:v>47.336108983359701</c:v>
                </c:pt>
                <c:pt idx="278">
                  <c:v>47.309858541604989</c:v>
                </c:pt>
                <c:pt idx="279">
                  <c:v>47.384399466506281</c:v>
                </c:pt>
                <c:pt idx="280">
                  <c:v>47.479225681526074</c:v>
                </c:pt>
                <c:pt idx="281">
                  <c:v>47.46682927734097</c:v>
                </c:pt>
                <c:pt idx="282">
                  <c:v>47.654032222407182</c:v>
                </c:pt>
                <c:pt idx="283">
                  <c:v>47.727226676022497</c:v>
                </c:pt>
                <c:pt idx="284">
                  <c:v>47.747909985228986</c:v>
                </c:pt>
                <c:pt idx="285">
                  <c:v>47.821988868770916</c:v>
                </c:pt>
                <c:pt idx="286">
                  <c:v>47.900874488136303</c:v>
                </c:pt>
                <c:pt idx="287">
                  <c:v>48.033654936787158</c:v>
                </c:pt>
                <c:pt idx="288">
                  <c:v>48.00565572837391</c:v>
                </c:pt>
                <c:pt idx="289">
                  <c:v>48.104668282352314</c:v>
                </c:pt>
                <c:pt idx="290">
                  <c:v>48.110431631591297</c:v>
                </c:pt>
                <c:pt idx="291">
                  <c:v>48.10330274753683</c:v>
                </c:pt>
                <c:pt idx="292">
                  <c:v>48.318087706788354</c:v>
                </c:pt>
                <c:pt idx="293">
                  <c:v>48.344202664596317</c:v>
                </c:pt>
                <c:pt idx="294">
                  <c:v>48.364747727081038</c:v>
                </c:pt>
                <c:pt idx="295">
                  <c:v>48.463794117846362</c:v>
                </c:pt>
                <c:pt idx="296">
                  <c:v>48.612404217146349</c:v>
                </c:pt>
                <c:pt idx="297">
                  <c:v>48.681309009286238</c:v>
                </c:pt>
                <c:pt idx="298">
                  <c:v>48.74871782290775</c:v>
                </c:pt>
                <c:pt idx="299">
                  <c:v>48.875954880936249</c:v>
                </c:pt>
                <c:pt idx="300">
                  <c:v>48.935157217968928</c:v>
                </c:pt>
                <c:pt idx="301">
                  <c:v>49.052011267223897</c:v>
                </c:pt>
                <c:pt idx="302">
                  <c:v>49.098210673895416</c:v>
                </c:pt>
                <c:pt idx="303">
                  <c:v>49.190162584151871</c:v>
                </c:pt>
                <c:pt idx="304">
                  <c:v>49.250577828897008</c:v>
                </c:pt>
                <c:pt idx="305">
                  <c:v>49.384951059859787</c:v>
                </c:pt>
                <c:pt idx="306">
                  <c:v>49.441796410156066</c:v>
                </c:pt>
                <c:pt idx="307">
                  <c:v>49.588745256066787</c:v>
                </c:pt>
                <c:pt idx="308">
                  <c:v>49.707666459972572</c:v>
                </c:pt>
                <c:pt idx="309">
                  <c:v>49.733291354016089</c:v>
                </c:pt>
                <c:pt idx="310">
                  <c:v>49.761533314565256</c:v>
                </c:pt>
                <c:pt idx="311">
                  <c:v>49.918980340540301</c:v>
                </c:pt>
                <c:pt idx="312">
                  <c:v>50.056018727117795</c:v>
                </c:pt>
                <c:pt idx="313">
                  <c:v>50.185811983641855</c:v>
                </c:pt>
                <c:pt idx="314">
                  <c:v>50.275266787567318</c:v>
                </c:pt>
                <c:pt idx="315">
                  <c:v>50.375308887827543</c:v>
                </c:pt>
                <c:pt idx="316">
                  <c:v>50.431452280559576</c:v>
                </c:pt>
                <c:pt idx="317">
                  <c:v>50.544885127549506</c:v>
                </c:pt>
                <c:pt idx="318">
                  <c:v>50.647668073143187</c:v>
                </c:pt>
                <c:pt idx="319">
                  <c:v>50.746906575423488</c:v>
                </c:pt>
                <c:pt idx="320">
                  <c:v>50.871822537801009</c:v>
                </c:pt>
                <c:pt idx="321">
                  <c:v>50.955094647856271</c:v>
                </c:pt>
                <c:pt idx="322">
                  <c:v>51.062204446669014</c:v>
                </c:pt>
                <c:pt idx="323">
                  <c:v>51.141979539030878</c:v>
                </c:pt>
                <c:pt idx="324">
                  <c:v>51.354097038931933</c:v>
                </c:pt>
                <c:pt idx="325">
                  <c:v>51.41846888988065</c:v>
                </c:pt>
                <c:pt idx="326">
                  <c:v>51.527783804499407</c:v>
                </c:pt>
                <c:pt idx="327">
                  <c:v>51.632751857107436</c:v>
                </c:pt>
                <c:pt idx="328">
                  <c:v>51.718503994753519</c:v>
                </c:pt>
                <c:pt idx="329">
                  <c:v>51.875033563528788</c:v>
                </c:pt>
                <c:pt idx="330">
                  <c:v>51.915754007067868</c:v>
                </c:pt>
                <c:pt idx="331">
                  <c:v>52.113549736849016</c:v>
                </c:pt>
                <c:pt idx="332">
                  <c:v>52.245617208799878</c:v>
                </c:pt>
                <c:pt idx="333">
                  <c:v>52.226121838742259</c:v>
                </c:pt>
                <c:pt idx="334">
                  <c:v>52.287452772280673</c:v>
                </c:pt>
                <c:pt idx="335">
                  <c:v>52.490941355198643</c:v>
                </c:pt>
                <c:pt idx="336">
                  <c:v>52.520514870623359</c:v>
                </c:pt>
                <c:pt idx="337">
                  <c:v>52.658894864446076</c:v>
                </c:pt>
                <c:pt idx="338">
                  <c:v>52.786511280491311</c:v>
                </c:pt>
                <c:pt idx="339">
                  <c:v>52.846178322616424</c:v>
                </c:pt>
                <c:pt idx="340">
                  <c:v>52.873815949377253</c:v>
                </c:pt>
                <c:pt idx="341">
                  <c:v>52.964403958243189</c:v>
                </c:pt>
                <c:pt idx="342">
                  <c:v>53.036299404705119</c:v>
                </c:pt>
                <c:pt idx="343">
                  <c:v>53.214656749646053</c:v>
                </c:pt>
                <c:pt idx="344">
                  <c:v>53.26120274655257</c:v>
                </c:pt>
                <c:pt idx="345">
                  <c:v>53.314946033489115</c:v>
                </c:pt>
                <c:pt idx="346">
                  <c:v>53.36807782259676</c:v>
                </c:pt>
                <c:pt idx="347">
                  <c:v>53.379979931008378</c:v>
                </c:pt>
                <c:pt idx="348">
                  <c:v>53.632082327710847</c:v>
                </c:pt>
                <c:pt idx="349">
                  <c:v>53.709765619014469</c:v>
                </c:pt>
                <c:pt idx="350">
                  <c:v>53.773696008101638</c:v>
                </c:pt>
                <c:pt idx="351">
                  <c:v>53.887990398327972</c:v>
                </c:pt>
                <c:pt idx="352">
                  <c:v>54.136727264627439</c:v>
                </c:pt>
                <c:pt idx="353">
                  <c:v>54.094167002890501</c:v>
                </c:pt>
                <c:pt idx="354">
                  <c:v>54.131684670969889</c:v>
                </c:pt>
                <c:pt idx="355">
                  <c:v>54.209677176479843</c:v>
                </c:pt>
                <c:pt idx="356">
                  <c:v>54.36081704852343</c:v>
                </c:pt>
                <c:pt idx="357">
                  <c:v>54.402903272025107</c:v>
                </c:pt>
                <c:pt idx="358">
                  <c:v>54.524212668760718</c:v>
                </c:pt>
                <c:pt idx="359">
                  <c:v>54.640555630814923</c:v>
                </c:pt>
                <c:pt idx="360">
                  <c:v>54.689489932569117</c:v>
                </c:pt>
                <c:pt idx="361">
                  <c:v>54.856965654408576</c:v>
                </c:pt>
                <c:pt idx="362">
                  <c:v>54.969187086911781</c:v>
                </c:pt>
                <c:pt idx="363">
                  <c:v>55.002345123083728</c:v>
                </c:pt>
                <c:pt idx="364">
                  <c:v>55.114069669219511</c:v>
                </c:pt>
                <c:pt idx="365">
                  <c:v>55.182112308425147</c:v>
                </c:pt>
                <c:pt idx="366">
                  <c:v>55.283667389552775</c:v>
                </c:pt>
                <c:pt idx="367">
                  <c:v>55.371834657175143</c:v>
                </c:pt>
                <c:pt idx="368">
                  <c:v>55.554429493906085</c:v>
                </c:pt>
                <c:pt idx="369">
                  <c:v>55.585367855287039</c:v>
                </c:pt>
                <c:pt idx="370">
                  <c:v>55.65009379210413</c:v>
                </c:pt>
                <c:pt idx="371">
                  <c:v>55.793835879073711</c:v>
                </c:pt>
                <c:pt idx="372">
                  <c:v>55.867735146961948</c:v>
                </c:pt>
                <c:pt idx="373">
                  <c:v>55.999524694463346</c:v>
                </c:pt>
                <c:pt idx="374">
                  <c:v>56.047446281729925</c:v>
                </c:pt>
                <c:pt idx="375">
                  <c:v>56.010636920836056</c:v>
                </c:pt>
                <c:pt idx="376">
                  <c:v>56.235010530822748</c:v>
                </c:pt>
                <c:pt idx="377">
                  <c:v>56.290816382334228</c:v>
                </c:pt>
                <c:pt idx="378">
                  <c:v>56.312032226232063</c:v>
                </c:pt>
                <c:pt idx="379">
                  <c:v>56.490359781129349</c:v>
                </c:pt>
                <c:pt idx="380">
                  <c:v>56.587400549892017</c:v>
                </c:pt>
                <c:pt idx="381">
                  <c:v>56.626647507090865</c:v>
                </c:pt>
                <c:pt idx="382">
                  <c:v>56.662733952708763</c:v>
                </c:pt>
                <c:pt idx="383">
                  <c:v>56.808812369939133</c:v>
                </c:pt>
                <c:pt idx="384">
                  <c:v>56.926625520032403</c:v>
                </c:pt>
                <c:pt idx="385">
                  <c:v>57.059599830753108</c:v>
                </c:pt>
                <c:pt idx="386">
                  <c:v>57.072576237289887</c:v>
                </c:pt>
                <c:pt idx="387">
                  <c:v>57.230953376794005</c:v>
                </c:pt>
                <c:pt idx="388">
                  <c:v>57.240669329774661</c:v>
                </c:pt>
                <c:pt idx="389">
                  <c:v>57.257540085274456</c:v>
                </c:pt>
                <c:pt idx="390">
                  <c:v>57.4101309760307</c:v>
                </c:pt>
                <c:pt idx="391">
                  <c:v>57.470277610870028</c:v>
                </c:pt>
                <c:pt idx="392">
                  <c:v>57.655401333789804</c:v>
                </c:pt>
                <c:pt idx="393">
                  <c:v>57.724587062574322</c:v>
                </c:pt>
                <c:pt idx="394">
                  <c:v>57.85125791329358</c:v>
                </c:pt>
                <c:pt idx="395">
                  <c:v>57.848820738329529</c:v>
                </c:pt>
                <c:pt idx="396">
                  <c:v>58.081011155222384</c:v>
                </c:pt>
                <c:pt idx="397">
                  <c:v>58.029133583043674</c:v>
                </c:pt>
                <c:pt idx="398">
                  <c:v>58.202167839543449</c:v>
                </c:pt>
                <c:pt idx="399">
                  <c:v>58.333892432595107</c:v>
                </c:pt>
                <c:pt idx="400">
                  <c:v>58.342225774781525</c:v>
                </c:pt>
                <c:pt idx="401">
                  <c:v>58.409381832984494</c:v>
                </c:pt>
                <c:pt idx="402">
                  <c:v>58.473097375349333</c:v>
                </c:pt>
                <c:pt idx="403">
                  <c:v>58.533160407298418</c:v>
                </c:pt>
                <c:pt idx="404">
                  <c:v>58.722560007056735</c:v>
                </c:pt>
                <c:pt idx="405">
                  <c:v>58.82056614297661</c:v>
                </c:pt>
                <c:pt idx="406">
                  <c:v>58.887877900886863</c:v>
                </c:pt>
                <c:pt idx="407">
                  <c:v>59.052264130723231</c:v>
                </c:pt>
                <c:pt idx="408">
                  <c:v>59.137180926046788</c:v>
                </c:pt>
                <c:pt idx="409">
                  <c:v>59.224912552160468</c:v>
                </c:pt>
                <c:pt idx="410">
                  <c:v>59.263464945371993</c:v>
                </c:pt>
                <c:pt idx="411">
                  <c:v>59.377125675697265</c:v>
                </c:pt>
                <c:pt idx="412">
                  <c:v>59.448794922897534</c:v>
                </c:pt>
                <c:pt idx="413">
                  <c:v>59.630262976435461</c:v>
                </c:pt>
                <c:pt idx="414">
                  <c:v>59.701958581930931</c:v>
                </c:pt>
                <c:pt idx="415">
                  <c:v>59.891567293439437</c:v>
                </c:pt>
                <c:pt idx="416">
                  <c:v>59.927661133956633</c:v>
                </c:pt>
                <c:pt idx="417">
                  <c:v>60.029912586014937</c:v>
                </c:pt>
                <c:pt idx="418">
                  <c:v>60.258187158307393</c:v>
                </c:pt>
                <c:pt idx="419">
                  <c:v>60.328338269981124</c:v>
                </c:pt>
                <c:pt idx="420">
                  <c:v>60.25880369397796</c:v>
                </c:pt>
                <c:pt idx="421">
                  <c:v>60.492125698000926</c:v>
                </c:pt>
                <c:pt idx="422">
                  <c:v>60.497495861990728</c:v>
                </c:pt>
                <c:pt idx="423">
                  <c:v>60.622752261966468</c:v>
                </c:pt>
                <c:pt idx="424">
                  <c:v>60.778391054210218</c:v>
                </c:pt>
                <c:pt idx="425">
                  <c:v>60.849725563966821</c:v>
                </c:pt>
                <c:pt idx="426">
                  <c:v>60.929298799564798</c:v>
                </c:pt>
                <c:pt idx="427">
                  <c:v>61.152879269761947</c:v>
                </c:pt>
                <c:pt idx="428">
                  <c:v>61.28409496017953</c:v>
                </c:pt>
                <c:pt idx="429">
                  <c:v>61.309893113289966</c:v>
                </c:pt>
                <c:pt idx="430">
                  <c:v>61.396649898346197</c:v>
                </c:pt>
                <c:pt idx="431">
                  <c:v>61.63942897394179</c:v>
                </c:pt>
                <c:pt idx="432">
                  <c:v>61.593958654637824</c:v>
                </c:pt>
                <c:pt idx="433">
                  <c:v>61.689267893150443</c:v>
                </c:pt>
                <c:pt idx="434">
                  <c:v>61.887408202622588</c:v>
                </c:pt>
                <c:pt idx="435">
                  <c:v>62.027839817845276</c:v>
                </c:pt>
                <c:pt idx="436">
                  <c:v>62.206882966301933</c:v>
                </c:pt>
                <c:pt idx="437">
                  <c:v>62.238271046028238</c:v>
                </c:pt>
                <c:pt idx="438">
                  <c:v>62.357153491927534</c:v>
                </c:pt>
                <c:pt idx="439">
                  <c:v>62.566176620551595</c:v>
                </c:pt>
                <c:pt idx="440">
                  <c:v>62.683673959639009</c:v>
                </c:pt>
                <c:pt idx="441">
                  <c:v>62.804333544141478</c:v>
                </c:pt>
                <c:pt idx="442">
                  <c:v>62.908688587402459</c:v>
                </c:pt>
                <c:pt idx="443">
                  <c:v>62.94996531987281</c:v>
                </c:pt>
                <c:pt idx="444">
                  <c:v>63.026852353903585</c:v>
                </c:pt>
                <c:pt idx="445">
                  <c:v>63.093463014148234</c:v>
                </c:pt>
                <c:pt idx="446">
                  <c:v>63.167275817956067</c:v>
                </c:pt>
                <c:pt idx="447">
                  <c:v>63.270047581837595</c:v>
                </c:pt>
                <c:pt idx="448">
                  <c:v>63.40073497484169</c:v>
                </c:pt>
                <c:pt idx="449">
                  <c:v>63.51009313704327</c:v>
                </c:pt>
                <c:pt idx="450">
                  <c:v>63.550046277892669</c:v>
                </c:pt>
                <c:pt idx="451">
                  <c:v>63.703729315054105</c:v>
                </c:pt>
                <c:pt idx="452">
                  <c:v>63.931251162625394</c:v>
                </c:pt>
                <c:pt idx="453">
                  <c:v>63.94574812373471</c:v>
                </c:pt>
                <c:pt idx="454">
                  <c:v>64.06700449780412</c:v>
                </c:pt>
                <c:pt idx="455">
                  <c:v>64.185443051890928</c:v>
                </c:pt>
                <c:pt idx="456">
                  <c:v>64.340256703870764</c:v>
                </c:pt>
                <c:pt idx="457">
                  <c:v>64.389656208367143</c:v>
                </c:pt>
                <c:pt idx="458">
                  <c:v>64.487389711785511</c:v>
                </c:pt>
                <c:pt idx="459">
                  <c:v>64.545918539558087</c:v>
                </c:pt>
                <c:pt idx="460">
                  <c:v>64.795726156664571</c:v>
                </c:pt>
                <c:pt idx="461">
                  <c:v>65.018315307029667</c:v>
                </c:pt>
                <c:pt idx="462">
                  <c:v>65.034855287272578</c:v>
                </c:pt>
                <c:pt idx="463">
                  <c:v>65.291318399749727</c:v>
                </c:pt>
                <c:pt idx="464">
                  <c:v>65.326307068162677</c:v>
                </c:pt>
                <c:pt idx="465">
                  <c:v>65.405735418239971</c:v>
                </c:pt>
                <c:pt idx="466">
                  <c:v>65.544742673916588</c:v>
                </c:pt>
                <c:pt idx="467">
                  <c:v>65.759556636762824</c:v>
                </c:pt>
                <c:pt idx="468">
                  <c:v>65.804548838845008</c:v>
                </c:pt>
                <c:pt idx="469">
                  <c:v>65.947533106602549</c:v>
                </c:pt>
                <c:pt idx="470">
                  <c:v>66.101423582364305</c:v>
                </c:pt>
                <c:pt idx="471">
                  <c:v>66.180821131782096</c:v>
                </c:pt>
                <c:pt idx="472">
                  <c:v>66.36404861082562</c:v>
                </c:pt>
                <c:pt idx="473">
                  <c:v>66.41596374122642</c:v>
                </c:pt>
                <c:pt idx="474">
                  <c:v>66.65028245602403</c:v>
                </c:pt>
                <c:pt idx="475">
                  <c:v>66.712901079924535</c:v>
                </c:pt>
                <c:pt idx="476">
                  <c:v>66.812482492441148</c:v>
                </c:pt>
                <c:pt idx="477">
                  <c:v>66.945258105166275</c:v>
                </c:pt>
                <c:pt idx="478">
                  <c:v>67.101084755723434</c:v>
                </c:pt>
                <c:pt idx="479">
                  <c:v>67.168674170024758</c:v>
                </c:pt>
                <c:pt idx="480">
                  <c:v>67.241319109851105</c:v>
                </c:pt>
                <c:pt idx="481">
                  <c:v>67.468647214756515</c:v>
                </c:pt>
                <c:pt idx="482">
                  <c:v>67.617666952032465</c:v>
                </c:pt>
                <c:pt idx="483">
                  <c:v>67.76858715638835</c:v>
                </c:pt>
                <c:pt idx="484">
                  <c:v>67.817149983311623</c:v>
                </c:pt>
                <c:pt idx="485">
                  <c:v>67.974409183067749</c:v>
                </c:pt>
                <c:pt idx="486">
                  <c:v>68.084267292226826</c:v>
                </c:pt>
                <c:pt idx="487">
                  <c:v>68.26460686962551</c:v>
                </c:pt>
                <c:pt idx="488">
                  <c:v>68.394227317006667</c:v>
                </c:pt>
                <c:pt idx="489">
                  <c:v>68.439074760237233</c:v>
                </c:pt>
                <c:pt idx="490">
                  <c:v>68.596293783259327</c:v>
                </c:pt>
                <c:pt idx="491">
                  <c:v>68.795905750074681</c:v>
                </c:pt>
                <c:pt idx="492">
                  <c:v>68.936795692523717</c:v>
                </c:pt>
                <c:pt idx="493">
                  <c:v>68.977163955857264</c:v>
                </c:pt>
                <c:pt idx="494">
                  <c:v>69.216277347380355</c:v>
                </c:pt>
                <c:pt idx="495">
                  <c:v>69.352241613888282</c:v>
                </c:pt>
                <c:pt idx="496">
                  <c:v>69.478106924702629</c:v>
                </c:pt>
                <c:pt idx="497">
                  <c:v>69.583631779558857</c:v>
                </c:pt>
                <c:pt idx="498">
                  <c:v>69.696686317086503</c:v>
                </c:pt>
                <c:pt idx="499">
                  <c:v>69.958918288363179</c:v>
                </c:pt>
                <c:pt idx="500">
                  <c:v>70.071777061613986</c:v>
                </c:pt>
                <c:pt idx="501">
                  <c:v>70.088006652629787</c:v>
                </c:pt>
                <c:pt idx="502">
                  <c:v>70.219083333452957</c:v>
                </c:pt>
                <c:pt idx="503">
                  <c:v>70.430331548505208</c:v>
                </c:pt>
                <c:pt idx="504">
                  <c:v>70.436586492909413</c:v>
                </c:pt>
                <c:pt idx="505">
                  <c:v>70.650186555104682</c:v>
                </c:pt>
                <c:pt idx="506">
                  <c:v>70.7502832844946</c:v>
                </c:pt>
                <c:pt idx="507">
                  <c:v>70.872406233657983</c:v>
                </c:pt>
                <c:pt idx="508">
                  <c:v>70.989052735822952</c:v>
                </c:pt>
                <c:pt idx="509">
                  <c:v>71.135575997042025</c:v>
                </c:pt>
                <c:pt idx="510">
                  <c:v>71.190893718818671</c:v>
                </c:pt>
                <c:pt idx="511">
                  <c:v>71.426470363362142</c:v>
                </c:pt>
                <c:pt idx="512">
                  <c:v>71.47300012715138</c:v>
                </c:pt>
                <c:pt idx="513">
                  <c:v>71.678348448275685</c:v>
                </c:pt>
                <c:pt idx="514">
                  <c:v>71.821214669450569</c:v>
                </c:pt>
                <c:pt idx="515">
                  <c:v>71.911999689398911</c:v>
                </c:pt>
                <c:pt idx="516">
                  <c:v>72.012804086569275</c:v>
                </c:pt>
                <c:pt idx="517">
                  <c:v>72.227099900508165</c:v>
                </c:pt>
                <c:pt idx="518">
                  <c:v>72.476752629389168</c:v>
                </c:pt>
                <c:pt idx="519">
                  <c:v>72.415632459567931</c:v>
                </c:pt>
                <c:pt idx="520">
                  <c:v>72.586385613693793</c:v>
                </c:pt>
                <c:pt idx="521">
                  <c:v>72.652529170161458</c:v>
                </c:pt>
                <c:pt idx="522">
                  <c:v>72.721711753322637</c:v>
                </c:pt>
                <c:pt idx="523">
                  <c:v>72.901422630842319</c:v>
                </c:pt>
                <c:pt idx="524">
                  <c:v>73.149884395295047</c:v>
                </c:pt>
                <c:pt idx="525">
                  <c:v>73.350536823631529</c:v>
                </c:pt>
                <c:pt idx="526">
                  <c:v>73.411657486271366</c:v>
                </c:pt>
                <c:pt idx="527">
                  <c:v>73.55764925608517</c:v>
                </c:pt>
                <c:pt idx="528">
                  <c:v>73.758698949090984</c:v>
                </c:pt>
                <c:pt idx="529">
                  <c:v>73.89715422646529</c:v>
                </c:pt>
                <c:pt idx="530">
                  <c:v>73.865406742003884</c:v>
                </c:pt>
                <c:pt idx="531">
                  <c:v>74.091563844883183</c:v>
                </c:pt>
                <c:pt idx="532">
                  <c:v>74.213684004222415</c:v>
                </c:pt>
                <c:pt idx="533">
                  <c:v>74.387233540852236</c:v>
                </c:pt>
                <c:pt idx="534">
                  <c:v>74.568075820260873</c:v>
                </c:pt>
                <c:pt idx="535">
                  <c:v>74.67162568472699</c:v>
                </c:pt>
                <c:pt idx="536">
                  <c:v>74.800609222903901</c:v>
                </c:pt>
                <c:pt idx="537">
                  <c:v>74.854768726636919</c:v>
                </c:pt>
                <c:pt idx="538">
                  <c:v>75.131289288915497</c:v>
                </c:pt>
                <c:pt idx="539">
                  <c:v>75.246281913637205</c:v>
                </c:pt>
                <c:pt idx="540">
                  <c:v>75.44656432516733</c:v>
                </c:pt>
                <c:pt idx="541">
                  <c:v>75.504335718007468</c:v>
                </c:pt>
              </c:numCache>
            </c:numRef>
          </c:yVal>
          <c:smooth val="1"/>
          <c:extLst>
            <c:ext xmlns:c16="http://schemas.microsoft.com/office/drawing/2014/chart" uri="{C3380CC4-5D6E-409C-BE32-E72D297353CC}">
              <c16:uniqueId val="{00000003-7313-4C94-8502-9533E11867D1}"/>
            </c:ext>
          </c:extLst>
        </c:ser>
        <c:ser>
          <c:idx val="3"/>
          <c:order val="4"/>
          <c:tx>
            <c:v>Sin antibiótico</c:v>
          </c:tx>
          <c:spPr>
            <a:ln w="28575">
              <a:solidFill>
                <a:schemeClr val="accent4">
                  <a:alpha val="20000"/>
                </a:schemeClr>
              </a:solidFill>
            </a:ln>
            <a:effectLst/>
          </c:spPr>
          <c:marker>
            <c:symbol val="circle"/>
            <c:size val="4"/>
            <c:spPr>
              <a:solidFill>
                <a:schemeClr val="accent4"/>
              </a:solidFill>
              <a:ln w="9525" cap="flat" cmpd="sng" algn="ctr">
                <a:solidFill>
                  <a:schemeClr val="accent4"/>
                </a:solidFill>
                <a:round/>
              </a:ln>
              <a:effectLst/>
            </c:spPr>
          </c:marker>
          <c:xVal>
            <c:numRef>
              <c:f>'Graficas (2)'!$EG$5:$EG$552</c:f>
              <c:numCache>
                <c:formatCode>General</c:formatCode>
                <c:ptCount val="548"/>
                <c:pt idx="0">
                  <c:v>5.5512515301057693E-4</c:v>
                </c:pt>
                <c:pt idx="1">
                  <c:v>1.6364454936454848E-3</c:v>
                </c:pt>
                <c:pt idx="2">
                  <c:v>2.5353322901840638E-3</c:v>
                </c:pt>
                <c:pt idx="3">
                  <c:v>3.5492181874966847E-3</c:v>
                </c:pt>
                <c:pt idx="4">
                  <c:v>4.5164661335575394E-3</c:v>
                </c:pt>
                <c:pt idx="5">
                  <c:v>5.5608261115566784E-3</c:v>
                </c:pt>
                <c:pt idx="6">
                  <c:v>6.4718613319917385E-3</c:v>
                </c:pt>
                <c:pt idx="7">
                  <c:v>7.5987900896562306E-3</c:v>
                </c:pt>
                <c:pt idx="8">
                  <c:v>8.4465092654819763E-3</c:v>
                </c:pt>
                <c:pt idx="9">
                  <c:v>9.5249468524178493E-3</c:v>
                </c:pt>
                <c:pt idx="10">
                  <c:v>1.0521124667403363E-2</c:v>
                </c:pt>
                <c:pt idx="11">
                  <c:v>1.1423511861005061E-2</c:v>
                </c:pt>
                <c:pt idx="12">
                  <c:v>1.2448207902101181E-2</c:v>
                </c:pt>
                <c:pt idx="13">
                  <c:v>1.3443047381852818E-2</c:v>
                </c:pt>
                <c:pt idx="14">
                  <c:v>1.439351366240191E-2</c:v>
                </c:pt>
                <c:pt idx="15">
                  <c:v>1.5289209179834182E-2</c:v>
                </c:pt>
                <c:pt idx="16">
                  <c:v>1.6294241173785515E-2</c:v>
                </c:pt>
                <c:pt idx="17">
                  <c:v>1.7337674790090244E-2</c:v>
                </c:pt>
                <c:pt idx="18">
                  <c:v>1.8302966385487122E-2</c:v>
                </c:pt>
                <c:pt idx="19">
                  <c:v>1.9272376172893634E-2</c:v>
                </c:pt>
                <c:pt idx="20">
                  <c:v>2.0373669527047753E-2</c:v>
                </c:pt>
                <c:pt idx="21">
                  <c:v>2.1320017615587186E-2</c:v>
                </c:pt>
                <c:pt idx="22">
                  <c:v>2.2258850301361877E-2</c:v>
                </c:pt>
                <c:pt idx="23">
                  <c:v>2.3198197595775124E-2</c:v>
                </c:pt>
                <c:pt idx="24">
                  <c:v>2.428785823708909E-2</c:v>
                </c:pt>
                <c:pt idx="25">
                  <c:v>2.5252223360549757E-2</c:v>
                </c:pt>
                <c:pt idx="26">
                  <c:v>2.6189614524782634E-2</c:v>
                </c:pt>
                <c:pt idx="27">
                  <c:v>2.7144302183649303E-2</c:v>
                </c:pt>
                <c:pt idx="28">
                  <c:v>2.8196795469601483E-2</c:v>
                </c:pt>
                <c:pt idx="29">
                  <c:v>2.9174544827335242E-2</c:v>
                </c:pt>
                <c:pt idx="30">
                  <c:v>3.021447848754397E-2</c:v>
                </c:pt>
                <c:pt idx="31">
                  <c:v>3.1118306761720421E-2</c:v>
                </c:pt>
                <c:pt idx="32">
                  <c:v>3.2162769154335059E-2</c:v>
                </c:pt>
                <c:pt idx="33">
                  <c:v>3.3121265887254579E-2</c:v>
                </c:pt>
                <c:pt idx="34">
                  <c:v>3.3999355792096182E-2</c:v>
                </c:pt>
                <c:pt idx="35">
                  <c:v>3.5006858965833547E-2</c:v>
                </c:pt>
                <c:pt idx="36">
                  <c:v>3.607325065373021E-2</c:v>
                </c:pt>
                <c:pt idx="37">
                  <c:v>3.7118743145556153E-2</c:v>
                </c:pt>
                <c:pt idx="38">
                  <c:v>3.8070548643273396E-2</c:v>
                </c:pt>
                <c:pt idx="39">
                  <c:v>3.8939064269828995E-2</c:v>
                </c:pt>
                <c:pt idx="40">
                  <c:v>3.9969114092827725E-2</c:v>
                </c:pt>
                <c:pt idx="41">
                  <c:v>4.09700274538023E-2</c:v>
                </c:pt>
                <c:pt idx="42">
                  <c:v>4.1898462575662765E-2</c:v>
                </c:pt>
                <c:pt idx="43">
                  <c:v>4.2911832376072788E-2</c:v>
                </c:pt>
                <c:pt idx="44">
                  <c:v>4.3912643432673627E-2</c:v>
                </c:pt>
                <c:pt idx="45">
                  <c:v>4.4927764754516632E-2</c:v>
                </c:pt>
                <c:pt idx="46">
                  <c:v>4.5872568576173361E-2</c:v>
                </c:pt>
                <c:pt idx="47">
                  <c:v>4.6919399844200314E-2</c:v>
                </c:pt>
                <c:pt idx="48">
                  <c:v>4.7976835489724638E-2</c:v>
                </c:pt>
                <c:pt idx="49">
                  <c:v>4.8862442120232365E-2</c:v>
                </c:pt>
                <c:pt idx="50">
                  <c:v>4.9834321323556426E-2</c:v>
                </c:pt>
                <c:pt idx="51">
                  <c:v>5.0808364793545363E-2</c:v>
                </c:pt>
                <c:pt idx="52">
                  <c:v>5.1820911749294297E-2</c:v>
                </c:pt>
                <c:pt idx="53">
                  <c:v>5.2844682200388453E-2</c:v>
                </c:pt>
                <c:pt idx="54">
                  <c:v>5.3763643584468147E-2</c:v>
                </c:pt>
                <c:pt idx="55">
                  <c:v>5.4802237586541604E-2</c:v>
                </c:pt>
                <c:pt idx="56">
                  <c:v>5.5865541622607116E-2</c:v>
                </c:pt>
                <c:pt idx="57">
                  <c:v>5.6789138453137704E-2</c:v>
                </c:pt>
                <c:pt idx="58">
                  <c:v>5.7866135400465944E-2</c:v>
                </c:pt>
                <c:pt idx="59">
                  <c:v>5.8841515882787389E-2</c:v>
                </c:pt>
                <c:pt idx="60">
                  <c:v>5.9799806243090912E-2</c:v>
                </c:pt>
                <c:pt idx="61">
                  <c:v>6.0836341810610241E-2</c:v>
                </c:pt>
                <c:pt idx="62">
                  <c:v>6.1816355975514096E-2</c:v>
                </c:pt>
                <c:pt idx="63">
                  <c:v>6.2793796656258186E-2</c:v>
                </c:pt>
                <c:pt idx="64">
                  <c:v>6.3735100962786062E-2</c:v>
                </c:pt>
                <c:pt idx="65">
                  <c:v>6.4777811833967747E-2</c:v>
                </c:pt>
                <c:pt idx="66">
                  <c:v>6.5814659606213813E-2</c:v>
                </c:pt>
                <c:pt idx="67">
                  <c:v>6.6777581885231252E-2</c:v>
                </c:pt>
                <c:pt idx="68">
                  <c:v>6.7749875597655759E-2</c:v>
                </c:pt>
                <c:pt idx="69">
                  <c:v>6.8785587438579779E-2</c:v>
                </c:pt>
                <c:pt idx="70">
                  <c:v>6.9784337414823691E-2</c:v>
                </c:pt>
                <c:pt idx="71">
                  <c:v>7.0864216523301451E-2</c:v>
                </c:pt>
                <c:pt idx="72">
                  <c:v>7.1823641051058512E-2</c:v>
                </c:pt>
                <c:pt idx="73">
                  <c:v>7.2757427749986003E-2</c:v>
                </c:pt>
                <c:pt idx="74">
                  <c:v>7.3814041432783459E-2</c:v>
                </c:pt>
                <c:pt idx="75">
                  <c:v>7.4805379633537741E-2</c:v>
                </c:pt>
                <c:pt idx="76">
                  <c:v>7.5786730810774125E-2</c:v>
                </c:pt>
                <c:pt idx="77">
                  <c:v>7.681791303735791E-2</c:v>
                </c:pt>
                <c:pt idx="78">
                  <c:v>7.7855787381078234E-2</c:v>
                </c:pt>
                <c:pt idx="79">
                  <c:v>7.8809754499657561E-2</c:v>
                </c:pt>
                <c:pt idx="80">
                  <c:v>7.9800579414674722E-2</c:v>
                </c:pt>
                <c:pt idx="81">
                  <c:v>8.0863779382498002E-2</c:v>
                </c:pt>
                <c:pt idx="82">
                  <c:v>8.1778623897469427E-2</c:v>
                </c:pt>
                <c:pt idx="83">
                  <c:v>8.286004815476411E-2</c:v>
                </c:pt>
                <c:pt idx="84">
                  <c:v>8.3758315833454777E-2</c:v>
                </c:pt>
                <c:pt idx="85">
                  <c:v>8.481884001274452E-2</c:v>
                </c:pt>
                <c:pt idx="86">
                  <c:v>8.5849300817106691E-2</c:v>
                </c:pt>
                <c:pt idx="87">
                  <c:v>8.6845994122665027E-2</c:v>
                </c:pt>
                <c:pt idx="88">
                  <c:v>8.7867499766589141E-2</c:v>
                </c:pt>
                <c:pt idx="89">
                  <c:v>8.8841336863962103E-2</c:v>
                </c:pt>
                <c:pt idx="90">
                  <c:v>8.9824129121773164E-2</c:v>
                </c:pt>
                <c:pt idx="91">
                  <c:v>9.0881977512529341E-2</c:v>
                </c:pt>
                <c:pt idx="92">
                  <c:v>9.1939000412821825E-2</c:v>
                </c:pt>
                <c:pt idx="93">
                  <c:v>9.2902541809687267E-2</c:v>
                </c:pt>
                <c:pt idx="94">
                  <c:v>9.3872570714941816E-2</c:v>
                </c:pt>
                <c:pt idx="95">
                  <c:v>9.4886244782670007E-2</c:v>
                </c:pt>
                <c:pt idx="96">
                  <c:v>9.5861628792728179E-2</c:v>
                </c:pt>
                <c:pt idx="97">
                  <c:v>9.6870371084095755E-2</c:v>
                </c:pt>
                <c:pt idx="98">
                  <c:v>9.7903708758001806E-2</c:v>
                </c:pt>
                <c:pt idx="99">
                  <c:v>9.8943854964366681E-2</c:v>
                </c:pt>
                <c:pt idx="100">
                  <c:v>9.9893705213837572E-2</c:v>
                </c:pt>
                <c:pt idx="101">
                  <c:v>0.10090511447439576</c:v>
                </c:pt>
                <c:pt idx="102">
                  <c:v>0.10195183991031211</c:v>
                </c:pt>
                <c:pt idx="103">
                  <c:v>0.10293834334747363</c:v>
                </c:pt>
                <c:pt idx="104">
                  <c:v>0.10392875551725879</c:v>
                </c:pt>
                <c:pt idx="105">
                  <c:v>0.10494006600118061</c:v>
                </c:pt>
                <c:pt idx="106">
                  <c:v>0.10592481262530333</c:v>
                </c:pt>
                <c:pt idx="107">
                  <c:v>0.10691872783795425</c:v>
                </c:pt>
                <c:pt idx="108">
                  <c:v>0.10797276627272363</c:v>
                </c:pt>
                <c:pt idx="109">
                  <c:v>0.10894412866257364</c:v>
                </c:pt>
                <c:pt idx="110">
                  <c:v>0.10996821308226302</c:v>
                </c:pt>
                <c:pt idx="111">
                  <c:v>0.11088819751008</c:v>
                </c:pt>
                <c:pt idx="112">
                  <c:v>0.1120221356607294</c:v>
                </c:pt>
                <c:pt idx="113">
                  <c:v>0.11295777265772666</c:v>
                </c:pt>
                <c:pt idx="114">
                  <c:v>0.11399596097004243</c:v>
                </c:pt>
                <c:pt idx="115">
                  <c:v>0.11492120172602667</c:v>
                </c:pt>
                <c:pt idx="116">
                  <c:v>0.1159581482749094</c:v>
                </c:pt>
                <c:pt idx="117">
                  <c:v>0.11700435866122001</c:v>
                </c:pt>
                <c:pt idx="118">
                  <c:v>0.11793392795053394</c:v>
                </c:pt>
                <c:pt idx="119">
                  <c:v>0.11897036650528485</c:v>
                </c:pt>
                <c:pt idx="120">
                  <c:v>0.11996191107865545</c:v>
                </c:pt>
                <c:pt idx="121">
                  <c:v>0.12097661524559485</c:v>
                </c:pt>
                <c:pt idx="122">
                  <c:v>0.12198061978613788</c:v>
                </c:pt>
                <c:pt idx="123">
                  <c:v>0.12297288401786122</c:v>
                </c:pt>
                <c:pt idx="124">
                  <c:v>0.12397461669576</c:v>
                </c:pt>
                <c:pt idx="125">
                  <c:v>0.12498047682597789</c:v>
                </c:pt>
                <c:pt idx="126">
                  <c:v>0.12600753865571637</c:v>
                </c:pt>
                <c:pt idx="127">
                  <c:v>0.12698497933646033</c:v>
                </c:pt>
                <c:pt idx="128">
                  <c:v>0.12803016667903364</c:v>
                </c:pt>
                <c:pt idx="129">
                  <c:v>0.12895447964018028</c:v>
                </c:pt>
                <c:pt idx="130">
                  <c:v>0.12994530455519757</c:v>
                </c:pt>
                <c:pt idx="131">
                  <c:v>0.13098976871168092</c:v>
                </c:pt>
                <c:pt idx="132">
                  <c:v>0.13196031619427787</c:v>
                </c:pt>
                <c:pt idx="133">
                  <c:v>0.13293754521080059</c:v>
                </c:pt>
                <c:pt idx="134">
                  <c:v>0.13404861304231663</c:v>
                </c:pt>
                <c:pt idx="135">
                  <c:v>0.13496263559456148</c:v>
                </c:pt>
                <c:pt idx="136">
                  <c:v>0.13596674949495183</c:v>
                </c:pt>
                <c:pt idx="137">
                  <c:v>0.13694974283377334</c:v>
                </c:pt>
                <c:pt idx="138">
                  <c:v>0.13797063112371785</c:v>
                </c:pt>
                <c:pt idx="139">
                  <c:v>0.13894961342554213</c:v>
                </c:pt>
                <c:pt idx="140">
                  <c:v>0.14004854231395486</c:v>
                </c:pt>
                <c:pt idx="141">
                  <c:v>0.14093651252826969</c:v>
                </c:pt>
                <c:pt idx="142">
                  <c:v>0.14195390130308547</c:v>
                </c:pt>
                <c:pt idx="143">
                  <c:v>0.14299475658459182</c:v>
                </c:pt>
                <c:pt idx="144">
                  <c:v>0.14394944336152452</c:v>
                </c:pt>
                <c:pt idx="145">
                  <c:v>0.14499308908301758</c:v>
                </c:pt>
                <c:pt idx="146">
                  <c:v>0.14601264036063</c:v>
                </c:pt>
                <c:pt idx="147">
                  <c:v>0.14700305253041515</c:v>
                </c:pt>
                <c:pt idx="148">
                  <c:v>0.14798450777589395</c:v>
                </c:pt>
                <c:pt idx="149">
                  <c:v>0.14899818537135909</c:v>
                </c:pt>
                <c:pt idx="150">
                  <c:v>0.15000682183061606</c:v>
                </c:pt>
                <c:pt idx="151">
                  <c:v>0.15095388869557394</c:v>
                </c:pt>
                <c:pt idx="152">
                  <c:v>0.15198805891541819</c:v>
                </c:pt>
                <c:pt idx="153">
                  <c:v>0.15297229048993546</c:v>
                </c:pt>
                <c:pt idx="154">
                  <c:v>0.15397773787492153</c:v>
                </c:pt>
                <c:pt idx="155">
                  <c:v>0.15497298657216818</c:v>
                </c:pt>
                <c:pt idx="156">
                  <c:v>0.15596916659198939</c:v>
                </c:pt>
                <c:pt idx="157">
                  <c:v>0.1569863472303209</c:v>
                </c:pt>
                <c:pt idx="158">
                  <c:v>0.15798231558592032</c:v>
                </c:pt>
                <c:pt idx="159">
                  <c:v>0.15894925419354058</c:v>
                </c:pt>
                <c:pt idx="160">
                  <c:v>0.16001914627850058</c:v>
                </c:pt>
                <c:pt idx="161">
                  <c:v>0.1610065775104994</c:v>
                </c:pt>
                <c:pt idx="162">
                  <c:v>0.1619997730647976</c:v>
                </c:pt>
                <c:pt idx="163">
                  <c:v>0.16301622346156452</c:v>
                </c:pt>
                <c:pt idx="164">
                  <c:v>0.16397575029369546</c:v>
                </c:pt>
                <c:pt idx="165">
                  <c:v>0.16502474759225577</c:v>
                </c:pt>
                <c:pt idx="166">
                  <c:v>0.16599127345464457</c:v>
                </c:pt>
                <c:pt idx="167">
                  <c:v>0.16699671378415668</c:v>
                </c:pt>
                <c:pt idx="168">
                  <c:v>0.16799371929444151</c:v>
                </c:pt>
                <c:pt idx="169">
                  <c:v>0.16895870353574996</c:v>
                </c:pt>
                <c:pt idx="170">
                  <c:v>0.17003765484939029</c:v>
                </c:pt>
                <c:pt idx="171">
                  <c:v>0.17100839988526062</c:v>
                </c:pt>
                <c:pt idx="172">
                  <c:v>0.17192901225026816</c:v>
                </c:pt>
                <c:pt idx="173">
                  <c:v>0.1729661704633727</c:v>
                </c:pt>
                <c:pt idx="174">
                  <c:v>0.17395029973351575</c:v>
                </c:pt>
                <c:pt idx="175">
                  <c:v>0.17495522854115908</c:v>
                </c:pt>
                <c:pt idx="176">
                  <c:v>0.17597231040285391</c:v>
                </c:pt>
                <c:pt idx="177">
                  <c:v>0.17697486857121636</c:v>
                </c:pt>
                <c:pt idx="178">
                  <c:v>0.17799245137156849</c:v>
                </c:pt>
                <c:pt idx="179">
                  <c:v>0.17895785188584604</c:v>
                </c:pt>
                <c:pt idx="180">
                  <c:v>0.17995567935885817</c:v>
                </c:pt>
                <c:pt idx="181">
                  <c:v>0.18095628668864547</c:v>
                </c:pt>
                <c:pt idx="182">
                  <c:v>0.18196986197973727</c:v>
                </c:pt>
                <c:pt idx="183">
                  <c:v>0.18298013530897361</c:v>
                </c:pt>
                <c:pt idx="184">
                  <c:v>0.18397034992548575</c:v>
                </c:pt>
                <c:pt idx="185">
                  <c:v>0.18496015532450272</c:v>
                </c:pt>
                <c:pt idx="186">
                  <c:v>0.18594128249043784</c:v>
                </c:pt>
                <c:pt idx="187">
                  <c:v>0.18688774611236489</c:v>
                </c:pt>
                <c:pt idx="188">
                  <c:v>0.18795104838456181</c:v>
                </c:pt>
                <c:pt idx="189">
                  <c:v>0.1889284855375688</c:v>
                </c:pt>
                <c:pt idx="190">
                  <c:v>0.18995564967168088</c:v>
                </c:pt>
                <c:pt idx="191">
                  <c:v>0.19099969755519544</c:v>
                </c:pt>
                <c:pt idx="192">
                  <c:v>0.1919646888519779</c:v>
                </c:pt>
                <c:pt idx="193">
                  <c:v>0.19294892748196943</c:v>
                </c:pt>
                <c:pt idx="194">
                  <c:v>0.19387488789630636</c:v>
                </c:pt>
                <c:pt idx="195">
                  <c:v>0.19488300930595756</c:v>
                </c:pt>
                <c:pt idx="196">
                  <c:v>0.19593179141255943</c:v>
                </c:pt>
                <c:pt idx="197">
                  <c:v>0.19693703418879785</c:v>
                </c:pt>
                <c:pt idx="198">
                  <c:v>0.19789378469189031</c:v>
                </c:pt>
                <c:pt idx="199">
                  <c:v>0.19890313375402577</c:v>
                </c:pt>
                <c:pt idx="200">
                  <c:v>0.19992370807537516</c:v>
                </c:pt>
                <c:pt idx="201">
                  <c:v>0.20090454596687454</c:v>
                </c:pt>
                <c:pt idx="202">
                  <c:v>0.20193047539302819</c:v>
                </c:pt>
                <c:pt idx="203">
                  <c:v>0.20291100989914304</c:v>
                </c:pt>
                <c:pt idx="204">
                  <c:v>0.20391304949016273</c:v>
                </c:pt>
                <c:pt idx="205">
                  <c:v>0.20484972716958214</c:v>
                </c:pt>
                <c:pt idx="206">
                  <c:v>0.20592022602531027</c:v>
                </c:pt>
                <c:pt idx="207">
                  <c:v>0.20689263968079394</c:v>
                </c:pt>
                <c:pt idx="208">
                  <c:v>0.20788530254680124</c:v>
                </c:pt>
                <c:pt idx="209">
                  <c:v>0.20890104386842603</c:v>
                </c:pt>
                <c:pt idx="210">
                  <c:v>0.20989496260881424</c:v>
                </c:pt>
                <c:pt idx="211">
                  <c:v>0.21086312886891942</c:v>
                </c:pt>
                <c:pt idx="212">
                  <c:v>0.21184139856786455</c:v>
                </c:pt>
                <c:pt idx="213">
                  <c:v>0.21287710688105119</c:v>
                </c:pt>
                <c:pt idx="214">
                  <c:v>0.2139340168937591</c:v>
                </c:pt>
                <c:pt idx="215">
                  <c:v>0.2148735732065912</c:v>
                </c:pt>
                <c:pt idx="216">
                  <c:v>0.21589332909295059</c:v>
                </c:pt>
                <c:pt idx="217">
                  <c:v>0.21691926557457819</c:v>
                </c:pt>
                <c:pt idx="218">
                  <c:v>0.2178129048622918</c:v>
                </c:pt>
                <c:pt idx="219">
                  <c:v>0.21893201593422548</c:v>
                </c:pt>
                <c:pt idx="220">
                  <c:v>0.21983893362410123</c:v>
                </c:pt>
                <c:pt idx="221">
                  <c:v>0.22091571185173395</c:v>
                </c:pt>
                <c:pt idx="222">
                  <c:v>0.22191292549850331</c:v>
                </c:pt>
                <c:pt idx="223">
                  <c:v>0.22282839442292879</c:v>
                </c:pt>
                <c:pt idx="224">
                  <c:v>0.22382498013250759</c:v>
                </c:pt>
                <c:pt idx="225">
                  <c:v>0.2248580144210294</c:v>
                </c:pt>
                <c:pt idx="226">
                  <c:v>0.22584873703167299</c:v>
                </c:pt>
                <c:pt idx="227">
                  <c:v>0.22682658340217485</c:v>
                </c:pt>
                <c:pt idx="228">
                  <c:v>0.22782452376277185</c:v>
                </c:pt>
                <c:pt idx="229">
                  <c:v>0.22882666213042821</c:v>
                </c:pt>
                <c:pt idx="230">
                  <c:v>0.22978412523639938</c:v>
                </c:pt>
                <c:pt idx="231">
                  <c:v>0.23083982170757031</c:v>
                </c:pt>
                <c:pt idx="232">
                  <c:v>0.23182559137543057</c:v>
                </c:pt>
                <c:pt idx="233">
                  <c:v>0.23282157031424089</c:v>
                </c:pt>
                <c:pt idx="234">
                  <c:v>0.23380961184474577</c:v>
                </c:pt>
                <c:pt idx="235">
                  <c:v>0.23485129614445302</c:v>
                </c:pt>
                <c:pt idx="236">
                  <c:v>0.23578116529141424</c:v>
                </c:pt>
                <c:pt idx="237">
                  <c:v>0.23680082240113698</c:v>
                </c:pt>
                <c:pt idx="238">
                  <c:v>0.23780564890440667</c:v>
                </c:pt>
                <c:pt idx="239">
                  <c:v>0.23875477949552484</c:v>
                </c:pt>
                <c:pt idx="240">
                  <c:v>0.23981746088600517</c:v>
                </c:pt>
                <c:pt idx="241">
                  <c:v>0.24086285636506302</c:v>
                </c:pt>
                <c:pt idx="242">
                  <c:v>0.2417876808480782</c:v>
                </c:pt>
                <c:pt idx="243">
                  <c:v>0.24277346462688698</c:v>
                </c:pt>
                <c:pt idx="244">
                  <c:v>0.24381946687671305</c:v>
                </c:pt>
                <c:pt idx="245">
                  <c:v>0.24473379986981572</c:v>
                </c:pt>
                <c:pt idx="246">
                  <c:v>0.24576045600979637</c:v>
                </c:pt>
                <c:pt idx="247">
                  <c:v>0.24675210288754032</c:v>
                </c:pt>
                <c:pt idx="248">
                  <c:v>0.24774746094463451</c:v>
                </c:pt>
                <c:pt idx="249">
                  <c:v>0.24876823281925728</c:v>
                </c:pt>
                <c:pt idx="250">
                  <c:v>0.24973084642128518</c:v>
                </c:pt>
                <c:pt idx="251">
                  <c:v>0.25076697806291515</c:v>
                </c:pt>
                <c:pt idx="252">
                  <c:v>0.25178322737867181</c:v>
                </c:pt>
                <c:pt idx="253">
                  <c:v>0.25281358764252909</c:v>
                </c:pt>
                <c:pt idx="254">
                  <c:v>0.25373552643665787</c:v>
                </c:pt>
                <c:pt idx="255">
                  <c:v>0.2547430410755403</c:v>
                </c:pt>
                <c:pt idx="256">
                  <c:v>0.25573705153709086</c:v>
                </c:pt>
                <c:pt idx="257">
                  <c:v>0.25676679091923149</c:v>
                </c:pt>
                <c:pt idx="258">
                  <c:v>0.25773804747697088</c:v>
                </c:pt>
                <c:pt idx="259">
                  <c:v>0.25872982135324785</c:v>
                </c:pt>
                <c:pt idx="260">
                  <c:v>0.25981308356153243</c:v>
                </c:pt>
                <c:pt idx="261">
                  <c:v>0.26070219323490607</c:v>
                </c:pt>
                <c:pt idx="262">
                  <c:v>0.26175262632243546</c:v>
                </c:pt>
                <c:pt idx="263">
                  <c:v>0.26274118290254544</c:v>
                </c:pt>
                <c:pt idx="264">
                  <c:v>0.26374044263679003</c:v>
                </c:pt>
                <c:pt idx="265">
                  <c:v>0.2647006009338479</c:v>
                </c:pt>
                <c:pt idx="266">
                  <c:v>0.26573270389979547</c:v>
                </c:pt>
                <c:pt idx="267">
                  <c:v>0.26671797968447214</c:v>
                </c:pt>
                <c:pt idx="268">
                  <c:v>0.26775008265041911</c:v>
                </c:pt>
                <c:pt idx="269">
                  <c:v>0.26867428625171846</c:v>
                </c:pt>
                <c:pt idx="270">
                  <c:v>0.26966244066980755</c:v>
                </c:pt>
                <c:pt idx="271">
                  <c:v>0.27071658493668754</c:v>
                </c:pt>
                <c:pt idx="272">
                  <c:v>0.27170060484698366</c:v>
                </c:pt>
                <c:pt idx="273">
                  <c:v>0.27264200969401631</c:v>
                </c:pt>
                <c:pt idx="274">
                  <c:v>0.27364550976816426</c:v>
                </c:pt>
                <c:pt idx="275">
                  <c:v>0.27463312797022571</c:v>
                </c:pt>
                <c:pt idx="276">
                  <c:v>0.27565278507994878</c:v>
                </c:pt>
                <c:pt idx="277">
                  <c:v>0.27665689898033941</c:v>
                </c:pt>
                <c:pt idx="278">
                  <c:v>0.27764895507557819</c:v>
                </c:pt>
                <c:pt idx="279">
                  <c:v>0.27863813253740483</c:v>
                </c:pt>
                <c:pt idx="280">
                  <c:v>0.27962339421113336</c:v>
                </c:pt>
                <c:pt idx="281">
                  <c:v>0.28069791468706967</c:v>
                </c:pt>
                <c:pt idx="282">
                  <c:v>0.2816168901820979</c:v>
                </c:pt>
                <c:pt idx="283">
                  <c:v>0.28266639194705273</c:v>
                </c:pt>
                <c:pt idx="284">
                  <c:v>0.28367667938723695</c:v>
                </c:pt>
                <c:pt idx="285">
                  <c:v>0.2846388696608218</c:v>
                </c:pt>
                <c:pt idx="286">
                  <c:v>0.28554177984143753</c:v>
                </c:pt>
                <c:pt idx="287">
                  <c:v>0.28663833456283244</c:v>
                </c:pt>
                <c:pt idx="288">
                  <c:v>0.28759064717274724</c:v>
                </c:pt>
                <c:pt idx="289">
                  <c:v>0.28859918485536701</c:v>
                </c:pt>
                <c:pt idx="290">
                  <c:v>0.28961235092896392</c:v>
                </c:pt>
                <c:pt idx="291">
                  <c:v>0.29062397890921787</c:v>
                </c:pt>
                <c:pt idx="292">
                  <c:v>0.29159770488287484</c:v>
                </c:pt>
                <c:pt idx="293">
                  <c:v>0.29260334982113423</c:v>
                </c:pt>
                <c:pt idx="294">
                  <c:v>0.29351645516175212</c:v>
                </c:pt>
                <c:pt idx="295">
                  <c:v>0.29461105551683514</c:v>
                </c:pt>
                <c:pt idx="296">
                  <c:v>0.29555399845721153</c:v>
                </c:pt>
                <c:pt idx="297">
                  <c:v>0.29658735024206573</c:v>
                </c:pt>
                <c:pt idx="298">
                  <c:v>0.29757559638131759</c:v>
                </c:pt>
                <c:pt idx="299">
                  <c:v>0.29856065344629878</c:v>
                </c:pt>
                <c:pt idx="300">
                  <c:v>0.29956384307958878</c:v>
                </c:pt>
                <c:pt idx="301">
                  <c:v>0.30050668018785359</c:v>
                </c:pt>
                <c:pt idx="302">
                  <c:v>0.3016003562758367</c:v>
                </c:pt>
                <c:pt idx="303">
                  <c:v>0.30254885892976424</c:v>
                </c:pt>
                <c:pt idx="304">
                  <c:v>0.30355966847502852</c:v>
                </c:pt>
                <c:pt idx="305">
                  <c:v>0.30455275466947845</c:v>
                </c:pt>
                <c:pt idx="306">
                  <c:v>0.30556395932128938</c:v>
                </c:pt>
                <c:pt idx="307">
                  <c:v>0.30656467248318758</c:v>
                </c:pt>
                <c:pt idx="308">
                  <c:v>0.30754531282141362</c:v>
                </c:pt>
                <c:pt idx="309">
                  <c:v>0.30855250996396394</c:v>
                </c:pt>
                <c:pt idx="310">
                  <c:v>0.30952942501189118</c:v>
                </c:pt>
                <c:pt idx="311">
                  <c:v>0.31053742647848337</c:v>
                </c:pt>
                <c:pt idx="312">
                  <c:v>0.3115270202132791</c:v>
                </c:pt>
                <c:pt idx="313">
                  <c:v>0.31250755471939395</c:v>
                </c:pt>
                <c:pt idx="314">
                  <c:v>0.31352031157549609</c:v>
                </c:pt>
                <c:pt idx="315">
                  <c:v>0.31451267811159306</c:v>
                </c:pt>
                <c:pt idx="316">
                  <c:v>0.31547580676322667</c:v>
                </c:pt>
                <c:pt idx="317">
                  <c:v>0.31651636924256005</c:v>
                </c:pt>
                <c:pt idx="318">
                  <c:v>0.3175228326158091</c:v>
                </c:pt>
                <c:pt idx="319">
                  <c:v>0.31852560597613</c:v>
                </c:pt>
                <c:pt idx="320">
                  <c:v>0.31944549162731034</c:v>
                </c:pt>
                <c:pt idx="321">
                  <c:v>0.32044300865946423</c:v>
                </c:pt>
                <c:pt idx="322">
                  <c:v>0.32151299952106061</c:v>
                </c:pt>
                <c:pt idx="323">
                  <c:v>0.32247170439046458</c:v>
                </c:pt>
                <c:pt idx="324">
                  <c:v>0.32343288573126</c:v>
                </c:pt>
                <c:pt idx="325">
                  <c:v>0.32445510397806337</c:v>
                </c:pt>
                <c:pt idx="326">
                  <c:v>0.32551963390274485</c:v>
                </c:pt>
                <c:pt idx="327">
                  <c:v>0.32641955961783725</c:v>
                </c:pt>
                <c:pt idx="328">
                  <c:v>0.32745279851510672</c:v>
                </c:pt>
                <c:pt idx="329">
                  <c:v>0.32843599999041273</c:v>
                </c:pt>
                <c:pt idx="330">
                  <c:v>0.32937092791226785</c:v>
                </c:pt>
                <c:pt idx="331">
                  <c:v>0.3304401991155112</c:v>
                </c:pt>
                <c:pt idx="332">
                  <c:v>0.33143072417288127</c:v>
                </c:pt>
                <c:pt idx="333">
                  <c:v>0.33243976279415849</c:v>
                </c:pt>
                <c:pt idx="334">
                  <c:v>0.33344170360854181</c:v>
                </c:pt>
                <c:pt idx="335">
                  <c:v>0.33443098690247908</c:v>
                </c:pt>
                <c:pt idx="336">
                  <c:v>0.33545403769521998</c:v>
                </c:pt>
                <c:pt idx="337">
                  <c:v>0.33638803429450026</c:v>
                </c:pt>
                <c:pt idx="338">
                  <c:v>0.33745885064656062</c:v>
                </c:pt>
                <c:pt idx="339">
                  <c:v>0.33844246133936151</c:v>
                </c:pt>
                <c:pt idx="340">
                  <c:v>0.33939201525892299</c:v>
                </c:pt>
                <c:pt idx="341">
                  <c:v>0.34042319395776938</c:v>
                </c:pt>
                <c:pt idx="342">
                  <c:v>0.34142534643637429</c:v>
                </c:pt>
                <c:pt idx="343">
                  <c:v>0.34242953794697945</c:v>
                </c:pt>
                <c:pt idx="344">
                  <c:v>0.34335931537277758</c:v>
                </c:pt>
                <c:pt idx="345">
                  <c:v>0.3444026435979391</c:v>
                </c:pt>
                <c:pt idx="346">
                  <c:v>0.3453835802660748</c:v>
                </c:pt>
                <c:pt idx="347">
                  <c:v>0.34638944392402965</c:v>
                </c:pt>
                <c:pt idx="348">
                  <c:v>0.34740168573052577</c:v>
                </c:pt>
                <c:pt idx="349">
                  <c:v>0.34836265540709999</c:v>
                </c:pt>
                <c:pt idx="350">
                  <c:v>0.3493884719456688</c:v>
                </c:pt>
                <c:pt idx="351">
                  <c:v>0.35039671329837851</c:v>
                </c:pt>
                <c:pt idx="352">
                  <c:v>0.35140472887591878</c:v>
                </c:pt>
                <c:pt idx="353">
                  <c:v>0.35236919101214786</c:v>
                </c:pt>
                <c:pt idx="354">
                  <c:v>0.35341663963415398</c:v>
                </c:pt>
                <c:pt idx="355">
                  <c:v>0.35439078188077966</c:v>
                </c:pt>
                <c:pt idx="356">
                  <c:v>0.35539818363207759</c:v>
                </c:pt>
                <c:pt idx="357">
                  <c:v>0.35633989186449488</c:v>
                </c:pt>
                <c:pt idx="358">
                  <c:v>0.35738641621940032</c:v>
                </c:pt>
                <c:pt idx="359">
                  <c:v>0.35836026919158998</c:v>
                </c:pt>
                <c:pt idx="360">
                  <c:v>0.35934953131910513</c:v>
                </c:pt>
                <c:pt idx="361">
                  <c:v>0.36028898179982632</c:v>
                </c:pt>
                <c:pt idx="362">
                  <c:v>0.36133529449051088</c:v>
                </c:pt>
                <c:pt idx="363">
                  <c:v>0.36239355915423604</c:v>
                </c:pt>
                <c:pt idx="364">
                  <c:v>0.36332416207049817</c:v>
                </c:pt>
                <c:pt idx="365">
                  <c:v>0.36430272809935338</c:v>
                </c:pt>
                <c:pt idx="366">
                  <c:v>0.36531540028976667</c:v>
                </c:pt>
                <c:pt idx="367">
                  <c:v>0.3662927245551888</c:v>
                </c:pt>
                <c:pt idx="368">
                  <c:v>0.36729663384683181</c:v>
                </c:pt>
                <c:pt idx="369">
                  <c:v>0.36832192122484697</c:v>
                </c:pt>
                <c:pt idx="370">
                  <c:v>0.36929124458269663</c:v>
                </c:pt>
                <c:pt idx="371">
                  <c:v>0.37027957538763695</c:v>
                </c:pt>
                <c:pt idx="372">
                  <c:v>0.37127022038806573</c:v>
                </c:pt>
                <c:pt idx="373">
                  <c:v>0.37230683885740512</c:v>
                </c:pt>
                <c:pt idx="374">
                  <c:v>0.37324875875404362</c:v>
                </c:pt>
                <c:pt idx="375">
                  <c:v>0.37431299234881549</c:v>
                </c:pt>
                <c:pt idx="376">
                  <c:v>0.37527180305033031</c:v>
                </c:pt>
                <c:pt idx="377">
                  <c:v>0.37628135672121338</c:v>
                </c:pt>
                <c:pt idx="378">
                  <c:v>0.37730193104256271</c:v>
                </c:pt>
                <c:pt idx="379">
                  <c:v>0.37830193160158215</c:v>
                </c:pt>
                <c:pt idx="380">
                  <c:v>0.37928924641825934</c:v>
                </c:pt>
                <c:pt idx="381">
                  <c:v>0.38025094986413482</c:v>
                </c:pt>
                <c:pt idx="382">
                  <c:v>0.38126966154033481</c:v>
                </c:pt>
                <c:pt idx="383">
                  <c:v>0.38226678346594184</c:v>
                </c:pt>
                <c:pt idx="384">
                  <c:v>0.38327396649754392</c:v>
                </c:pt>
                <c:pt idx="385">
                  <c:v>0.38420404730872698</c:v>
                </c:pt>
                <c:pt idx="386">
                  <c:v>0.3852329470894551</c:v>
                </c:pt>
                <c:pt idx="387">
                  <c:v>0.38622009257475548</c:v>
                </c:pt>
                <c:pt idx="388">
                  <c:v>0.38724140066540608</c:v>
                </c:pt>
                <c:pt idx="389">
                  <c:v>0.38820317466602178</c:v>
                </c:pt>
                <c:pt idx="390">
                  <c:v>0.38927553616689875</c:v>
                </c:pt>
                <c:pt idx="391">
                  <c:v>0.39019820873032912</c:v>
                </c:pt>
                <c:pt idx="392">
                  <c:v>0.39121837383418362</c:v>
                </c:pt>
                <c:pt idx="393">
                  <c:v>0.39219407534057454</c:v>
                </c:pt>
                <c:pt idx="394">
                  <c:v>0.39318768364010426</c:v>
                </c:pt>
                <c:pt idx="395">
                  <c:v>0.39413771733190067</c:v>
                </c:pt>
                <c:pt idx="396">
                  <c:v>0.39516509313023424</c:v>
                </c:pt>
                <c:pt idx="397">
                  <c:v>0.39618144827810209</c:v>
                </c:pt>
                <c:pt idx="398">
                  <c:v>0.39717597378925845</c:v>
                </c:pt>
                <c:pt idx="399">
                  <c:v>0.39822220181425422</c:v>
                </c:pt>
                <c:pt idx="400">
                  <c:v>0.39913097509380518</c:v>
                </c:pt>
                <c:pt idx="401">
                  <c:v>0.40017264528256485</c:v>
                </c:pt>
                <c:pt idx="402">
                  <c:v>0.40119446136734699</c:v>
                </c:pt>
                <c:pt idx="403">
                  <c:v>0.40215203030542906</c:v>
                </c:pt>
                <c:pt idx="404">
                  <c:v>0.40313514005957213</c:v>
                </c:pt>
                <c:pt idx="405">
                  <c:v>0.40415983477776701</c:v>
                </c:pt>
                <c:pt idx="406">
                  <c:v>0.40516013166669601</c:v>
                </c:pt>
                <c:pt idx="407">
                  <c:v>0.40616948778430606</c:v>
                </c:pt>
                <c:pt idx="408">
                  <c:v>0.40717739047426177</c:v>
                </c:pt>
                <c:pt idx="409">
                  <c:v>0.40813741471731307</c:v>
                </c:pt>
                <c:pt idx="410">
                  <c:v>0.40911662984978064</c:v>
                </c:pt>
                <c:pt idx="411">
                  <c:v>0.41009046871102245</c:v>
                </c:pt>
                <c:pt idx="412">
                  <c:v>0.41109333379250607</c:v>
                </c:pt>
                <c:pt idx="413">
                  <c:v>0.41214922781695035</c:v>
                </c:pt>
                <c:pt idx="414">
                  <c:v>0.41312501398902968</c:v>
                </c:pt>
                <c:pt idx="415">
                  <c:v>0.41407764409527664</c:v>
                </c:pt>
                <c:pt idx="416">
                  <c:v>0.41510636043367971</c:v>
                </c:pt>
                <c:pt idx="417">
                  <c:v>0.41608915974696487</c:v>
                </c:pt>
                <c:pt idx="418">
                  <c:v>0.41707853476206486</c:v>
                </c:pt>
                <c:pt idx="419">
                  <c:v>0.41808224650043418</c:v>
                </c:pt>
                <c:pt idx="420">
                  <c:v>0.41909096762537973</c:v>
                </c:pt>
                <c:pt idx="421">
                  <c:v>0.4200566785805151</c:v>
                </c:pt>
                <c:pt idx="422">
                  <c:v>0.42102813269152789</c:v>
                </c:pt>
                <c:pt idx="423">
                  <c:v>0.42208155730005487</c:v>
                </c:pt>
                <c:pt idx="424">
                  <c:v>0.42309153429938062</c:v>
                </c:pt>
                <c:pt idx="425">
                  <c:v>0.4239812577989967</c:v>
                </c:pt>
                <c:pt idx="426">
                  <c:v>0.42504611227548478</c:v>
                </c:pt>
                <c:pt idx="427">
                  <c:v>0.42603076012297086</c:v>
                </c:pt>
                <c:pt idx="428">
                  <c:v>0.42704381330898333</c:v>
                </c:pt>
                <c:pt idx="429">
                  <c:v>0.42806644782875519</c:v>
                </c:pt>
                <c:pt idx="430">
                  <c:v>0.42905222455208936</c:v>
                </c:pt>
                <c:pt idx="431">
                  <c:v>0.43006467096733303</c:v>
                </c:pt>
                <c:pt idx="432">
                  <c:v>0.43103986447959208</c:v>
                </c:pt>
                <c:pt idx="433">
                  <c:v>0.43202727807290603</c:v>
                </c:pt>
                <c:pt idx="434">
                  <c:v>0.4329689863053236</c:v>
                </c:pt>
                <c:pt idx="435">
                  <c:v>0.43406781994483695</c:v>
                </c:pt>
                <c:pt idx="436">
                  <c:v>0.43497935897021572</c:v>
                </c:pt>
                <c:pt idx="437">
                  <c:v>0.43601395957397693</c:v>
                </c:pt>
                <c:pt idx="438">
                  <c:v>0.43701826397216698</c:v>
                </c:pt>
                <c:pt idx="439">
                  <c:v>0.43797542369275372</c:v>
                </c:pt>
                <c:pt idx="440">
                  <c:v>0.43902132716594333</c:v>
                </c:pt>
                <c:pt idx="441">
                  <c:v>0.44000586212584453</c:v>
                </c:pt>
                <c:pt idx="442">
                  <c:v>0.44092740581342671</c:v>
                </c:pt>
                <c:pt idx="443">
                  <c:v>0.44194590582540538</c:v>
                </c:pt>
                <c:pt idx="444">
                  <c:v>0.44299276884306577</c:v>
                </c:pt>
                <c:pt idx="445">
                  <c:v>0.44396124554402877</c:v>
                </c:pt>
                <c:pt idx="446">
                  <c:v>0.44496092155124217</c:v>
                </c:pt>
                <c:pt idx="447">
                  <c:v>0.44594700871543452</c:v>
                </c:pt>
                <c:pt idx="448">
                  <c:v>0.44695932813214512</c:v>
                </c:pt>
                <c:pt idx="449">
                  <c:v>0.44793605973774731</c:v>
                </c:pt>
                <c:pt idx="450">
                  <c:v>0.44897393408146796</c:v>
                </c:pt>
                <c:pt idx="451">
                  <c:v>0.44989516732819118</c:v>
                </c:pt>
                <c:pt idx="452">
                  <c:v>0.45089749619364722</c:v>
                </c:pt>
                <c:pt idx="453">
                  <c:v>0.45189657954104034</c:v>
                </c:pt>
                <c:pt idx="454">
                  <c:v>0.45286199416626544</c:v>
                </c:pt>
                <c:pt idx="455">
                  <c:v>0.45387719221638906</c:v>
                </c:pt>
                <c:pt idx="456">
                  <c:v>0.45483353350198641</c:v>
                </c:pt>
                <c:pt idx="457">
                  <c:v>0.45586121974117849</c:v>
                </c:pt>
                <c:pt idx="458">
                  <c:v>0.4568237416220437</c:v>
                </c:pt>
                <c:pt idx="459">
                  <c:v>0.45785408071947792</c:v>
                </c:pt>
                <c:pt idx="460">
                  <c:v>0.45886693635221693</c:v>
                </c:pt>
                <c:pt idx="461">
                  <c:v>0.45982966989730328</c:v>
                </c:pt>
                <c:pt idx="462">
                  <c:v>0.46084179176074097</c:v>
                </c:pt>
                <c:pt idx="463">
                  <c:v>0.46182902191172936</c:v>
                </c:pt>
                <c:pt idx="464">
                  <c:v>0.46282303942875452</c:v>
                </c:pt>
                <c:pt idx="465">
                  <c:v>0.46385504361806512</c:v>
                </c:pt>
                <c:pt idx="466">
                  <c:v>0.46485895290970797</c:v>
                </c:pt>
                <c:pt idx="467">
                  <c:v>0.46582558107647026</c:v>
                </c:pt>
                <c:pt idx="468">
                  <c:v>0.46680148013613448</c:v>
                </c:pt>
                <c:pt idx="469">
                  <c:v>0.46784797626914426</c:v>
                </c:pt>
                <c:pt idx="470">
                  <c:v>0.46888493340123788</c:v>
                </c:pt>
                <c:pt idx="471">
                  <c:v>0.4698204610383872</c:v>
                </c:pt>
                <c:pt idx="472">
                  <c:v>0.4708104710461512</c:v>
                </c:pt>
                <c:pt idx="473">
                  <c:v>0.47179892884962477</c:v>
                </c:pt>
                <c:pt idx="474">
                  <c:v>0.47281385879173454</c:v>
                </c:pt>
                <c:pt idx="475">
                  <c:v>0.47386334644574118</c:v>
                </c:pt>
                <c:pt idx="476">
                  <c:v>0.4748103039508515</c:v>
                </c:pt>
                <c:pt idx="477">
                  <c:v>0.47582534678054572</c:v>
                </c:pt>
                <c:pt idx="478">
                  <c:v>0.47678226661501516</c:v>
                </c:pt>
                <c:pt idx="479">
                  <c:v>0.47783570533448999</c:v>
                </c:pt>
                <c:pt idx="480">
                  <c:v>0.47879057908148459</c:v>
                </c:pt>
                <c:pt idx="481">
                  <c:v>0.4797479645772415</c:v>
                </c:pt>
                <c:pt idx="482">
                  <c:v>0.48078748990188941</c:v>
                </c:pt>
                <c:pt idx="483">
                  <c:v>0.48178746223901275</c:v>
                </c:pt>
                <c:pt idx="484">
                  <c:v>0.48273815914536938</c:v>
                </c:pt>
                <c:pt idx="485">
                  <c:v>0.48376449073354394</c:v>
                </c:pt>
                <c:pt idx="486">
                  <c:v>0.48479792012861272</c:v>
                </c:pt>
                <c:pt idx="487">
                  <c:v>0.48570948737588787</c:v>
                </c:pt>
                <c:pt idx="488">
                  <c:v>0.48671689618266001</c:v>
                </c:pt>
                <c:pt idx="489">
                  <c:v>0.48777678360541671</c:v>
                </c:pt>
                <c:pt idx="490">
                  <c:v>0.4887575368312273</c:v>
                </c:pt>
                <c:pt idx="491">
                  <c:v>0.48971171914176481</c:v>
                </c:pt>
                <c:pt idx="492">
                  <c:v>0.49072425022269761</c:v>
                </c:pt>
                <c:pt idx="493">
                  <c:v>0.49164064341422303</c:v>
                </c:pt>
                <c:pt idx="494">
                  <c:v>0.49272957116816968</c:v>
                </c:pt>
                <c:pt idx="495">
                  <c:v>0.49376129313851846</c:v>
                </c:pt>
                <c:pt idx="496">
                  <c:v>0.49473469456036906</c:v>
                </c:pt>
                <c:pt idx="497">
                  <c:v>0.49576349556446059</c:v>
                </c:pt>
                <c:pt idx="498">
                  <c:v>0.49666546736702788</c:v>
                </c:pt>
                <c:pt idx="499">
                  <c:v>0.49761430162823572</c:v>
                </c:pt>
                <c:pt idx="500">
                  <c:v>0.49870530369155336</c:v>
                </c:pt>
                <c:pt idx="501">
                  <c:v>0.49973966440919665</c:v>
                </c:pt>
                <c:pt idx="502">
                  <c:v>0.50066719113877334</c:v>
                </c:pt>
                <c:pt idx="503">
                  <c:v>0.50169252084963267</c:v>
                </c:pt>
                <c:pt idx="504">
                  <c:v>0.50266469461899821</c:v>
                </c:pt>
                <c:pt idx="505">
                  <c:v>0.50365130388827006</c:v>
                </c:pt>
                <c:pt idx="506">
                  <c:v>0.50460823783368791</c:v>
                </c:pt>
                <c:pt idx="507">
                  <c:v>0.50563734927863757</c:v>
                </c:pt>
                <c:pt idx="508">
                  <c:v>0.50660933960567822</c:v>
                </c:pt>
                <c:pt idx="509">
                  <c:v>0.50765473508473613</c:v>
                </c:pt>
                <c:pt idx="510">
                  <c:v>0.5086358975280415</c:v>
                </c:pt>
                <c:pt idx="511">
                  <c:v>0.50962702230070578</c:v>
                </c:pt>
                <c:pt idx="512">
                  <c:v>0.51061310946489846</c:v>
                </c:pt>
                <c:pt idx="513">
                  <c:v>0.51166427632172884</c:v>
                </c:pt>
                <c:pt idx="514">
                  <c:v>0.51262596565665641</c:v>
                </c:pt>
                <c:pt idx="515">
                  <c:v>0.51364086737686943</c:v>
                </c:pt>
                <c:pt idx="516">
                  <c:v>0.51464754241433996</c:v>
                </c:pt>
                <c:pt idx="517">
                  <c:v>0.51560305115399918</c:v>
                </c:pt>
                <c:pt idx="518">
                  <c:v>0.51656835289164027</c:v>
                </c:pt>
                <c:pt idx="519">
                  <c:v>0.51755061598889762</c:v>
                </c:pt>
                <c:pt idx="520">
                  <c:v>0.51856749324184448</c:v>
                </c:pt>
                <c:pt idx="521">
                  <c:v>0.51955781369046761</c:v>
                </c:pt>
                <c:pt idx="522">
                  <c:v>0.52056512372060249</c:v>
                </c:pt>
                <c:pt idx="523">
                  <c:v>0.52158434339093451</c:v>
                </c:pt>
                <c:pt idx="524">
                  <c:v>0.52254313998150081</c:v>
                </c:pt>
                <c:pt idx="525">
                  <c:v>0.5235270822815824</c:v>
                </c:pt>
                <c:pt idx="526">
                  <c:v>0.52454930758385965</c:v>
                </c:pt>
                <c:pt idx="527">
                  <c:v>0.5256060200432936</c:v>
                </c:pt>
                <c:pt idx="528">
                  <c:v>0.52657933679945546</c:v>
                </c:pt>
                <c:pt idx="529">
                  <c:v>0.52758190555102913</c:v>
                </c:pt>
                <c:pt idx="530">
                  <c:v>0.52850747085881944</c:v>
                </c:pt>
                <c:pt idx="531">
                  <c:v>0.52954266412240092</c:v>
                </c:pt>
                <c:pt idx="532">
                  <c:v>0.53057301733078399</c:v>
                </c:pt>
                <c:pt idx="533">
                  <c:v>0.53152274058172189</c:v>
                </c:pt>
                <c:pt idx="534">
                  <c:v>0.53253139115192671</c:v>
                </c:pt>
                <c:pt idx="535">
                  <c:v>0.53356937838323215</c:v>
                </c:pt>
                <c:pt idx="536">
                  <c:v>0.53452200848947873</c:v>
                </c:pt>
                <c:pt idx="537">
                  <c:v>0.53552412569071295</c:v>
                </c:pt>
                <c:pt idx="538">
                  <c:v>0.53655996805790718</c:v>
                </c:pt>
                <c:pt idx="539">
                  <c:v>0.53753576834093453</c:v>
                </c:pt>
                <c:pt idx="540">
                  <c:v>0.53853174727974551</c:v>
                </c:pt>
                <c:pt idx="541">
                  <c:v>0.53950382227247429</c:v>
                </c:pt>
                <c:pt idx="542">
                  <c:v>0.54051223295656126</c:v>
                </c:pt>
                <c:pt idx="543">
                  <c:v>0.54150203130010388</c:v>
                </c:pt>
                <c:pt idx="544">
                  <c:v>0.54248278452591492</c:v>
                </c:pt>
                <c:pt idx="545">
                  <c:v>0.54351436538678244</c:v>
                </c:pt>
                <c:pt idx="546">
                  <c:v>0.54445658161333099</c:v>
                </c:pt>
                <c:pt idx="547">
                  <c:v>0.54549888679475511</c:v>
                </c:pt>
              </c:numCache>
            </c:numRef>
          </c:xVal>
          <c:yVal>
            <c:numRef>
              <c:f>'Graficas (2)'!$EH$5:$EH$552</c:f>
              <c:numCache>
                <c:formatCode>General</c:formatCode>
                <c:ptCount val="548"/>
                <c:pt idx="0">
                  <c:v>0.17903635681141802</c:v>
                </c:pt>
                <c:pt idx="1">
                  <c:v>0.49689927021120939</c:v>
                </c:pt>
                <c:pt idx="2">
                  <c:v>0.91630387623563392</c:v>
                </c:pt>
                <c:pt idx="3">
                  <c:v>1.421706369999771</c:v>
                </c:pt>
                <c:pt idx="4">
                  <c:v>2.0406192401247791</c:v>
                </c:pt>
                <c:pt idx="5">
                  <c:v>2.8157338511303105</c:v>
                </c:pt>
                <c:pt idx="6">
                  <c:v>3.5880017094079117</c:v>
                </c:pt>
                <c:pt idx="7">
                  <c:v>4.5817228630580011</c:v>
                </c:pt>
                <c:pt idx="8">
                  <c:v>5.487770688915802</c:v>
                </c:pt>
                <c:pt idx="9">
                  <c:v>6.6563171417521234</c:v>
                </c:pt>
                <c:pt idx="10">
                  <c:v>7.8622666387103095</c:v>
                </c:pt>
                <c:pt idx="11">
                  <c:v>8.9622667934928799</c:v>
                </c:pt>
                <c:pt idx="12">
                  <c:v>10.276299379643779</c:v>
                </c:pt>
                <c:pt idx="13">
                  <c:v>11.542456311888392</c:v>
                </c:pt>
                <c:pt idx="14">
                  <c:v>12.881237937740513</c:v>
                </c:pt>
                <c:pt idx="15">
                  <c:v>14.326727513619643</c:v>
                </c:pt>
                <c:pt idx="16">
                  <c:v>15.869932826829332</c:v>
                </c:pt>
                <c:pt idx="17">
                  <c:v>17.476425729193778</c:v>
                </c:pt>
                <c:pt idx="18">
                  <c:v>18.936131429467689</c:v>
                </c:pt>
                <c:pt idx="19">
                  <c:v>20.501841820161694</c:v>
                </c:pt>
                <c:pt idx="20">
                  <c:v>22.308806256456208</c:v>
                </c:pt>
                <c:pt idx="21">
                  <c:v>23.790761565969593</c:v>
                </c:pt>
                <c:pt idx="22">
                  <c:v>25.176868347275775</c:v>
                </c:pt>
                <c:pt idx="23">
                  <c:v>26.695574121044462</c:v>
                </c:pt>
                <c:pt idx="24">
                  <c:v>28.599877926607292</c:v>
                </c:pt>
                <c:pt idx="25">
                  <c:v>30.051820433985039</c:v>
                </c:pt>
                <c:pt idx="26">
                  <c:v>31.493707079794746</c:v>
                </c:pt>
                <c:pt idx="27">
                  <c:v>32.974039097491634</c:v>
                </c:pt>
                <c:pt idx="28">
                  <c:v>34.643630153628145</c:v>
                </c:pt>
                <c:pt idx="29">
                  <c:v>36.105495301756115</c:v>
                </c:pt>
                <c:pt idx="30">
                  <c:v>37.786775907121346</c:v>
                </c:pt>
                <c:pt idx="31">
                  <c:v>39.336319605028187</c:v>
                </c:pt>
                <c:pt idx="32">
                  <c:v>40.968825219708044</c:v>
                </c:pt>
                <c:pt idx="33">
                  <c:v>42.52603951049155</c:v>
                </c:pt>
                <c:pt idx="34">
                  <c:v>43.9922909347992</c:v>
                </c:pt>
                <c:pt idx="35">
                  <c:v>45.630908535792052</c:v>
                </c:pt>
                <c:pt idx="36">
                  <c:v>47.520943082645346</c:v>
                </c:pt>
                <c:pt idx="37">
                  <c:v>49.106980043921901</c:v>
                </c:pt>
                <c:pt idx="38">
                  <c:v>50.531122908879887</c:v>
                </c:pt>
                <c:pt idx="39">
                  <c:v>52.043291621818319</c:v>
                </c:pt>
                <c:pt idx="40">
                  <c:v>53.680675582635502</c:v>
                </c:pt>
                <c:pt idx="41">
                  <c:v>55.203024522240845</c:v>
                </c:pt>
                <c:pt idx="42">
                  <c:v>56.668085429874829</c:v>
                </c:pt>
                <c:pt idx="43">
                  <c:v>58.330958460486123</c:v>
                </c:pt>
                <c:pt idx="44">
                  <c:v>59.815104597901716</c:v>
                </c:pt>
                <c:pt idx="45">
                  <c:v>61.342257187578845</c:v>
                </c:pt>
                <c:pt idx="46">
                  <c:v>62.512108463246022</c:v>
                </c:pt>
                <c:pt idx="47">
                  <c:v>64.103858518444099</c:v>
                </c:pt>
                <c:pt idx="48">
                  <c:v>65.663957463470595</c:v>
                </c:pt>
                <c:pt idx="49">
                  <c:v>66.984739455194926</c:v>
                </c:pt>
                <c:pt idx="50">
                  <c:v>68.115115785370165</c:v>
                </c:pt>
                <c:pt idx="51">
                  <c:v>69.354876417900826</c:v>
                </c:pt>
                <c:pt idx="52">
                  <c:v>70.759461234682689</c:v>
                </c:pt>
                <c:pt idx="53">
                  <c:v>72.086198890025742</c:v>
                </c:pt>
                <c:pt idx="54">
                  <c:v>73.265740632589697</c:v>
                </c:pt>
                <c:pt idx="55">
                  <c:v>74.524611136903104</c:v>
                </c:pt>
                <c:pt idx="56">
                  <c:v>75.851601372756747</c:v>
                </c:pt>
                <c:pt idx="57">
                  <c:v>76.960674693059289</c:v>
                </c:pt>
                <c:pt idx="58">
                  <c:v>78.398393760448258</c:v>
                </c:pt>
                <c:pt idx="59">
                  <c:v>79.392325790909794</c:v>
                </c:pt>
                <c:pt idx="60">
                  <c:v>80.449812622224314</c:v>
                </c:pt>
                <c:pt idx="61">
                  <c:v>81.585508544367528</c:v>
                </c:pt>
                <c:pt idx="62">
                  <c:v>82.667965423329917</c:v>
                </c:pt>
                <c:pt idx="63">
                  <c:v>83.460704756300643</c:v>
                </c:pt>
                <c:pt idx="64">
                  <c:v>84.499198765337368</c:v>
                </c:pt>
                <c:pt idx="65">
                  <c:v>85.55259194423428</c:v>
                </c:pt>
                <c:pt idx="66">
                  <c:v>86.636414914127684</c:v>
                </c:pt>
                <c:pt idx="67">
                  <c:v>87.35937734099015</c:v>
                </c:pt>
                <c:pt idx="68">
                  <c:v>88.319774688328152</c:v>
                </c:pt>
                <c:pt idx="69">
                  <c:v>89.294914112769732</c:v>
                </c:pt>
                <c:pt idx="70">
                  <c:v>90.140775439416345</c:v>
                </c:pt>
                <c:pt idx="71">
                  <c:v>91.002743393972494</c:v>
                </c:pt>
                <c:pt idx="72">
                  <c:v>91.592352552122904</c:v>
                </c:pt>
                <c:pt idx="73">
                  <c:v>92.192434560702239</c:v>
                </c:pt>
                <c:pt idx="74">
                  <c:v>93.020187096856901</c:v>
                </c:pt>
                <c:pt idx="75">
                  <c:v>93.63008586258843</c:v>
                </c:pt>
                <c:pt idx="76">
                  <c:v>94.247355666871798</c:v>
                </c:pt>
                <c:pt idx="77">
                  <c:v>94.827748716644706</c:v>
                </c:pt>
                <c:pt idx="78">
                  <c:v>95.545730379053225</c:v>
                </c:pt>
                <c:pt idx="79">
                  <c:v>95.931297608345929</c:v>
                </c:pt>
                <c:pt idx="80">
                  <c:v>96.413464561845686</c:v>
                </c:pt>
                <c:pt idx="81">
                  <c:v>96.914106855601815</c:v>
                </c:pt>
                <c:pt idx="82">
                  <c:v>97.137588243005666</c:v>
                </c:pt>
                <c:pt idx="83">
                  <c:v>97.744132616349717</c:v>
                </c:pt>
                <c:pt idx="84">
                  <c:v>98.068310460628069</c:v>
                </c:pt>
                <c:pt idx="85">
                  <c:v>98.414989532078096</c:v>
                </c:pt>
                <c:pt idx="86">
                  <c:v>98.650570141977411</c:v>
                </c:pt>
                <c:pt idx="87">
                  <c:v>99.056513225854914</c:v>
                </c:pt>
                <c:pt idx="88">
                  <c:v>99.152866530051483</c:v>
                </c:pt>
                <c:pt idx="89">
                  <c:v>99.299597325061583</c:v>
                </c:pt>
                <c:pt idx="90">
                  <c:v>99.294234609591967</c:v>
                </c:pt>
                <c:pt idx="91">
                  <c:v>99.580984334587185</c:v>
                </c:pt>
                <c:pt idx="92">
                  <c:v>99.78531888720677</c:v>
                </c:pt>
                <c:pt idx="93">
                  <c:v>99.768010961747791</c:v>
                </c:pt>
                <c:pt idx="94">
                  <c:v>99.800344347322095</c:v>
                </c:pt>
                <c:pt idx="95">
                  <c:v>99.85394377976759</c:v>
                </c:pt>
                <c:pt idx="96">
                  <c:v>99.901207137703508</c:v>
                </c:pt>
                <c:pt idx="97">
                  <c:v>99.842762471809593</c:v>
                </c:pt>
                <c:pt idx="98">
                  <c:v>99.951486060512991</c:v>
                </c:pt>
                <c:pt idx="99">
                  <c:v>99.856940863140309</c:v>
                </c:pt>
                <c:pt idx="100">
                  <c:v>99.802001521890119</c:v>
                </c:pt>
                <c:pt idx="101">
                  <c:v>99.724856657480316</c:v>
                </c:pt>
                <c:pt idx="102">
                  <c:v>99.813318360853643</c:v>
                </c:pt>
                <c:pt idx="103">
                  <c:v>99.579450370024347</c:v>
                </c:pt>
                <c:pt idx="104">
                  <c:v>99.558834255929966</c:v>
                </c:pt>
                <c:pt idx="105">
                  <c:v>99.517503459737057</c:v>
                </c:pt>
                <c:pt idx="106">
                  <c:v>99.324889258847577</c:v>
                </c:pt>
                <c:pt idx="107">
                  <c:v>99.12309591258213</c:v>
                </c:pt>
                <c:pt idx="108">
                  <c:v>99.185520261639041</c:v>
                </c:pt>
                <c:pt idx="109">
                  <c:v>99.08893901893299</c:v>
                </c:pt>
                <c:pt idx="110">
                  <c:v>98.92279956787786</c:v>
                </c:pt>
                <c:pt idx="111">
                  <c:v>98.735418711952818</c:v>
                </c:pt>
                <c:pt idx="112">
                  <c:v>98.787601229340268</c:v>
                </c:pt>
                <c:pt idx="113">
                  <c:v>98.572014523009827</c:v>
                </c:pt>
                <c:pt idx="114">
                  <c:v>98.50803464763915</c:v>
                </c:pt>
                <c:pt idx="115">
                  <c:v>98.280826157582752</c:v>
                </c:pt>
                <c:pt idx="116">
                  <c:v>98.189450537589948</c:v>
                </c:pt>
                <c:pt idx="117">
                  <c:v>98.136266938911675</c:v>
                </c:pt>
                <c:pt idx="118">
                  <c:v>97.896728207600177</c:v>
                </c:pt>
                <c:pt idx="119">
                  <c:v>97.889172354040497</c:v>
                </c:pt>
                <c:pt idx="120">
                  <c:v>97.755520301066227</c:v>
                </c:pt>
                <c:pt idx="121">
                  <c:v>97.555913932390354</c:v>
                </c:pt>
                <c:pt idx="122">
                  <c:v>97.423099707450277</c:v>
                </c:pt>
                <c:pt idx="123">
                  <c:v>97.35284228232247</c:v>
                </c:pt>
                <c:pt idx="124">
                  <c:v>97.270316220942206</c:v>
                </c:pt>
                <c:pt idx="125">
                  <c:v>97.042562526613423</c:v>
                </c:pt>
                <c:pt idx="126">
                  <c:v>97.025177594901336</c:v>
                </c:pt>
                <c:pt idx="127">
                  <c:v>96.825269361713211</c:v>
                </c:pt>
                <c:pt idx="128">
                  <c:v>96.787520896416979</c:v>
                </c:pt>
                <c:pt idx="129">
                  <c:v>96.626574747074571</c:v>
                </c:pt>
                <c:pt idx="130">
                  <c:v>96.352706628106986</c:v>
                </c:pt>
                <c:pt idx="131">
                  <c:v>96.266767649586924</c:v>
                </c:pt>
                <c:pt idx="132">
                  <c:v>96.256612064920887</c:v>
                </c:pt>
                <c:pt idx="133">
                  <c:v>96.005910507152279</c:v>
                </c:pt>
                <c:pt idx="134">
                  <c:v>96.228763523530162</c:v>
                </c:pt>
                <c:pt idx="135">
                  <c:v>95.921810437957348</c:v>
                </c:pt>
                <c:pt idx="136">
                  <c:v>95.734666761291933</c:v>
                </c:pt>
                <c:pt idx="137">
                  <c:v>95.70388274153116</c:v>
                </c:pt>
                <c:pt idx="138">
                  <c:v>95.687039933841149</c:v>
                </c:pt>
                <c:pt idx="139">
                  <c:v>95.484405679291328</c:v>
                </c:pt>
                <c:pt idx="140">
                  <c:v>95.497700038835845</c:v>
                </c:pt>
                <c:pt idx="141">
                  <c:v>95.314449798329917</c:v>
                </c:pt>
                <c:pt idx="142">
                  <c:v>95.291403366885945</c:v>
                </c:pt>
                <c:pt idx="143">
                  <c:v>95.194929932934528</c:v>
                </c:pt>
                <c:pt idx="144">
                  <c:v>94.985460603354525</c:v>
                </c:pt>
                <c:pt idx="145">
                  <c:v>95.043335422975133</c:v>
                </c:pt>
                <c:pt idx="146">
                  <c:v>95.005183444912447</c:v>
                </c:pt>
                <c:pt idx="147">
                  <c:v>94.857202068351114</c:v>
                </c:pt>
                <c:pt idx="148">
                  <c:v>94.81560021014711</c:v>
                </c:pt>
                <c:pt idx="149">
                  <c:v>94.787954965264817</c:v>
                </c:pt>
                <c:pt idx="150">
                  <c:v>94.56550546165316</c:v>
                </c:pt>
                <c:pt idx="151">
                  <c:v>94.376707690670074</c:v>
                </c:pt>
                <c:pt idx="152">
                  <c:v>94.442843741129067</c:v>
                </c:pt>
                <c:pt idx="153">
                  <c:v>94.366937137269872</c:v>
                </c:pt>
                <c:pt idx="154">
                  <c:v>94.353876876734901</c:v>
                </c:pt>
                <c:pt idx="155">
                  <c:v>94.229758197900949</c:v>
                </c:pt>
                <c:pt idx="156">
                  <c:v>94.229715074399181</c:v>
                </c:pt>
                <c:pt idx="157">
                  <c:v>94.221503127562826</c:v>
                </c:pt>
                <c:pt idx="158">
                  <c:v>94.056290831795721</c:v>
                </c:pt>
                <c:pt idx="159">
                  <c:v>94.018271304488508</c:v>
                </c:pt>
                <c:pt idx="160">
                  <c:v>93.867194276550336</c:v>
                </c:pt>
                <c:pt idx="161">
                  <c:v>94.077790977676386</c:v>
                </c:pt>
                <c:pt idx="162">
                  <c:v>93.868041345334973</c:v>
                </c:pt>
                <c:pt idx="163">
                  <c:v>93.841871540263185</c:v>
                </c:pt>
                <c:pt idx="164">
                  <c:v>93.797180191182562</c:v>
                </c:pt>
                <c:pt idx="165">
                  <c:v>93.776912145352512</c:v>
                </c:pt>
                <c:pt idx="166">
                  <c:v>93.604424298787265</c:v>
                </c:pt>
                <c:pt idx="167">
                  <c:v>93.624412041856033</c:v>
                </c:pt>
                <c:pt idx="168">
                  <c:v>93.50711919730179</c:v>
                </c:pt>
                <c:pt idx="169">
                  <c:v>93.476011751277554</c:v>
                </c:pt>
                <c:pt idx="170">
                  <c:v>93.515087804378126</c:v>
                </c:pt>
                <c:pt idx="171">
                  <c:v>93.444895064503029</c:v>
                </c:pt>
                <c:pt idx="172">
                  <c:v>93.313420748367761</c:v>
                </c:pt>
                <c:pt idx="173">
                  <c:v>93.383025160468833</c:v>
                </c:pt>
                <c:pt idx="174">
                  <c:v>93.250223256529125</c:v>
                </c:pt>
                <c:pt idx="175">
                  <c:v>93.150534041445994</c:v>
                </c:pt>
                <c:pt idx="176">
                  <c:v>93.302904774437025</c:v>
                </c:pt>
                <c:pt idx="177">
                  <c:v>93.281912869827138</c:v>
                </c:pt>
                <c:pt idx="178">
                  <c:v>93.15267173503355</c:v>
                </c:pt>
                <c:pt idx="179">
                  <c:v>93.141262488566227</c:v>
                </c:pt>
                <c:pt idx="180">
                  <c:v>93.022395636197459</c:v>
                </c:pt>
                <c:pt idx="181">
                  <c:v>93.03358310465569</c:v>
                </c:pt>
                <c:pt idx="182">
                  <c:v>93.031722633579477</c:v>
                </c:pt>
                <c:pt idx="183">
                  <c:v>93.06008557674123</c:v>
                </c:pt>
                <c:pt idx="184">
                  <c:v>93.056065850326533</c:v>
                </c:pt>
                <c:pt idx="185">
                  <c:v>93.021696419418745</c:v>
                </c:pt>
                <c:pt idx="186">
                  <c:v>92.842878658844441</c:v>
                </c:pt>
                <c:pt idx="187">
                  <c:v>92.98126197601249</c:v>
                </c:pt>
                <c:pt idx="188">
                  <c:v>93.054291626253828</c:v>
                </c:pt>
                <c:pt idx="189">
                  <c:v>92.946140964074061</c:v>
                </c:pt>
                <c:pt idx="190">
                  <c:v>93.109609838269748</c:v>
                </c:pt>
                <c:pt idx="191">
                  <c:v>93.017843026510846</c:v>
                </c:pt>
                <c:pt idx="192">
                  <c:v>93.047986354245509</c:v>
                </c:pt>
                <c:pt idx="193">
                  <c:v>93.037722960825121</c:v>
                </c:pt>
                <c:pt idx="194">
                  <c:v>92.888121372697455</c:v>
                </c:pt>
                <c:pt idx="195">
                  <c:v>92.885392271085664</c:v>
                </c:pt>
                <c:pt idx="196">
                  <c:v>92.942287571166162</c:v>
                </c:pt>
                <c:pt idx="197">
                  <c:v>92.914830221541493</c:v>
                </c:pt>
                <c:pt idx="198">
                  <c:v>92.994790434566724</c:v>
                </c:pt>
                <c:pt idx="199">
                  <c:v>92.844677524918112</c:v>
                </c:pt>
                <c:pt idx="200">
                  <c:v>92.894312675451161</c:v>
                </c:pt>
                <c:pt idx="201">
                  <c:v>92.882053279949005</c:v>
                </c:pt>
                <c:pt idx="202">
                  <c:v>93.05136538863411</c:v>
                </c:pt>
                <c:pt idx="203">
                  <c:v>92.995997892616188</c:v>
                </c:pt>
                <c:pt idx="204">
                  <c:v>92.91211036068016</c:v>
                </c:pt>
                <c:pt idx="205">
                  <c:v>92.914639246033815</c:v>
                </c:pt>
                <c:pt idx="206">
                  <c:v>92.975273969767329</c:v>
                </c:pt>
                <c:pt idx="207">
                  <c:v>92.942623318429966</c:v>
                </c:pt>
                <c:pt idx="208">
                  <c:v>92.942506268925172</c:v>
                </c:pt>
                <c:pt idx="209">
                  <c:v>93.006735644556031</c:v>
                </c:pt>
                <c:pt idx="210">
                  <c:v>92.940701242351238</c:v>
                </c:pt>
                <c:pt idx="211">
                  <c:v>92.94193950290196</c:v>
                </c:pt>
                <c:pt idx="212">
                  <c:v>92.986144172462517</c:v>
                </c:pt>
                <c:pt idx="213">
                  <c:v>92.987311587260407</c:v>
                </c:pt>
                <c:pt idx="214">
                  <c:v>93.17931897887496</c:v>
                </c:pt>
                <c:pt idx="215">
                  <c:v>93.007019027567495</c:v>
                </c:pt>
                <c:pt idx="216">
                  <c:v>93.069896173393019</c:v>
                </c:pt>
                <c:pt idx="217">
                  <c:v>93.101742879447514</c:v>
                </c:pt>
                <c:pt idx="218">
                  <c:v>93.098976814834216</c:v>
                </c:pt>
                <c:pt idx="219">
                  <c:v>93.14085589554945</c:v>
                </c:pt>
                <c:pt idx="220">
                  <c:v>93.081708932626938</c:v>
                </c:pt>
                <c:pt idx="221">
                  <c:v>93.20932369535403</c:v>
                </c:pt>
                <c:pt idx="222">
                  <c:v>93.283677853149484</c:v>
                </c:pt>
                <c:pt idx="223">
                  <c:v>93.165023538039506</c:v>
                </c:pt>
                <c:pt idx="224">
                  <c:v>93.20024003773203</c:v>
                </c:pt>
                <c:pt idx="225">
                  <c:v>93.225088415499741</c:v>
                </c:pt>
                <c:pt idx="226">
                  <c:v>93.180477152922393</c:v>
                </c:pt>
                <c:pt idx="227">
                  <c:v>93.221576930355909</c:v>
                </c:pt>
                <c:pt idx="228">
                  <c:v>93.251295183573049</c:v>
                </c:pt>
                <c:pt idx="229">
                  <c:v>93.350719497145477</c:v>
                </c:pt>
                <c:pt idx="230">
                  <c:v>93.351834547691126</c:v>
                </c:pt>
                <c:pt idx="231">
                  <c:v>93.45240163406055</c:v>
                </c:pt>
                <c:pt idx="232">
                  <c:v>93.461343600176633</c:v>
                </c:pt>
                <c:pt idx="233">
                  <c:v>93.43597157988745</c:v>
                </c:pt>
                <c:pt idx="234">
                  <c:v>93.512469591770881</c:v>
                </c:pt>
                <c:pt idx="235">
                  <c:v>93.57345546401892</c:v>
                </c:pt>
                <c:pt idx="236">
                  <c:v>93.528545417179274</c:v>
                </c:pt>
                <c:pt idx="237">
                  <c:v>93.532448094089204</c:v>
                </c:pt>
                <c:pt idx="238">
                  <c:v>93.597669310260656</c:v>
                </c:pt>
                <c:pt idx="239">
                  <c:v>93.571216122177134</c:v>
                </c:pt>
                <c:pt idx="240">
                  <c:v>93.804261686222688</c:v>
                </c:pt>
                <c:pt idx="241">
                  <c:v>93.832911092646214</c:v>
                </c:pt>
                <c:pt idx="242">
                  <c:v>93.737592752491921</c:v>
                </c:pt>
                <c:pt idx="243">
                  <c:v>93.672467024074308</c:v>
                </c:pt>
                <c:pt idx="244">
                  <c:v>93.780845624763558</c:v>
                </c:pt>
                <c:pt idx="245">
                  <c:v>93.703007704075176</c:v>
                </c:pt>
                <c:pt idx="246">
                  <c:v>93.876758453192011</c:v>
                </c:pt>
                <c:pt idx="247">
                  <c:v>94.011999915231513</c:v>
                </c:pt>
                <c:pt idx="248">
                  <c:v>94.048008039206522</c:v>
                </c:pt>
                <c:pt idx="249">
                  <c:v>94.129129506529281</c:v>
                </c:pt>
                <c:pt idx="250">
                  <c:v>94.051020523829905</c:v>
                </c:pt>
                <c:pt idx="251">
                  <c:v>94.232752201023573</c:v>
                </c:pt>
                <c:pt idx="252">
                  <c:v>94.307716248344192</c:v>
                </c:pt>
                <c:pt idx="253">
                  <c:v>94.167050465832574</c:v>
                </c:pt>
                <c:pt idx="254">
                  <c:v>94.273168162929096</c:v>
                </c:pt>
                <c:pt idx="255">
                  <c:v>94.279119206172709</c:v>
                </c:pt>
                <c:pt idx="256">
                  <c:v>94.305670962260407</c:v>
                </c:pt>
                <c:pt idx="257">
                  <c:v>94.59039696292264</c:v>
                </c:pt>
                <c:pt idx="258">
                  <c:v>94.400462579643047</c:v>
                </c:pt>
                <c:pt idx="259">
                  <c:v>94.608684407921899</c:v>
                </c:pt>
                <c:pt idx="260">
                  <c:v>94.659480812752463</c:v>
                </c:pt>
                <c:pt idx="261">
                  <c:v>94.590963728945994</c:v>
                </c:pt>
                <c:pt idx="262">
                  <c:v>94.751401637017409</c:v>
                </c:pt>
                <c:pt idx="263">
                  <c:v>94.739653563036327</c:v>
                </c:pt>
                <c:pt idx="264">
                  <c:v>94.809310339389341</c:v>
                </c:pt>
                <c:pt idx="265">
                  <c:v>94.871897941703125</c:v>
                </c:pt>
                <c:pt idx="266">
                  <c:v>94.945130888452681</c:v>
                </c:pt>
                <c:pt idx="267">
                  <c:v>94.966815849340904</c:v>
                </c:pt>
                <c:pt idx="268">
                  <c:v>95.006434026463538</c:v>
                </c:pt>
                <c:pt idx="269">
                  <c:v>94.977803101540871</c:v>
                </c:pt>
                <c:pt idx="270">
                  <c:v>95.233411497760656</c:v>
                </c:pt>
                <c:pt idx="271">
                  <c:v>95.270904302296344</c:v>
                </c:pt>
                <c:pt idx="272">
                  <c:v>95.210574523325135</c:v>
                </c:pt>
                <c:pt idx="273">
                  <c:v>95.465856413031545</c:v>
                </c:pt>
                <c:pt idx="274">
                  <c:v>95.49200465635262</c:v>
                </c:pt>
                <c:pt idx="275">
                  <c:v>95.552583935583911</c:v>
                </c:pt>
                <c:pt idx="276">
                  <c:v>95.541165448366257</c:v>
                </c:pt>
                <c:pt idx="277">
                  <c:v>95.599982824525341</c:v>
                </c:pt>
                <c:pt idx="278">
                  <c:v>95.689119102676372</c:v>
                </c:pt>
                <c:pt idx="279">
                  <c:v>95.711571045846071</c:v>
                </c:pt>
                <c:pt idx="280">
                  <c:v>95.800143638223958</c:v>
                </c:pt>
                <c:pt idx="281">
                  <c:v>96.014519806254853</c:v>
                </c:pt>
                <c:pt idx="282">
                  <c:v>95.997593831811514</c:v>
                </c:pt>
                <c:pt idx="283">
                  <c:v>96.179531885763666</c:v>
                </c:pt>
                <c:pt idx="284">
                  <c:v>96.12136444238115</c:v>
                </c:pt>
                <c:pt idx="285">
                  <c:v>96.228745042029516</c:v>
                </c:pt>
                <c:pt idx="286">
                  <c:v>96.111322826969968</c:v>
                </c:pt>
                <c:pt idx="287">
                  <c:v>96.453190547722826</c:v>
                </c:pt>
                <c:pt idx="288">
                  <c:v>96.368822496767095</c:v>
                </c:pt>
                <c:pt idx="289">
                  <c:v>96.399107516007447</c:v>
                </c:pt>
                <c:pt idx="290">
                  <c:v>96.714660659932633</c:v>
                </c:pt>
                <c:pt idx="291">
                  <c:v>96.663057229568878</c:v>
                </c:pt>
                <c:pt idx="292">
                  <c:v>96.892557425719289</c:v>
                </c:pt>
                <c:pt idx="293">
                  <c:v>97.008935435986118</c:v>
                </c:pt>
                <c:pt idx="294">
                  <c:v>96.73306207418635</c:v>
                </c:pt>
                <c:pt idx="295">
                  <c:v>97.188418530587683</c:v>
                </c:pt>
                <c:pt idx="296">
                  <c:v>97.257117349151528</c:v>
                </c:pt>
                <c:pt idx="297">
                  <c:v>97.310137694573299</c:v>
                </c:pt>
                <c:pt idx="298">
                  <c:v>97.426740563099415</c:v>
                </c:pt>
                <c:pt idx="299">
                  <c:v>97.446158459894647</c:v>
                </c:pt>
                <c:pt idx="300">
                  <c:v>97.612621337213071</c:v>
                </c:pt>
                <c:pt idx="301">
                  <c:v>97.506482078365636</c:v>
                </c:pt>
                <c:pt idx="302">
                  <c:v>97.78321174970047</c:v>
                </c:pt>
                <c:pt idx="303">
                  <c:v>97.836592484386941</c:v>
                </c:pt>
                <c:pt idx="304">
                  <c:v>97.896956146109389</c:v>
                </c:pt>
                <c:pt idx="305">
                  <c:v>97.791910376056776</c:v>
                </c:pt>
                <c:pt idx="306">
                  <c:v>98.024475421082499</c:v>
                </c:pt>
                <c:pt idx="307">
                  <c:v>98.124709840438172</c:v>
                </c:pt>
                <c:pt idx="308">
                  <c:v>98.142723143175999</c:v>
                </c:pt>
                <c:pt idx="309">
                  <c:v>98.360524549347204</c:v>
                </c:pt>
                <c:pt idx="310">
                  <c:v>98.450310760274775</c:v>
                </c:pt>
                <c:pt idx="311">
                  <c:v>98.57726018897462</c:v>
                </c:pt>
                <c:pt idx="312">
                  <c:v>98.659496706843029</c:v>
                </c:pt>
                <c:pt idx="313">
                  <c:v>98.72196725965189</c:v>
                </c:pt>
                <c:pt idx="314">
                  <c:v>98.764437748391359</c:v>
                </c:pt>
                <c:pt idx="315">
                  <c:v>99.016300560457736</c:v>
                </c:pt>
                <c:pt idx="316">
                  <c:v>98.95963627913676</c:v>
                </c:pt>
                <c:pt idx="317">
                  <c:v>99.077471247713333</c:v>
                </c:pt>
                <c:pt idx="318">
                  <c:v>99.185665033394898</c:v>
                </c:pt>
                <c:pt idx="319">
                  <c:v>99.35628624838354</c:v>
                </c:pt>
                <c:pt idx="320">
                  <c:v>99.2594093016654</c:v>
                </c:pt>
                <c:pt idx="321">
                  <c:v>99.248877926484099</c:v>
                </c:pt>
                <c:pt idx="322">
                  <c:v>99.652436896763945</c:v>
                </c:pt>
                <c:pt idx="323">
                  <c:v>99.597232654002639</c:v>
                </c:pt>
                <c:pt idx="324">
                  <c:v>99.588312249637397</c:v>
                </c:pt>
                <c:pt idx="325">
                  <c:v>99.781071222282733</c:v>
                </c:pt>
                <c:pt idx="326">
                  <c:v>100.02158023238405</c:v>
                </c:pt>
                <c:pt idx="327">
                  <c:v>99.904684740095874</c:v>
                </c:pt>
                <c:pt idx="328">
                  <c:v>100.15371988254655</c:v>
                </c:pt>
                <c:pt idx="329">
                  <c:v>100.25429620966604</c:v>
                </c:pt>
                <c:pt idx="330">
                  <c:v>100.36907557011746</c:v>
                </c:pt>
                <c:pt idx="331">
                  <c:v>100.56576494192377</c:v>
                </c:pt>
                <c:pt idx="332">
                  <c:v>100.51985073354327</c:v>
                </c:pt>
                <c:pt idx="333">
                  <c:v>100.80893220788391</c:v>
                </c:pt>
                <c:pt idx="334">
                  <c:v>100.8842597247194</c:v>
                </c:pt>
                <c:pt idx="335">
                  <c:v>100.93406120875926</c:v>
                </c:pt>
                <c:pt idx="336">
                  <c:v>101.01655646763815</c:v>
                </c:pt>
                <c:pt idx="337">
                  <c:v>101.17842669201842</c:v>
                </c:pt>
                <c:pt idx="338">
                  <c:v>101.3272366558636</c:v>
                </c:pt>
                <c:pt idx="339">
                  <c:v>101.4986679766355</c:v>
                </c:pt>
                <c:pt idx="340">
                  <c:v>101.57282191817285</c:v>
                </c:pt>
                <c:pt idx="341">
                  <c:v>101.69124521452346</c:v>
                </c:pt>
                <c:pt idx="342">
                  <c:v>101.78939430454365</c:v>
                </c:pt>
                <c:pt idx="343">
                  <c:v>101.77358954114635</c:v>
                </c:pt>
                <c:pt idx="344">
                  <c:v>101.75781250000011</c:v>
                </c:pt>
                <c:pt idx="345">
                  <c:v>102.03223506399041</c:v>
                </c:pt>
                <c:pt idx="346">
                  <c:v>102.17883340824513</c:v>
                </c:pt>
                <c:pt idx="347">
                  <c:v>102.17087404191913</c:v>
                </c:pt>
                <c:pt idx="348">
                  <c:v>102.30003200995937</c:v>
                </c:pt>
                <c:pt idx="349">
                  <c:v>102.51690626084265</c:v>
                </c:pt>
                <c:pt idx="350">
                  <c:v>102.58255255153153</c:v>
                </c:pt>
                <c:pt idx="351">
                  <c:v>102.84945930521398</c:v>
                </c:pt>
                <c:pt idx="352">
                  <c:v>102.90467278872546</c:v>
                </c:pt>
                <c:pt idx="353">
                  <c:v>103.00499345508466</c:v>
                </c:pt>
                <c:pt idx="354">
                  <c:v>103.09160392813209</c:v>
                </c:pt>
                <c:pt idx="355">
                  <c:v>103.10610882597626</c:v>
                </c:pt>
                <c:pt idx="356">
                  <c:v>103.2695715396717</c:v>
                </c:pt>
                <c:pt idx="357">
                  <c:v>103.36149852443715</c:v>
                </c:pt>
                <c:pt idx="358">
                  <c:v>103.5126279166273</c:v>
                </c:pt>
                <c:pt idx="359">
                  <c:v>103.65086030153924</c:v>
                </c:pt>
                <c:pt idx="360">
                  <c:v>103.72472777981504</c:v>
                </c:pt>
                <c:pt idx="361">
                  <c:v>103.80794381722343</c:v>
                </c:pt>
                <c:pt idx="362">
                  <c:v>104.0472700112763</c:v>
                </c:pt>
                <c:pt idx="363">
                  <c:v>104.13288864378323</c:v>
                </c:pt>
                <c:pt idx="364">
                  <c:v>104.24902639454024</c:v>
                </c:pt>
                <c:pt idx="365">
                  <c:v>104.43089052248926</c:v>
                </c:pt>
                <c:pt idx="366">
                  <c:v>104.36743736989035</c:v>
                </c:pt>
                <c:pt idx="367">
                  <c:v>104.59109741180141</c:v>
                </c:pt>
                <c:pt idx="368">
                  <c:v>104.67853955238303</c:v>
                </c:pt>
                <c:pt idx="369">
                  <c:v>104.88555700286247</c:v>
                </c:pt>
                <c:pt idx="370">
                  <c:v>105.01907660508137</c:v>
                </c:pt>
                <c:pt idx="371">
                  <c:v>105.10472912033988</c:v>
                </c:pt>
                <c:pt idx="372">
                  <c:v>105.22426438698598</c:v>
                </c:pt>
                <c:pt idx="373">
                  <c:v>105.40213959102182</c:v>
                </c:pt>
                <c:pt idx="374">
                  <c:v>105.5749231415989</c:v>
                </c:pt>
                <c:pt idx="375">
                  <c:v>105.93943378102927</c:v>
                </c:pt>
                <c:pt idx="376">
                  <c:v>105.87494874463802</c:v>
                </c:pt>
                <c:pt idx="377">
                  <c:v>105.97146530209135</c:v>
                </c:pt>
                <c:pt idx="378">
                  <c:v>106.08495095748965</c:v>
                </c:pt>
                <c:pt idx="379">
                  <c:v>106.35797200767259</c:v>
                </c:pt>
                <c:pt idx="380">
                  <c:v>106.55673746806407</c:v>
                </c:pt>
                <c:pt idx="381">
                  <c:v>106.7247620321963</c:v>
                </c:pt>
                <c:pt idx="382">
                  <c:v>106.77773617386624</c:v>
                </c:pt>
                <c:pt idx="383">
                  <c:v>106.88516297726646</c:v>
                </c:pt>
                <c:pt idx="384">
                  <c:v>106.95311945554995</c:v>
                </c:pt>
                <c:pt idx="385">
                  <c:v>106.90636125863473</c:v>
                </c:pt>
                <c:pt idx="386">
                  <c:v>107.11609240947526</c:v>
                </c:pt>
                <c:pt idx="387">
                  <c:v>107.4274841354798</c:v>
                </c:pt>
                <c:pt idx="388">
                  <c:v>107.56028603941951</c:v>
                </c:pt>
                <c:pt idx="389">
                  <c:v>107.75797033201651</c:v>
                </c:pt>
                <c:pt idx="390">
                  <c:v>107.98802805343968</c:v>
                </c:pt>
                <c:pt idx="391">
                  <c:v>107.91278986385794</c:v>
                </c:pt>
                <c:pt idx="392">
                  <c:v>108.12732312464534</c:v>
                </c:pt>
                <c:pt idx="393">
                  <c:v>108.31018217338517</c:v>
                </c:pt>
                <c:pt idx="394">
                  <c:v>108.56602774886449</c:v>
                </c:pt>
                <c:pt idx="395">
                  <c:v>108.5199287254764</c:v>
                </c:pt>
                <c:pt idx="396">
                  <c:v>108.86473192459954</c:v>
                </c:pt>
                <c:pt idx="397">
                  <c:v>108.90778150036287</c:v>
                </c:pt>
                <c:pt idx="398">
                  <c:v>109.0891805105429</c:v>
                </c:pt>
                <c:pt idx="399">
                  <c:v>109.2163701987527</c:v>
                </c:pt>
                <c:pt idx="400">
                  <c:v>109.14922382625234</c:v>
                </c:pt>
                <c:pt idx="401">
                  <c:v>109.53087605763487</c:v>
                </c:pt>
                <c:pt idx="402">
                  <c:v>109.77297139655097</c:v>
                </c:pt>
                <c:pt idx="403">
                  <c:v>109.71962454461594</c:v>
                </c:pt>
                <c:pt idx="404">
                  <c:v>110.0555843456268</c:v>
                </c:pt>
                <c:pt idx="405">
                  <c:v>110.12040204903178</c:v>
                </c:pt>
                <c:pt idx="406">
                  <c:v>110.33241258496581</c:v>
                </c:pt>
                <c:pt idx="407">
                  <c:v>110.38887048952824</c:v>
                </c:pt>
                <c:pt idx="408">
                  <c:v>110.73194874858075</c:v>
                </c:pt>
                <c:pt idx="409">
                  <c:v>110.79982514036095</c:v>
                </c:pt>
                <c:pt idx="410">
                  <c:v>110.74359517430771</c:v>
                </c:pt>
                <c:pt idx="411">
                  <c:v>110.91801125745179</c:v>
                </c:pt>
                <c:pt idx="412">
                  <c:v>111.31213850184531</c:v>
                </c:pt>
                <c:pt idx="413">
                  <c:v>111.59228109031994</c:v>
                </c:pt>
                <c:pt idx="414">
                  <c:v>111.66095218663274</c:v>
                </c:pt>
                <c:pt idx="415">
                  <c:v>111.78000693425913</c:v>
                </c:pt>
                <c:pt idx="416">
                  <c:v>112.05175584114004</c:v>
                </c:pt>
                <c:pt idx="417">
                  <c:v>112.309030652678</c:v>
                </c:pt>
                <c:pt idx="418">
                  <c:v>112.33200007786877</c:v>
                </c:pt>
                <c:pt idx="419">
                  <c:v>112.62324388779813</c:v>
                </c:pt>
                <c:pt idx="420">
                  <c:v>112.76648167916528</c:v>
                </c:pt>
                <c:pt idx="421">
                  <c:v>112.74201525241307</c:v>
                </c:pt>
                <c:pt idx="422">
                  <c:v>113.13393087721586</c:v>
                </c:pt>
                <c:pt idx="423">
                  <c:v>113.20516166138343</c:v>
                </c:pt>
                <c:pt idx="424">
                  <c:v>113.440791555285</c:v>
                </c:pt>
                <c:pt idx="425">
                  <c:v>113.37479719633181</c:v>
                </c:pt>
                <c:pt idx="426">
                  <c:v>113.56939507830255</c:v>
                </c:pt>
                <c:pt idx="427">
                  <c:v>113.97538744618193</c:v>
                </c:pt>
                <c:pt idx="428">
                  <c:v>114.15751647564194</c:v>
                </c:pt>
                <c:pt idx="429">
                  <c:v>114.48130620840436</c:v>
                </c:pt>
                <c:pt idx="430">
                  <c:v>114.54851418590727</c:v>
                </c:pt>
                <c:pt idx="431">
                  <c:v>114.83431519386362</c:v>
                </c:pt>
                <c:pt idx="432">
                  <c:v>114.84712903438846</c:v>
                </c:pt>
                <c:pt idx="433">
                  <c:v>114.91446022189628</c:v>
                </c:pt>
                <c:pt idx="434">
                  <c:v>115.1454204566066</c:v>
                </c:pt>
                <c:pt idx="435">
                  <c:v>115.56030858685035</c:v>
                </c:pt>
                <c:pt idx="436">
                  <c:v>115.59014080932235</c:v>
                </c:pt>
                <c:pt idx="437">
                  <c:v>115.80074059069845</c:v>
                </c:pt>
                <c:pt idx="438">
                  <c:v>116.09144227660546</c:v>
                </c:pt>
                <c:pt idx="439">
                  <c:v>116.12227866061859</c:v>
                </c:pt>
                <c:pt idx="440">
                  <c:v>116.40481768369138</c:v>
                </c:pt>
                <c:pt idx="441">
                  <c:v>116.4190730812753</c:v>
                </c:pt>
                <c:pt idx="442">
                  <c:v>116.68876130082172</c:v>
                </c:pt>
                <c:pt idx="443">
                  <c:v>117.0794941095762</c:v>
                </c:pt>
                <c:pt idx="444">
                  <c:v>117.39147724360497</c:v>
                </c:pt>
                <c:pt idx="445">
                  <c:v>117.30837517545116</c:v>
                </c:pt>
                <c:pt idx="446">
                  <c:v>117.60559467062528</c:v>
                </c:pt>
                <c:pt idx="447">
                  <c:v>117.8078284926587</c:v>
                </c:pt>
                <c:pt idx="448">
                  <c:v>117.81023416800731</c:v>
                </c:pt>
                <c:pt idx="449">
                  <c:v>118.01752884099808</c:v>
                </c:pt>
                <c:pt idx="450">
                  <c:v>118.38110308439009</c:v>
                </c:pt>
                <c:pt idx="451">
                  <c:v>118.4549120379133</c:v>
                </c:pt>
                <c:pt idx="452">
                  <c:v>118.74921145596782</c:v>
                </c:pt>
                <c:pt idx="453">
                  <c:v>119.07526517257293</c:v>
                </c:pt>
                <c:pt idx="454">
                  <c:v>119.13812383689769</c:v>
                </c:pt>
                <c:pt idx="455">
                  <c:v>119.34097062870615</c:v>
                </c:pt>
                <c:pt idx="456">
                  <c:v>119.50833909956157</c:v>
                </c:pt>
                <c:pt idx="457">
                  <c:v>119.69569531348573</c:v>
                </c:pt>
                <c:pt idx="458">
                  <c:v>119.92733628347388</c:v>
                </c:pt>
                <c:pt idx="459">
                  <c:v>120.26746982340562</c:v>
                </c:pt>
                <c:pt idx="460">
                  <c:v>120.47642167096429</c:v>
                </c:pt>
                <c:pt idx="461">
                  <c:v>120.71325286241495</c:v>
                </c:pt>
                <c:pt idx="462">
                  <c:v>120.91223702056534</c:v>
                </c:pt>
                <c:pt idx="463">
                  <c:v>121.13382713439164</c:v>
                </c:pt>
                <c:pt idx="464">
                  <c:v>121.31194259793716</c:v>
                </c:pt>
                <c:pt idx="465">
                  <c:v>121.56782821666843</c:v>
                </c:pt>
                <c:pt idx="466">
                  <c:v>121.84768434188128</c:v>
                </c:pt>
                <c:pt idx="467">
                  <c:v>122.07099323527795</c:v>
                </c:pt>
                <c:pt idx="468">
                  <c:v>122.24872366755777</c:v>
                </c:pt>
                <c:pt idx="469">
                  <c:v>122.82256194506219</c:v>
                </c:pt>
                <c:pt idx="470">
                  <c:v>123.19692322439603</c:v>
                </c:pt>
                <c:pt idx="471">
                  <c:v>123.01056193126267</c:v>
                </c:pt>
                <c:pt idx="472">
                  <c:v>123.07718158099141</c:v>
                </c:pt>
                <c:pt idx="473">
                  <c:v>123.47516529854276</c:v>
                </c:pt>
                <c:pt idx="474">
                  <c:v>123.68006045668534</c:v>
                </c:pt>
                <c:pt idx="475">
                  <c:v>124.08626844207367</c:v>
                </c:pt>
                <c:pt idx="476">
                  <c:v>124.26221540953038</c:v>
                </c:pt>
                <c:pt idx="477">
                  <c:v>124.37100368348636</c:v>
                </c:pt>
                <c:pt idx="478">
                  <c:v>124.58641481555968</c:v>
                </c:pt>
                <c:pt idx="479">
                  <c:v>124.98538421315139</c:v>
                </c:pt>
                <c:pt idx="480">
                  <c:v>125.17965558860887</c:v>
                </c:pt>
                <c:pt idx="481">
                  <c:v>125.3655517639731</c:v>
                </c:pt>
                <c:pt idx="482">
                  <c:v>125.51963511603431</c:v>
                </c:pt>
                <c:pt idx="483">
                  <c:v>125.91330648340916</c:v>
                </c:pt>
                <c:pt idx="484">
                  <c:v>126.11949842685476</c:v>
                </c:pt>
                <c:pt idx="485">
                  <c:v>126.38398718418823</c:v>
                </c:pt>
                <c:pt idx="486">
                  <c:v>126.66908589511581</c:v>
                </c:pt>
                <c:pt idx="487">
                  <c:v>126.69309952509953</c:v>
                </c:pt>
                <c:pt idx="488">
                  <c:v>127.22511108614066</c:v>
                </c:pt>
                <c:pt idx="489">
                  <c:v>127.50235823949659</c:v>
                </c:pt>
                <c:pt idx="490">
                  <c:v>127.61651846967271</c:v>
                </c:pt>
                <c:pt idx="491">
                  <c:v>127.86194355897526</c:v>
                </c:pt>
                <c:pt idx="492">
                  <c:v>128.24311219108793</c:v>
                </c:pt>
                <c:pt idx="493">
                  <c:v>128.45930878694335</c:v>
                </c:pt>
                <c:pt idx="494">
                  <c:v>128.9598740744465</c:v>
                </c:pt>
                <c:pt idx="495">
                  <c:v>129.29451860865353</c:v>
                </c:pt>
                <c:pt idx="496">
                  <c:v>129.42743140159777</c:v>
                </c:pt>
                <c:pt idx="497">
                  <c:v>129.52353520553405</c:v>
                </c:pt>
                <c:pt idx="498">
                  <c:v>129.74523928861518</c:v>
                </c:pt>
                <c:pt idx="499">
                  <c:v>130.0177336160265</c:v>
                </c:pt>
                <c:pt idx="500">
                  <c:v>130.71104555517448</c:v>
                </c:pt>
                <c:pt idx="501">
                  <c:v>130.75217305485907</c:v>
                </c:pt>
                <c:pt idx="502">
                  <c:v>130.93137584669921</c:v>
                </c:pt>
                <c:pt idx="503">
                  <c:v>131.30833069663939</c:v>
                </c:pt>
                <c:pt idx="504">
                  <c:v>131.57520048732019</c:v>
                </c:pt>
                <c:pt idx="505">
                  <c:v>131.76318815252014</c:v>
                </c:pt>
                <c:pt idx="506">
                  <c:v>131.85959074071889</c:v>
                </c:pt>
                <c:pt idx="507">
                  <c:v>132.35635499956635</c:v>
                </c:pt>
                <c:pt idx="508">
                  <c:v>132.81264785200617</c:v>
                </c:pt>
                <c:pt idx="509">
                  <c:v>133.19618827671601</c:v>
                </c:pt>
                <c:pt idx="510">
                  <c:v>133.22095656798058</c:v>
                </c:pt>
                <c:pt idx="511">
                  <c:v>133.92066926689074</c:v>
                </c:pt>
                <c:pt idx="512">
                  <c:v>134.17277541871701</c:v>
                </c:pt>
                <c:pt idx="513">
                  <c:v>134.32115414754455</c:v>
                </c:pt>
                <c:pt idx="514">
                  <c:v>134.5369041071317</c:v>
                </c:pt>
                <c:pt idx="515">
                  <c:v>134.87300251939828</c:v>
                </c:pt>
                <c:pt idx="516">
                  <c:v>135.28459786225724</c:v>
                </c:pt>
                <c:pt idx="517">
                  <c:v>135.4512763570844</c:v>
                </c:pt>
                <c:pt idx="518">
                  <c:v>135.66024668614384</c:v>
                </c:pt>
                <c:pt idx="519">
                  <c:v>135.9683271432628</c:v>
                </c:pt>
                <c:pt idx="520">
                  <c:v>136.39772325160081</c:v>
                </c:pt>
                <c:pt idx="521">
                  <c:v>137.00963034041459</c:v>
                </c:pt>
                <c:pt idx="522">
                  <c:v>137.35481549055336</c:v>
                </c:pt>
                <c:pt idx="523">
                  <c:v>137.40731527370374</c:v>
                </c:pt>
                <c:pt idx="524">
                  <c:v>137.78602894646596</c:v>
                </c:pt>
                <c:pt idx="525">
                  <c:v>138.2125203789349</c:v>
                </c:pt>
                <c:pt idx="526">
                  <c:v>138.67466570661441</c:v>
                </c:pt>
                <c:pt idx="527">
                  <c:v>139.03346556231085</c:v>
                </c:pt>
                <c:pt idx="528">
                  <c:v>139.33066965623442</c:v>
                </c:pt>
                <c:pt idx="529">
                  <c:v>139.53135719270452</c:v>
                </c:pt>
                <c:pt idx="530">
                  <c:v>139.70778159893084</c:v>
                </c:pt>
                <c:pt idx="531">
                  <c:v>140.36898501076368</c:v>
                </c:pt>
                <c:pt idx="532">
                  <c:v>140.7450989524194</c:v>
                </c:pt>
                <c:pt idx="533">
                  <c:v>140.83206981473163</c:v>
                </c:pt>
                <c:pt idx="534">
                  <c:v>141.22196479545181</c:v>
                </c:pt>
                <c:pt idx="535">
                  <c:v>141.8734530983867</c:v>
                </c:pt>
                <c:pt idx="536">
                  <c:v>142.07078316221939</c:v>
                </c:pt>
                <c:pt idx="537">
                  <c:v>142.53582392501741</c:v>
                </c:pt>
                <c:pt idx="538">
                  <c:v>142.93573587914787</c:v>
                </c:pt>
                <c:pt idx="539">
                  <c:v>143.13510198831375</c:v>
                </c:pt>
                <c:pt idx="540">
                  <c:v>143.19930056144332</c:v>
                </c:pt>
                <c:pt idx="541">
                  <c:v>143.84354719633168</c:v>
                </c:pt>
                <c:pt idx="542">
                  <c:v>144.32336083873506</c:v>
                </c:pt>
                <c:pt idx="543">
                  <c:v>144.43020855511153</c:v>
                </c:pt>
                <c:pt idx="544">
                  <c:v>144.86830945030593</c:v>
                </c:pt>
                <c:pt idx="545">
                  <c:v>145.25010645344435</c:v>
                </c:pt>
                <c:pt idx="546">
                  <c:v>145.74683066904024</c:v>
                </c:pt>
                <c:pt idx="547">
                  <c:v>146.14702908643235</c:v>
                </c:pt>
              </c:numCache>
            </c:numRef>
          </c:yVal>
          <c:smooth val="1"/>
          <c:extLst>
            <c:ext xmlns:c16="http://schemas.microsoft.com/office/drawing/2014/chart" uri="{C3380CC4-5D6E-409C-BE32-E72D297353CC}">
              <c16:uniqueId val="{00000004-7313-4C94-8502-9533E11867D1}"/>
            </c:ext>
          </c:extLst>
        </c:ser>
        <c:dLbls>
          <c:showLegendKey val="0"/>
          <c:showVal val="0"/>
          <c:showCatName val="0"/>
          <c:showSerName val="0"/>
          <c:showPercent val="0"/>
          <c:showBubbleSize val="0"/>
        </c:dLbls>
        <c:axId val="1329149471"/>
        <c:axId val="1329145311"/>
        <c:extLst>
          <c:ext xmlns:c15="http://schemas.microsoft.com/office/drawing/2012/chart" uri="{02D57815-91ED-43cb-92C2-25804820EDAC}">
            <c15:filteredScatterSeries>
              <c15:ser>
                <c:idx val="4"/>
                <c:order val="5"/>
                <c:tx>
                  <c:v>Promedio 2 gr</c:v>
                </c:tx>
                <c:spPr>
                  <a:ln w="28575">
                    <a:solidFill>
                      <a:schemeClr val="accent5">
                        <a:alpha val="20000"/>
                      </a:schemeClr>
                    </a:solidFill>
                  </a:ln>
                  <a:effectLst/>
                </c:spPr>
                <c:marker>
                  <c:symbol val="circle"/>
                  <c:size val="4"/>
                  <c:spPr>
                    <a:solidFill>
                      <a:schemeClr val="accent5"/>
                    </a:solidFill>
                    <a:ln w="9525" cap="flat" cmpd="sng" algn="ctr">
                      <a:solidFill>
                        <a:schemeClr val="accent5"/>
                      </a:solidFill>
                      <a:round/>
                    </a:ln>
                    <a:effectLst/>
                  </c:spPr>
                </c:marker>
                <c:xVal>
                  <c:numRef>
                    <c:extLst>
                      <c:ext uri="{02D57815-91ED-43cb-92C2-25804820EDAC}">
                        <c15:formulaRef>
                          <c15:sqref>'Graficas (2)'!$FK$5:$FK$546</c15:sqref>
                        </c15:formulaRef>
                      </c:ext>
                    </c:extLst>
                    <c:numCache>
                      <c:formatCode>General</c:formatCode>
                      <c:ptCount val="542"/>
                      <c:pt idx="0">
                        <c:v>3.2731237659836383E-4</c:v>
                      </c:pt>
                      <c:pt idx="1">
                        <c:v>1.3978648695079556E-3</c:v>
                      </c:pt>
                      <c:pt idx="2">
                        <c:v>2.8376438279495673E-3</c:v>
                      </c:pt>
                      <c:pt idx="3">
                        <c:v>4.2076529208890682E-3</c:v>
                      </c:pt>
                      <c:pt idx="4">
                        <c:v>5.3750983725978588E-3</c:v>
                      </c:pt>
                      <c:pt idx="5">
                        <c:v>6.3812743015272625E-3</c:v>
                      </c:pt>
                      <c:pt idx="6">
                        <c:v>7.2623478193401605E-3</c:v>
                      </c:pt>
                      <c:pt idx="7">
                        <c:v>8.2741184466878347E-3</c:v>
                      </c:pt>
                      <c:pt idx="8">
                        <c:v>9.274618799172487E-3</c:v>
                      </c:pt>
                      <c:pt idx="9">
                        <c:v>1.0293583285785677E-2</c:v>
                      </c:pt>
                      <c:pt idx="10">
                        <c:v>1.145014110751782E-2</c:v>
                      </c:pt>
                      <c:pt idx="11">
                        <c:v>1.2687800428926171E-2</c:v>
                      </c:pt>
                      <c:pt idx="12">
                        <c:v>1.3700662421742171E-2</c:v>
                      </c:pt>
                      <c:pt idx="13">
                        <c:v>1.4735944632218705E-2</c:v>
                      </c:pt>
                      <c:pt idx="14">
                        <c:v>1.5902875207090567E-2</c:v>
                      </c:pt>
                      <c:pt idx="15">
                        <c:v>1.6981173912006171E-2</c:v>
                      </c:pt>
                      <c:pt idx="16">
                        <c:v>1.8043810404161122E-2</c:v>
                      </c:pt>
                      <c:pt idx="17">
                        <c:v>1.9182877238763111E-2</c:v>
                      </c:pt>
                      <c:pt idx="18">
                        <c:v>2.0284776067605544E-2</c:v>
                      </c:pt>
                      <c:pt idx="19">
                        <c:v>2.1317539540060219E-2</c:v>
                      </c:pt>
                      <c:pt idx="20">
                        <c:v>2.2387905662740754E-2</c:v>
                      </c:pt>
                      <c:pt idx="21">
                        <c:v>2.3601837165170003E-2</c:v>
                      </c:pt>
                      <c:pt idx="22">
                        <c:v>2.4706246107372407E-2</c:v>
                      </c:pt>
                      <c:pt idx="23">
                        <c:v>2.5777206925857638E-2</c:v>
                      </c:pt>
                      <c:pt idx="24">
                        <c:v>2.6833604805896367E-2</c:v>
                      </c:pt>
                      <c:pt idx="25">
                        <c:v>2.7990493339311806E-2</c:v>
                      </c:pt>
                      <c:pt idx="26">
                        <c:v>2.9066804721728162E-2</c:v>
                      </c:pt>
                      <c:pt idx="27">
                        <c:v>3.0118371358975559E-2</c:v>
                      </c:pt>
                      <c:pt idx="28">
                        <c:v>3.1208884297539475E-2</c:v>
                      </c:pt>
                      <c:pt idx="29">
                        <c:v>3.2244654577697193E-2</c:v>
                      </c:pt>
                      <c:pt idx="30">
                        <c:v>3.3463236515245867E-2</c:v>
                      </c:pt>
                      <c:pt idx="31">
                        <c:v>3.4616249711700076E-2</c:v>
                      </c:pt>
                      <c:pt idx="32">
                        <c:v>3.5727304510890727E-2</c:v>
                      </c:pt>
                      <c:pt idx="33">
                        <c:v>3.6774702162282395E-2</c:v>
                      </c:pt>
                      <c:pt idx="34">
                        <c:v>3.7826233549819011E-2</c:v>
                      </c:pt>
                      <c:pt idx="35">
                        <c:v>3.8965071707721406E-2</c:v>
                      </c:pt>
                      <c:pt idx="36">
                        <c:v>4.003128974730015E-2</c:v>
                      </c:pt>
                      <c:pt idx="37">
                        <c:v>4.1212788590670867E-2</c:v>
                      </c:pt>
                      <c:pt idx="38">
                        <c:v>4.2297883751137993E-2</c:v>
                      </c:pt>
                      <c:pt idx="39">
                        <c:v>4.3409633800618817E-2</c:v>
                      </c:pt>
                      <c:pt idx="40">
                        <c:v>4.445000149230989E-2</c:v>
                      </c:pt>
                      <c:pt idx="41">
                        <c:v>4.5544661403761684E-2</c:v>
                      </c:pt>
                      <c:pt idx="42">
                        <c:v>4.6675683975375901E-2</c:v>
                      </c:pt>
                      <c:pt idx="43">
                        <c:v>4.772177951037835E-2</c:v>
                      </c:pt>
                      <c:pt idx="44">
                        <c:v>4.8851791162601681E-2</c:v>
                      </c:pt>
                      <c:pt idx="45">
                        <c:v>5.0000584883961863E-2</c:v>
                      </c:pt>
                      <c:pt idx="46">
                        <c:v>5.1076054166461396E-2</c:v>
                      </c:pt>
                      <c:pt idx="47">
                        <c:v>5.2227334829540138E-2</c:v>
                      </c:pt>
                      <c:pt idx="48">
                        <c:v>5.3298664195091813E-2</c:v>
                      </c:pt>
                      <c:pt idx="49">
                        <c:v>5.4372393225145935E-2</c:v>
                      </c:pt>
                      <c:pt idx="50">
                        <c:v>5.5480945026574788E-2</c:v>
                      </c:pt>
                      <c:pt idx="51">
                        <c:v>5.6634406743609457E-2</c:v>
                      </c:pt>
                      <c:pt idx="52">
                        <c:v>5.7775785138617017E-2</c:v>
                      </c:pt>
                      <c:pt idx="53">
                        <c:v>5.8837814037151361E-2</c:v>
                      </c:pt>
                      <c:pt idx="54">
                        <c:v>5.9936613005091857E-2</c:v>
                      </c:pt>
                      <c:pt idx="55">
                        <c:v>6.0987643260188615E-2</c:v>
                      </c:pt>
                      <c:pt idx="56">
                        <c:v>6.2115962737416909E-2</c:v>
                      </c:pt>
                      <c:pt idx="57">
                        <c:v>6.328831668086643E-2</c:v>
                      </c:pt>
                      <c:pt idx="58">
                        <c:v>6.4388617176762614E-2</c:v>
                      </c:pt>
                      <c:pt idx="59">
                        <c:v>6.5507374553496145E-2</c:v>
                      </c:pt>
                      <c:pt idx="60">
                        <c:v>6.6587478352903628E-2</c:v>
                      </c:pt>
                      <c:pt idx="61">
                        <c:v>6.7649706651530764E-2</c:v>
                      </c:pt>
                      <c:pt idx="62">
                        <c:v>6.8744381035867566E-2</c:v>
                      </c:pt>
                      <c:pt idx="63">
                        <c:v>6.9810902540409586E-2</c:v>
                      </c:pt>
                      <c:pt idx="64">
                        <c:v>7.1018884048403341E-2</c:v>
                      </c:pt>
                      <c:pt idx="65">
                        <c:v>7.2095479358980932E-2</c:v>
                      </c:pt>
                      <c:pt idx="66">
                        <c:v>7.3081063556569445E-2</c:v>
                      </c:pt>
                      <c:pt idx="67">
                        <c:v>7.4190313621986637E-2</c:v>
                      </c:pt>
                      <c:pt idx="68">
                        <c:v>7.5380459132103228E-2</c:v>
                      </c:pt>
                      <c:pt idx="69">
                        <c:v>7.65659316649967E-2</c:v>
                      </c:pt>
                      <c:pt idx="70">
                        <c:v>7.7576805233214058E-2</c:v>
                      </c:pt>
                      <c:pt idx="71">
                        <c:v>7.8611358795497285E-2</c:v>
                      </c:pt>
                      <c:pt idx="72">
                        <c:v>7.9746852212886105E-2</c:v>
                      </c:pt>
                      <c:pt idx="73">
                        <c:v>8.0874706165687898E-2</c:v>
                      </c:pt>
                      <c:pt idx="74">
                        <c:v>8.1893424755985308E-2</c:v>
                      </c:pt>
                      <c:pt idx="75">
                        <c:v>8.3040582975824728E-2</c:v>
                      </c:pt>
                      <c:pt idx="76">
                        <c:v>8.4132708529263286E-2</c:v>
                      </c:pt>
                      <c:pt idx="77">
                        <c:v>8.5282863226350689E-2</c:v>
                      </c:pt>
                      <c:pt idx="78">
                        <c:v>8.6370528611763336E-2</c:v>
                      </c:pt>
                      <c:pt idx="79">
                        <c:v>8.7505277354012354E-2</c:v>
                      </c:pt>
                      <c:pt idx="80">
                        <c:v>8.8600164741407791E-2</c:v>
                      </c:pt>
                      <c:pt idx="81">
                        <c:v>8.965584443601711E-2</c:v>
                      </c:pt>
                      <c:pt idx="82">
                        <c:v>9.0693694822833931E-2</c:v>
                      </c:pt>
                      <c:pt idx="83">
                        <c:v>9.1818625709560051E-2</c:v>
                      </c:pt>
                      <c:pt idx="84">
                        <c:v>9.2949915392965696E-2</c:v>
                      </c:pt>
                      <c:pt idx="85">
                        <c:v>9.4048092907301165E-2</c:v>
                      </c:pt>
                      <c:pt idx="86">
                        <c:v>9.522969174096492E-2</c:v>
                      </c:pt>
                      <c:pt idx="87">
                        <c:v>9.6334427156693783E-2</c:v>
                      </c:pt>
                      <c:pt idx="88">
                        <c:v>9.7337032967206374E-2</c:v>
                      </c:pt>
                      <c:pt idx="89">
                        <c:v>9.8448642567483549E-2</c:v>
                      </c:pt>
                      <c:pt idx="90">
                        <c:v>9.954924182802731E-2</c:v>
                      </c:pt>
                      <c:pt idx="91">
                        <c:v>0.10068665795328209</c:v>
                      </c:pt>
                      <c:pt idx="92">
                        <c:v>0.10181838212117034</c:v>
                      </c:pt>
                      <c:pt idx="93">
                        <c:v>0.10294318444006531</c:v>
                      </c:pt>
                      <c:pt idx="94">
                        <c:v>0.10400508550740768</c:v>
                      </c:pt>
                      <c:pt idx="95">
                        <c:v>0.10507502143219707</c:v>
                      </c:pt>
                      <c:pt idx="96">
                        <c:v>0.10618670585027526</c:v>
                      </c:pt>
                      <c:pt idx="97">
                        <c:v>0.10726648214676207</c:v>
                      </c:pt>
                      <c:pt idx="98">
                        <c:v>0.10840991819240153</c:v>
                      </c:pt>
                      <c:pt idx="99">
                        <c:v>0.10954042690844008</c:v>
                      </c:pt>
                      <c:pt idx="100">
                        <c:v>0.11060577575172396</c:v>
                      </c:pt>
                      <c:pt idx="101">
                        <c:v>0.11179682255871159</c:v>
                      </c:pt>
                      <c:pt idx="102">
                        <c:v>0.11285585089179902</c:v>
                      </c:pt>
                      <c:pt idx="103">
                        <c:v>0.11393940729784853</c:v>
                      </c:pt>
                      <c:pt idx="104">
                        <c:v>0.1150500666471275</c:v>
                      </c:pt>
                      <c:pt idx="105">
                        <c:v>0.11617094516413082</c:v>
                      </c:pt>
                      <c:pt idx="106">
                        <c:v>0.1173153990156808</c:v>
                      </c:pt>
                      <c:pt idx="107">
                        <c:v>0.11834474624019023</c:v>
                      </c:pt>
                      <c:pt idx="108">
                        <c:v>0.11943353064318474</c:v>
                      </c:pt>
                      <c:pt idx="109">
                        <c:v>0.120516730309788</c:v>
                      </c:pt>
                      <c:pt idx="110">
                        <c:v>0.1216592363645459</c:v>
                      </c:pt>
                      <c:pt idx="111">
                        <c:v>0.12270524263331226</c:v>
                      </c:pt>
                      <c:pt idx="112">
                        <c:v>0.1238746426109878</c:v>
                      </c:pt>
                      <c:pt idx="113">
                        <c:v>0.12495775548496871</c:v>
                      </c:pt>
                      <c:pt idx="114">
                        <c:v>0.12599197539174395</c:v>
                      </c:pt>
                      <c:pt idx="115">
                        <c:v>0.12719841700722342</c:v>
                      </c:pt>
                      <c:pt idx="116">
                        <c:v>0.12831655222065472</c:v>
                      </c:pt>
                      <c:pt idx="117">
                        <c:v>0.12944987828330429</c:v>
                      </c:pt>
                      <c:pt idx="118">
                        <c:v>0.13057317038689739</c:v>
                      </c:pt>
                      <c:pt idx="119">
                        <c:v>0.1316702291432795</c:v>
                      </c:pt>
                      <c:pt idx="120">
                        <c:v>0.13284672656376437</c:v>
                      </c:pt>
                      <c:pt idx="121">
                        <c:v>0.13394530496789533</c:v>
                      </c:pt>
                      <c:pt idx="122">
                        <c:v>0.13497286977202064</c:v>
                      </c:pt>
                      <c:pt idx="123">
                        <c:v>0.13616971095126096</c:v>
                      </c:pt>
                      <c:pt idx="124">
                        <c:v>0.13727332695677461</c:v>
                      </c:pt>
                      <c:pt idx="125">
                        <c:v>0.13833455836694616</c:v>
                      </c:pt>
                      <c:pt idx="126">
                        <c:v>0.13939917036183647</c:v>
                      </c:pt>
                      <c:pt idx="127">
                        <c:v>0.14051863908875439</c:v>
                      </c:pt>
                      <c:pt idx="128">
                        <c:v>0.14165595196736058</c:v>
                      </c:pt>
                      <c:pt idx="129">
                        <c:v>0.1426796018927706</c:v>
                      </c:pt>
                      <c:pt idx="130">
                        <c:v>0.14380244191478492</c:v>
                      </c:pt>
                      <c:pt idx="131">
                        <c:v>0.1449364289712885</c:v>
                      </c:pt>
                      <c:pt idx="132">
                        <c:v>0.14607353893011621</c:v>
                      </c:pt>
                      <c:pt idx="133">
                        <c:v>0.14708473294460506</c:v>
                      </c:pt>
                      <c:pt idx="134">
                        <c:v>0.14826362086781927</c:v>
                      </c:pt>
                      <c:pt idx="135">
                        <c:v>0.14937756891677925</c:v>
                      </c:pt>
                      <c:pt idx="136">
                        <c:v>0.1505128555600658</c:v>
                      </c:pt>
                      <c:pt idx="137">
                        <c:v>0.15159381790873933</c:v>
                      </c:pt>
                      <c:pt idx="138">
                        <c:v>0.15270068027962064</c:v>
                      </c:pt>
                      <c:pt idx="139">
                        <c:v>0.1538270693287665</c:v>
                      </c:pt>
                      <c:pt idx="140">
                        <c:v>0.15489801734030267</c:v>
                      </c:pt>
                      <c:pt idx="141">
                        <c:v>0.1560555618375879</c:v>
                      </c:pt>
                      <c:pt idx="142">
                        <c:v>0.15713516865348862</c:v>
                      </c:pt>
                      <c:pt idx="143">
                        <c:v>0.15819416525579449</c:v>
                      </c:pt>
                      <c:pt idx="144">
                        <c:v>0.15931944295456474</c:v>
                      </c:pt>
                      <c:pt idx="145">
                        <c:v>0.16043702271607643</c:v>
                      </c:pt>
                      <c:pt idx="146">
                        <c:v>0.16152975424224797</c:v>
                      </c:pt>
                      <c:pt idx="147">
                        <c:v>0.16266982773622751</c:v>
                      </c:pt>
                      <c:pt idx="148">
                        <c:v>0.1637291989189702</c:v>
                      </c:pt>
                      <c:pt idx="149">
                        <c:v>0.1648305457777694</c:v>
                      </c:pt>
                      <c:pt idx="150">
                        <c:v>0.16597148070202281</c:v>
                      </c:pt>
                      <c:pt idx="151">
                        <c:v>0.16712115029293961</c:v>
                      </c:pt>
                      <c:pt idx="152">
                        <c:v>0.16819677630819399</c:v>
                      </c:pt>
                      <c:pt idx="153">
                        <c:v>0.16921083452453528</c:v>
                      </c:pt>
                      <c:pt idx="154">
                        <c:v>0.17033344715721435</c:v>
                      </c:pt>
                      <c:pt idx="155">
                        <c:v>0.1714523128216843</c:v>
                      </c:pt>
                      <c:pt idx="156">
                        <c:v>0.1726158922823085</c:v>
                      </c:pt>
                      <c:pt idx="157">
                        <c:v>0.17367558844752798</c:v>
                      </c:pt>
                      <c:pt idx="158">
                        <c:v>0.17481328073336461</c:v>
                      </c:pt>
                      <c:pt idx="159">
                        <c:v>0.1759617189671713</c:v>
                      </c:pt>
                      <c:pt idx="160">
                        <c:v>0.17700756448973487</c:v>
                      </c:pt>
                      <c:pt idx="161">
                        <c:v>0.17810168573911792</c:v>
                      </c:pt>
                      <c:pt idx="162">
                        <c:v>0.17918184329893555</c:v>
                      </c:pt>
                      <c:pt idx="163">
                        <c:v>0.18032230775335259</c:v>
                      </c:pt>
                      <c:pt idx="164">
                        <c:v>0.18141691863132836</c:v>
                      </c:pt>
                      <c:pt idx="165">
                        <c:v>0.18251362989244438</c:v>
                      </c:pt>
                      <c:pt idx="166">
                        <c:v>0.18363423000078807</c:v>
                      </c:pt>
                      <c:pt idx="167">
                        <c:v>0.18477973892358796</c:v>
                      </c:pt>
                      <c:pt idx="168">
                        <c:v>0.18588574264380137</c:v>
                      </c:pt>
                      <c:pt idx="169">
                        <c:v>0.18696989307247591</c:v>
                      </c:pt>
                      <c:pt idx="170">
                        <c:v>0.18805686774815472</c:v>
                      </c:pt>
                      <c:pt idx="171">
                        <c:v>0.18915360906076067</c:v>
                      </c:pt>
                      <c:pt idx="172">
                        <c:v>0.19026665541486659</c:v>
                      </c:pt>
                      <c:pt idx="173">
                        <c:v>0.19139151609011995</c:v>
                      </c:pt>
                      <c:pt idx="174">
                        <c:v>0.1924477275803734</c:v>
                      </c:pt>
                      <c:pt idx="175">
                        <c:v>0.19356843406560359</c:v>
                      </c:pt>
                      <c:pt idx="176">
                        <c:v>0.19463776139896244</c:v>
                      </c:pt>
                      <c:pt idx="177">
                        <c:v>0.1958362031924652</c:v>
                      </c:pt>
                      <c:pt idx="178">
                        <c:v>0.19686465364721414</c:v>
                      </c:pt>
                      <c:pt idx="179">
                        <c:v>0.19798118546731355</c:v>
                      </c:pt>
                      <c:pt idx="180">
                        <c:v>0.19911959214397962</c:v>
                      </c:pt>
                      <c:pt idx="181">
                        <c:v>0.20017869647007705</c:v>
                      </c:pt>
                      <c:pt idx="182">
                        <c:v>0.20123715362549399</c:v>
                      </c:pt>
                      <c:pt idx="183">
                        <c:v>0.20235964608202694</c:v>
                      </c:pt>
                      <c:pt idx="184">
                        <c:v>0.20344688852900666</c:v>
                      </c:pt>
                      <c:pt idx="185">
                        <c:v>0.20459094601891614</c:v>
                      </c:pt>
                      <c:pt idx="186">
                        <c:v>0.20566691781509783</c:v>
                      </c:pt>
                      <c:pt idx="187">
                        <c:v>0.20683545503949893</c:v>
                      </c:pt>
                      <c:pt idx="188">
                        <c:v>0.2079114435225457</c:v>
                      </c:pt>
                      <c:pt idx="189">
                        <c:v>0.20902503683644133</c:v>
                      </c:pt>
                      <c:pt idx="190">
                        <c:v>0.21011266330623629</c:v>
                      </c:pt>
                      <c:pt idx="191">
                        <c:v>0.2112346709448894</c:v>
                      </c:pt>
                      <c:pt idx="192">
                        <c:v>0.21229305758599196</c:v>
                      </c:pt>
                      <c:pt idx="193">
                        <c:v>0.21342737745258716</c:v>
                      </c:pt>
                      <c:pt idx="194">
                        <c:v>0.21448386639880113</c:v>
                      </c:pt>
                      <c:pt idx="195">
                        <c:v>0.21554807409811855</c:v>
                      </c:pt>
                      <c:pt idx="196">
                        <c:v>0.21669945905470606</c:v>
                      </c:pt>
                      <c:pt idx="197">
                        <c:v>0.21781662386838901</c:v>
                      </c:pt>
                      <c:pt idx="198">
                        <c:v>0.21894038949271427</c:v>
                      </c:pt>
                      <c:pt idx="199">
                        <c:v>0.22001495728437021</c:v>
                      </c:pt>
                      <c:pt idx="200">
                        <c:v>0.2210893007877904</c:v>
                      </c:pt>
                      <c:pt idx="201">
                        <c:v>0.22221579876197692</c:v>
                      </c:pt>
                      <c:pt idx="202">
                        <c:v>0.22329639853211183</c:v>
                      </c:pt>
                      <c:pt idx="203">
                        <c:v>0.22442311018697031</c:v>
                      </c:pt>
                      <c:pt idx="204">
                        <c:v>0.22547632165504528</c:v>
                      </c:pt>
                      <c:pt idx="205">
                        <c:v>0.22663743500396299</c:v>
                      </c:pt>
                      <c:pt idx="206">
                        <c:v>0.22773700468217703</c:v>
                      </c:pt>
                      <c:pt idx="207">
                        <c:v>0.22883174366500567</c:v>
                      </c:pt>
                      <c:pt idx="208">
                        <c:v>0.22990973810892285</c:v>
                      </c:pt>
                      <c:pt idx="209">
                        <c:v>0.23100896652577915</c:v>
                      </c:pt>
                      <c:pt idx="210">
                        <c:v>0.23212326121296942</c:v>
                      </c:pt>
                      <c:pt idx="211">
                        <c:v>0.23318118496763729</c:v>
                      </c:pt>
                      <c:pt idx="212">
                        <c:v>0.23433105302628729</c:v>
                      </c:pt>
                      <c:pt idx="213">
                        <c:v>0.23541074051925012</c:v>
                      </c:pt>
                      <c:pt idx="214">
                        <c:v>0.2364898865861679</c:v>
                      </c:pt>
                      <c:pt idx="215">
                        <c:v>0.23762641177914556</c:v>
                      </c:pt>
                      <c:pt idx="216">
                        <c:v>0.23868672783464487</c:v>
                      </c:pt>
                      <c:pt idx="217">
                        <c:v>0.23983101957015385</c:v>
                      </c:pt>
                      <c:pt idx="218">
                        <c:v>0.2408742003703972</c:v>
                      </c:pt>
                      <c:pt idx="219">
                        <c:v>0.24200541160042838</c:v>
                      </c:pt>
                      <c:pt idx="220">
                        <c:v>0.24310396725472358</c:v>
                      </c:pt>
                      <c:pt idx="221">
                        <c:v>0.24418764163993334</c:v>
                      </c:pt>
                      <c:pt idx="222">
                        <c:v>0.24537164725556901</c:v>
                      </c:pt>
                      <c:pt idx="223">
                        <c:v>0.24648373270454349</c:v>
                      </c:pt>
                      <c:pt idx="224">
                        <c:v>0.24754653626828205</c:v>
                      </c:pt>
                      <c:pt idx="225">
                        <c:v>0.24863351168715164</c:v>
                      </c:pt>
                      <c:pt idx="226">
                        <c:v>0.24967966215501097</c:v>
                      </c:pt>
                      <c:pt idx="227">
                        <c:v>0.25079682408102366</c:v>
                      </c:pt>
                      <c:pt idx="228">
                        <c:v>0.25194385037826811</c:v>
                      </c:pt>
                      <c:pt idx="229">
                        <c:v>0.25309803292312116</c:v>
                      </c:pt>
                      <c:pt idx="230">
                        <c:v>0.25417901611068422</c:v>
                      </c:pt>
                      <c:pt idx="231">
                        <c:v>0.25523014275611933</c:v>
                      </c:pt>
                      <c:pt idx="232">
                        <c:v>0.25640497077107699</c:v>
                      </c:pt>
                      <c:pt idx="233">
                        <c:v>0.25751185899982032</c:v>
                      </c:pt>
                      <c:pt idx="234">
                        <c:v>0.2586121864416453</c:v>
                      </c:pt>
                      <c:pt idx="235">
                        <c:v>0.25969472317334785</c:v>
                      </c:pt>
                      <c:pt idx="236">
                        <c:v>0.2607890228682081</c:v>
                      </c:pt>
                      <c:pt idx="237">
                        <c:v>0.26190406853418996</c:v>
                      </c:pt>
                      <c:pt idx="238">
                        <c:v>0.26298940195836773</c:v>
                      </c:pt>
                      <c:pt idx="239">
                        <c:v>0.26404342582518447</c:v>
                      </c:pt>
                      <c:pt idx="240">
                        <c:v>0.26517320528658839</c:v>
                      </c:pt>
                      <c:pt idx="241">
                        <c:v>0.2662456545348949</c:v>
                      </c:pt>
                      <c:pt idx="242">
                        <c:v>0.26739563919183484</c:v>
                      </c:pt>
                      <c:pt idx="243">
                        <c:v>0.26843204651709762</c:v>
                      </c:pt>
                      <c:pt idx="244">
                        <c:v>0.26958410629134122</c:v>
                      </c:pt>
                      <c:pt idx="245">
                        <c:v>0.27069162236759042</c:v>
                      </c:pt>
                      <c:pt idx="246">
                        <c:v>0.2717633540015148</c:v>
                      </c:pt>
                      <c:pt idx="247">
                        <c:v>0.27287838479782867</c:v>
                      </c:pt>
                      <c:pt idx="248">
                        <c:v>0.27400255480506741</c:v>
                      </c:pt>
                      <c:pt idx="249">
                        <c:v>0.27502725278690809</c:v>
                      </c:pt>
                      <c:pt idx="250">
                        <c:v>0.27625386885975256</c:v>
                      </c:pt>
                      <c:pt idx="251">
                        <c:v>0.27729907114593078</c:v>
                      </c:pt>
                      <c:pt idx="252">
                        <c:v>0.27839274259222713</c:v>
                      </c:pt>
                      <c:pt idx="253">
                        <c:v>0.2794989190280921</c:v>
                      </c:pt>
                      <c:pt idx="254">
                        <c:v>0.28052864166094449</c:v>
                      </c:pt>
                      <c:pt idx="255">
                        <c:v>0.2816265516925287</c:v>
                      </c:pt>
                      <c:pt idx="256">
                        <c:v>0.2827270065272437</c:v>
                      </c:pt>
                      <c:pt idx="257">
                        <c:v>0.28385003617987969</c:v>
                      </c:pt>
                      <c:pt idx="258">
                        <c:v>0.28494621122027597</c:v>
                      </c:pt>
                      <c:pt idx="259">
                        <c:v>0.28605952425168441</c:v>
                      </c:pt>
                      <c:pt idx="260">
                        <c:v>0.28716954267900535</c:v>
                      </c:pt>
                      <c:pt idx="261">
                        <c:v>0.28825723608568421</c:v>
                      </c:pt>
                      <c:pt idx="262">
                        <c:v>0.28935428734958413</c:v>
                      </c:pt>
                      <c:pt idx="263">
                        <c:v>0.29042790477790537</c:v>
                      </c:pt>
                      <c:pt idx="264">
                        <c:v>0.29159016245723218</c:v>
                      </c:pt>
                      <c:pt idx="265">
                        <c:v>0.29271562136707618</c:v>
                      </c:pt>
                      <c:pt idx="266">
                        <c:v>0.2937916133276085</c:v>
                      </c:pt>
                      <c:pt idx="267">
                        <c:v>0.29491034573852126</c:v>
                      </c:pt>
                      <c:pt idx="268">
                        <c:v>0.29594425524069728</c:v>
                      </c:pt>
                      <c:pt idx="269">
                        <c:v>0.29707717345717988</c:v>
                      </c:pt>
                      <c:pt idx="270">
                        <c:v>0.29819186012575261</c:v>
                      </c:pt>
                      <c:pt idx="271">
                        <c:v>0.29925943650551518</c:v>
                      </c:pt>
                      <c:pt idx="272">
                        <c:v>0.30038613046343821</c:v>
                      </c:pt>
                      <c:pt idx="273">
                        <c:v>0.30150229730797401</c:v>
                      </c:pt>
                      <c:pt idx="274">
                        <c:v>0.30259862874654275</c:v>
                      </c:pt>
                      <c:pt idx="275">
                        <c:v>0.30371509044038331</c:v>
                      </c:pt>
                      <c:pt idx="276">
                        <c:v>0.30486284741078806</c:v>
                      </c:pt>
                      <c:pt idx="277">
                        <c:v>0.30593204380992745</c:v>
                      </c:pt>
                      <c:pt idx="278">
                        <c:v>0.30703577733915993</c:v>
                      </c:pt>
                      <c:pt idx="279">
                        <c:v>0.30817134405338198</c:v>
                      </c:pt>
                      <c:pt idx="280">
                        <c:v>0.30930276318326999</c:v>
                      </c:pt>
                      <c:pt idx="281">
                        <c:v>0.31038891581795547</c:v>
                      </c:pt>
                      <c:pt idx="282">
                        <c:v>0.31145448633934508</c:v>
                      </c:pt>
                      <c:pt idx="283">
                        <c:v>0.31258734567893576</c:v>
                      </c:pt>
                      <c:pt idx="284">
                        <c:v>0.3136553697254888</c:v>
                      </c:pt>
                      <c:pt idx="285">
                        <c:v>0.31469737516407564</c:v>
                      </c:pt>
                      <c:pt idx="286">
                        <c:v>0.31581504227217211</c:v>
                      </c:pt>
                      <c:pt idx="287">
                        <c:v>0.31695092133936487</c:v>
                      </c:pt>
                      <c:pt idx="288">
                        <c:v>0.31803255964835186</c:v>
                      </c:pt>
                      <c:pt idx="289">
                        <c:v>0.31913448524165633</c:v>
                      </c:pt>
                      <c:pt idx="290">
                        <c:v>0.32021615512289781</c:v>
                      </c:pt>
                      <c:pt idx="291">
                        <c:v>0.32132040261414963</c:v>
                      </c:pt>
                      <c:pt idx="292">
                        <c:v>0.32241956809508143</c:v>
                      </c:pt>
                      <c:pt idx="293">
                        <c:v>0.32356639134244658</c:v>
                      </c:pt>
                      <c:pt idx="294">
                        <c:v>0.32469674889492495</c:v>
                      </c:pt>
                      <c:pt idx="295">
                        <c:v>0.3257885541936188</c:v>
                      </c:pt>
                      <c:pt idx="296">
                        <c:v>0.32689993398446404</c:v>
                      </c:pt>
                      <c:pt idx="297">
                        <c:v>0.32795951253800393</c:v>
                      </c:pt>
                      <c:pt idx="298">
                        <c:v>0.32906551701035069</c:v>
                      </c:pt>
                      <c:pt idx="299">
                        <c:v>0.33015831187466016</c:v>
                      </c:pt>
                      <c:pt idx="300">
                        <c:v>0.33123714281373695</c:v>
                      </c:pt>
                      <c:pt idx="301">
                        <c:v>0.33239336152756327</c:v>
                      </c:pt>
                      <c:pt idx="302">
                        <c:v>0.33352289550692871</c:v>
                      </c:pt>
                      <c:pt idx="303">
                        <c:v>0.33456205430494845</c:v>
                      </c:pt>
                      <c:pt idx="304">
                        <c:v>0.33569919218225347</c:v>
                      </c:pt>
                      <c:pt idx="305">
                        <c:v>0.33680484333055244</c:v>
                      </c:pt>
                      <c:pt idx="306">
                        <c:v>0.33790894728264864</c:v>
                      </c:pt>
                      <c:pt idx="307">
                        <c:v>0.33899692942894388</c:v>
                      </c:pt>
                      <c:pt idx="308">
                        <c:v>0.34012150066269747</c:v>
                      </c:pt>
                      <c:pt idx="309">
                        <c:v>0.34117727157079697</c:v>
                      </c:pt>
                      <c:pt idx="310">
                        <c:v>0.34236000234104164</c:v>
                      </c:pt>
                      <c:pt idx="311">
                        <c:v>0.34341503770837878</c:v>
                      </c:pt>
                      <c:pt idx="312">
                        <c:v>0.34458782349285333</c:v>
                      </c:pt>
                      <c:pt idx="313">
                        <c:v>0.34561723357563734</c:v>
                      </c:pt>
                      <c:pt idx="314">
                        <c:v>0.34675036957819133</c:v>
                      </c:pt>
                      <c:pt idx="315">
                        <c:v>0.34787904648872214</c:v>
                      </c:pt>
                      <c:pt idx="316">
                        <c:v>0.3489599534469594</c:v>
                      </c:pt>
                      <c:pt idx="317">
                        <c:v>0.35005249829022322</c:v>
                      </c:pt>
                      <c:pt idx="318">
                        <c:v>0.35112105988660841</c:v>
                      </c:pt>
                      <c:pt idx="319">
                        <c:v>0.35225516241919874</c:v>
                      </c:pt>
                      <c:pt idx="320">
                        <c:v>0.35335164959934018</c:v>
                      </c:pt>
                      <c:pt idx="321">
                        <c:v>0.35443511778911002</c:v>
                      </c:pt>
                      <c:pt idx="322">
                        <c:v>0.35550833842875751</c:v>
                      </c:pt>
                      <c:pt idx="323">
                        <c:v>0.35665544969683116</c:v>
                      </c:pt>
                      <c:pt idx="324">
                        <c:v>0.35771765434776914</c:v>
                      </c:pt>
                      <c:pt idx="325">
                        <c:v>0.35883382687520976</c:v>
                      </c:pt>
                      <c:pt idx="326">
                        <c:v>0.35996822903358411</c:v>
                      </c:pt>
                      <c:pt idx="327">
                        <c:v>0.36106885787050702</c:v>
                      </c:pt>
                      <c:pt idx="328">
                        <c:v>0.36216996235611665</c:v>
                      </c:pt>
                      <c:pt idx="329">
                        <c:v>0.36325692644627755</c:v>
                      </c:pt>
                      <c:pt idx="330">
                        <c:v>0.36439644623588302</c:v>
                      </c:pt>
                      <c:pt idx="331">
                        <c:v>0.36545487133023091</c:v>
                      </c:pt>
                      <c:pt idx="332">
                        <c:v>0.36659389161381423</c:v>
                      </c:pt>
                      <c:pt idx="333">
                        <c:v>0.36769313761327116</c:v>
                      </c:pt>
                      <c:pt idx="334">
                        <c:v>0.36878344030804738</c:v>
                      </c:pt>
                      <c:pt idx="335">
                        <c:v>0.36986303285933436</c:v>
                      </c:pt>
                      <c:pt idx="336">
                        <c:v>0.37100718168644958</c:v>
                      </c:pt>
                      <c:pt idx="337">
                        <c:v>0.37209833702300205</c:v>
                      </c:pt>
                      <c:pt idx="338">
                        <c:v>0.37320561088726156</c:v>
                      </c:pt>
                      <c:pt idx="339">
                        <c:v>0.37428855072879508</c:v>
                      </c:pt>
                      <c:pt idx="340">
                        <c:v>0.37542257238273125</c:v>
                      </c:pt>
                      <c:pt idx="341">
                        <c:v>0.37651698218000501</c:v>
                      </c:pt>
                      <c:pt idx="342">
                        <c:v>0.37761756776408506</c:v>
                      </c:pt>
                      <c:pt idx="343">
                        <c:v>0.37867906523124678</c:v>
                      </c:pt>
                      <c:pt idx="344">
                        <c:v>0.37981443643924651</c:v>
                      </c:pt>
                      <c:pt idx="345">
                        <c:v>0.38084153867110659</c:v>
                      </c:pt>
                      <c:pt idx="346">
                        <c:v>0.38198870459918732</c:v>
                      </c:pt>
                      <c:pt idx="347">
                        <c:v>0.38310329918320168</c:v>
                      </c:pt>
                      <c:pt idx="348">
                        <c:v>0.38418691772370805</c:v>
                      </c:pt>
                      <c:pt idx="349">
                        <c:v>0.38526504496169023</c:v>
                      </c:pt>
                      <c:pt idx="350">
                        <c:v>0.38640365513538233</c:v>
                      </c:pt>
                      <c:pt idx="351">
                        <c:v>0.38746551297201987</c:v>
                      </c:pt>
                      <c:pt idx="352">
                        <c:v>0.38859380473609018</c:v>
                      </c:pt>
                      <c:pt idx="353">
                        <c:v>0.38965688050725095</c:v>
                      </c:pt>
                      <c:pt idx="354">
                        <c:v>0.39075300457313578</c:v>
                      </c:pt>
                      <c:pt idx="355">
                        <c:v>0.39191217701234726</c:v>
                      </c:pt>
                      <c:pt idx="356">
                        <c:v>0.39302377866261062</c:v>
                      </c:pt>
                      <c:pt idx="357">
                        <c:v>0.39413718918666929</c:v>
                      </c:pt>
                      <c:pt idx="358">
                        <c:v>0.39530655822168759</c:v>
                      </c:pt>
                      <c:pt idx="359">
                        <c:v>0.39640397253132104</c:v>
                      </c:pt>
                      <c:pt idx="360">
                        <c:v>0.39753625329203962</c:v>
                      </c:pt>
                      <c:pt idx="361">
                        <c:v>0.39863475766144518</c:v>
                      </c:pt>
                      <c:pt idx="362">
                        <c:v>0.3997333764382392</c:v>
                      </c:pt>
                      <c:pt idx="363">
                        <c:v>0.40077389894328369</c:v>
                      </c:pt>
                      <c:pt idx="364">
                        <c:v>0.40187051558073172</c:v>
                      </c:pt>
                      <c:pt idx="365">
                        <c:v>0.4029662701703301</c:v>
                      </c:pt>
                      <c:pt idx="366">
                        <c:v>0.40408533620685871</c:v>
                      </c:pt>
                      <c:pt idx="367">
                        <c:v>0.40521586868761189</c:v>
                      </c:pt>
                      <c:pt idx="368">
                        <c:v>0.40632421988160905</c:v>
                      </c:pt>
                      <c:pt idx="369">
                        <c:v>0.40743237921446818</c:v>
                      </c:pt>
                      <c:pt idx="370">
                        <c:v>0.40843036230414309</c:v>
                      </c:pt>
                      <c:pt idx="371">
                        <c:v>0.40950371263923468</c:v>
                      </c:pt>
                      <c:pt idx="372">
                        <c:v>0.41058958658175515</c:v>
                      </c:pt>
                      <c:pt idx="373">
                        <c:v>0.41177066742860974</c:v>
                      </c:pt>
                      <c:pt idx="374">
                        <c:v>0.41282686879826497</c:v>
                      </c:pt>
                      <c:pt idx="375">
                        <c:v>0.41396050947198698</c:v>
                      </c:pt>
                      <c:pt idx="376">
                        <c:v>0.41507663428884295</c:v>
                      </c:pt>
                      <c:pt idx="377">
                        <c:v>0.4162167510328264</c:v>
                      </c:pt>
                      <c:pt idx="378">
                        <c:v>0.41734971699403484</c:v>
                      </c:pt>
                      <c:pt idx="379">
                        <c:v>0.41841463683899882</c:v>
                      </c:pt>
                      <c:pt idx="380">
                        <c:v>0.41947116789757971</c:v>
                      </c:pt>
                      <c:pt idx="381">
                        <c:v>0.42056210132211447</c:v>
                      </c:pt>
                      <c:pt idx="382">
                        <c:v>0.42171648089160529</c:v>
                      </c:pt>
                      <c:pt idx="383">
                        <c:v>0.42280942068881294</c:v>
                      </c:pt>
                      <c:pt idx="384">
                        <c:v>0.42392217424114398</c:v>
                      </c:pt>
                      <c:pt idx="385">
                        <c:v>0.42504230175835483</c:v>
                      </c:pt>
                      <c:pt idx="386">
                        <c:v>0.42610808474598044</c:v>
                      </c:pt>
                      <c:pt idx="387">
                        <c:v>0.42723605566508888</c:v>
                      </c:pt>
                      <c:pt idx="388">
                        <c:v>0.4283121050007429</c:v>
                      </c:pt>
                      <c:pt idx="389">
                        <c:v>0.42942047053986165</c:v>
                      </c:pt>
                      <c:pt idx="390">
                        <c:v>0.43048703092507551</c:v>
                      </c:pt>
                      <c:pt idx="391">
                        <c:v>0.43159716998584241</c:v>
                      </c:pt>
                      <c:pt idx="392">
                        <c:v>0.43271052294949941</c:v>
                      </c:pt>
                      <c:pt idx="393">
                        <c:v>0.43378509186727926</c:v>
                      </c:pt>
                      <c:pt idx="394">
                        <c:v>0.43490550848856308</c:v>
                      </c:pt>
                      <c:pt idx="395">
                        <c:v>0.43599363410534275</c:v>
                      </c:pt>
                      <c:pt idx="396">
                        <c:v>0.4370391470301801</c:v>
                      </c:pt>
                      <c:pt idx="397">
                        <c:v>0.43819965118100379</c:v>
                      </c:pt>
                      <c:pt idx="398">
                        <c:v>0.43930747411398546</c:v>
                      </c:pt>
                      <c:pt idx="399">
                        <c:v>0.44044823014280415</c:v>
                      </c:pt>
                      <c:pt idx="400">
                        <c:v>0.44154657587884161</c:v>
                      </c:pt>
                      <c:pt idx="401">
                        <c:v>0.44257574261108329</c:v>
                      </c:pt>
                      <c:pt idx="402">
                        <c:v>0.44368050169525741</c:v>
                      </c:pt>
                      <c:pt idx="403">
                        <c:v>0.44473768888409354</c:v>
                      </c:pt>
                      <c:pt idx="404">
                        <c:v>0.44587622691244155</c:v>
                      </c:pt>
                      <c:pt idx="405">
                        <c:v>0.44697456687372983</c:v>
                      </c:pt>
                      <c:pt idx="406">
                        <c:v>0.44804005810654735</c:v>
                      </c:pt>
                      <c:pt idx="407">
                        <c:v>0.4491888003383509</c:v>
                      </c:pt>
                      <c:pt idx="408">
                        <c:v>0.45031681032630111</c:v>
                      </c:pt>
                      <c:pt idx="409">
                        <c:v>0.45138506639879317</c:v>
                      </c:pt>
                      <c:pt idx="410">
                        <c:v>0.45246587489124412</c:v>
                      </c:pt>
                      <c:pt idx="411">
                        <c:v>0.4535905433411706</c:v>
                      </c:pt>
                      <c:pt idx="412">
                        <c:v>0.45468162369662296</c:v>
                      </c:pt>
                      <c:pt idx="413">
                        <c:v>0.45579616344739049</c:v>
                      </c:pt>
                      <c:pt idx="414">
                        <c:v>0.45685223074146447</c:v>
                      </c:pt>
                      <c:pt idx="415">
                        <c:v>0.4580183095799053</c:v>
                      </c:pt>
                      <c:pt idx="416">
                        <c:v>0.4591560619032502</c:v>
                      </c:pt>
                      <c:pt idx="417">
                        <c:v>0.46021139349268003</c:v>
                      </c:pt>
                      <c:pt idx="418">
                        <c:v>0.46131037584742984</c:v>
                      </c:pt>
                      <c:pt idx="419">
                        <c:v>0.46240694849492803</c:v>
                      </c:pt>
                      <c:pt idx="420">
                        <c:v>0.46353759563456098</c:v>
                      </c:pt>
                      <c:pt idx="421">
                        <c:v>0.46461654571086142</c:v>
                      </c:pt>
                      <c:pt idx="422">
                        <c:v>0.46569843219340334</c:v>
                      </c:pt>
                      <c:pt idx="423">
                        <c:v>0.46676840844375</c:v>
                      </c:pt>
                      <c:pt idx="424">
                        <c:v>0.46791576699193582</c:v>
                      </c:pt>
                      <c:pt idx="425">
                        <c:v>0.46901755207017215</c:v>
                      </c:pt>
                      <c:pt idx="426">
                        <c:v>0.47012751237636896</c:v>
                      </c:pt>
                      <c:pt idx="427">
                        <c:v>0.47122437105829984</c:v>
                      </c:pt>
                      <c:pt idx="428">
                        <c:v>0.47233472771503093</c:v>
                      </c:pt>
                      <c:pt idx="429">
                        <c:v>0.47343199797274343</c:v>
                      </c:pt>
                      <c:pt idx="430">
                        <c:v>0.47455229214166417</c:v>
                      </c:pt>
                      <c:pt idx="431">
                        <c:v>0.47563753618567117</c:v>
                      </c:pt>
                      <c:pt idx="432">
                        <c:v>0.47669023035653985</c:v>
                      </c:pt>
                      <c:pt idx="433">
                        <c:v>0.47778177862079252</c:v>
                      </c:pt>
                      <c:pt idx="434">
                        <c:v>0.47889550511788181</c:v>
                      </c:pt>
                      <c:pt idx="435">
                        <c:v>0.48002333523532903</c:v>
                      </c:pt>
                      <c:pt idx="436">
                        <c:v>0.48108811918165079</c:v>
                      </c:pt>
                      <c:pt idx="437">
                        <c:v>0.48220085641802835</c:v>
                      </c:pt>
                      <c:pt idx="438">
                        <c:v>0.48331180719526723</c:v>
                      </c:pt>
                      <c:pt idx="439">
                        <c:v>0.48439733052325129</c:v>
                      </c:pt>
                      <c:pt idx="440">
                        <c:v>0.4855367729215459</c:v>
                      </c:pt>
                      <c:pt idx="441">
                        <c:v>0.48660331903454479</c:v>
                      </c:pt>
                      <c:pt idx="442">
                        <c:v>0.48771556221023965</c:v>
                      </c:pt>
                      <c:pt idx="443">
                        <c:v>0.4888496236560127</c:v>
                      </c:pt>
                      <c:pt idx="444">
                        <c:v>0.48992654265556118</c:v>
                      </c:pt>
                      <c:pt idx="445">
                        <c:v>0.49102910394295324</c:v>
                      </c:pt>
                      <c:pt idx="446">
                        <c:v>0.49214989935205233</c:v>
                      </c:pt>
                      <c:pt idx="447">
                        <c:v>0.49321141252197603</c:v>
                      </c:pt>
                      <c:pt idx="448">
                        <c:v>0.49434049156481885</c:v>
                      </c:pt>
                      <c:pt idx="449">
                        <c:v>0.49546822098969878</c:v>
                      </c:pt>
                      <c:pt idx="450">
                        <c:v>0.49652172192289984</c:v>
                      </c:pt>
                      <c:pt idx="451">
                        <c:v>0.49760379403741545</c:v>
                      </c:pt>
                      <c:pt idx="452">
                        <c:v>0.49873396675363624</c:v>
                      </c:pt>
                      <c:pt idx="453">
                        <c:v>0.49987590711931329</c:v>
                      </c:pt>
                      <c:pt idx="454">
                        <c:v>0.5009856609737886</c:v>
                      </c:pt>
                      <c:pt idx="455">
                        <c:v>0.50212340784648601</c:v>
                      </c:pt>
                      <c:pt idx="456">
                        <c:v>0.50318179140191344</c:v>
                      </c:pt>
                      <c:pt idx="457">
                        <c:v>0.50431011283069338</c:v>
                      </c:pt>
                      <c:pt idx="458">
                        <c:v>0.50539158025087139</c:v>
                      </c:pt>
                      <c:pt idx="459">
                        <c:v>0.50653753735279328</c:v>
                      </c:pt>
                      <c:pt idx="460">
                        <c:v>0.50757629468344134</c:v>
                      </c:pt>
                      <c:pt idx="461">
                        <c:v>0.50870480030127563</c:v>
                      </c:pt>
                      <c:pt idx="462">
                        <c:v>0.50979157141974674</c:v>
                      </c:pt>
                      <c:pt idx="463">
                        <c:v>0.51088795385217234</c:v>
                      </c:pt>
                      <c:pt idx="464">
                        <c:v>0.51199733462873975</c:v>
                      </c:pt>
                      <c:pt idx="465">
                        <c:v>0.5131017508936726</c:v>
                      </c:pt>
                      <c:pt idx="466">
                        <c:v>0.51415218022989462</c:v>
                      </c:pt>
                      <c:pt idx="467">
                        <c:v>0.51522600818920306</c:v>
                      </c:pt>
                      <c:pt idx="468">
                        <c:v>0.5164140620693386</c:v>
                      </c:pt>
                      <c:pt idx="469">
                        <c:v>0.51745804684934948</c:v>
                      </c:pt>
                      <c:pt idx="470">
                        <c:v>0.51866824589856209</c:v>
                      </c:pt>
                      <c:pt idx="471">
                        <c:v>0.51971390933836903</c:v>
                      </c:pt>
                      <c:pt idx="472">
                        <c:v>0.52083271892681238</c:v>
                      </c:pt>
                      <c:pt idx="473">
                        <c:v>0.52193398193506246</c:v>
                      </c:pt>
                      <c:pt idx="474">
                        <c:v>0.52300292265967629</c:v>
                      </c:pt>
                      <c:pt idx="475">
                        <c:v>0.52414201003681227</c:v>
                      </c:pt>
                      <c:pt idx="476">
                        <c:v>0.5252075621024842</c:v>
                      </c:pt>
                      <c:pt idx="477">
                        <c:v>0.52628718624738657</c:v>
                      </c:pt>
                      <c:pt idx="478">
                        <c:v>0.52736451488665348</c:v>
                      </c:pt>
                      <c:pt idx="479">
                        <c:v>0.52848122809938936</c:v>
                      </c:pt>
                      <c:pt idx="480">
                        <c:v>0.52957753027190102</c:v>
                      </c:pt>
                      <c:pt idx="481">
                        <c:v>0.53069667449009361</c:v>
                      </c:pt>
                      <c:pt idx="482">
                        <c:v>0.53181897468065809</c:v>
                      </c:pt>
                      <c:pt idx="483">
                        <c:v>0.53294192911686733</c:v>
                      </c:pt>
                      <c:pt idx="484">
                        <c:v>0.53398950468314632</c:v>
                      </c:pt>
                      <c:pt idx="485">
                        <c:v>0.53511278198802625</c:v>
                      </c:pt>
                      <c:pt idx="486">
                        <c:v>0.53615295298864296</c:v>
                      </c:pt>
                      <c:pt idx="487">
                        <c:v>0.53724718792980841</c:v>
                      </c:pt>
                      <c:pt idx="488">
                        <c:v>0.53834135027112251</c:v>
                      </c:pt>
                      <c:pt idx="489">
                        <c:v>0.53940139492199868</c:v>
                      </c:pt>
                      <c:pt idx="490">
                        <c:v>0.54051053406699578</c:v>
                      </c:pt>
                      <c:pt idx="491">
                        <c:v>0.54169237952682647</c:v>
                      </c:pt>
                      <c:pt idx="492">
                        <c:v>0.54281319281827001</c:v>
                      </c:pt>
                      <c:pt idx="493">
                        <c:v>0.54391395341888149</c:v>
                      </c:pt>
                      <c:pt idx="494">
                        <c:v>0.54497555182331359</c:v>
                      </c:pt>
                      <c:pt idx="495">
                        <c:v>0.54610158850863821</c:v>
                      </c:pt>
                      <c:pt idx="496">
                        <c:v>0.54721573358992937</c:v>
                      </c:pt>
                      <c:pt idx="497">
                        <c:v>0.54831262037752226</c:v>
                      </c:pt>
                      <c:pt idx="498">
                        <c:v>0.54935929872061551</c:v>
                      </c:pt>
                      <c:pt idx="499">
                        <c:v>0.55042065351373026</c:v>
                      </c:pt>
                      <c:pt idx="500">
                        <c:v>0.55154252223002387</c:v>
                      </c:pt>
                      <c:pt idx="501">
                        <c:v>0.55259178128539932</c:v>
                      </c:pt>
                      <c:pt idx="502">
                        <c:v>0.55370689039548426</c:v>
                      </c:pt>
                      <c:pt idx="503">
                        <c:v>0.55483503440408732</c:v>
                      </c:pt>
                      <c:pt idx="504">
                        <c:v>0.55595532348640941</c:v>
                      </c:pt>
                      <c:pt idx="505">
                        <c:v>0.55705874738714523</c:v>
                      </c:pt>
                      <c:pt idx="506">
                        <c:v>0.55812748204994356</c:v>
                      </c:pt>
                      <c:pt idx="507">
                        <c:v>0.55926955673407475</c:v>
                      </c:pt>
                      <c:pt idx="508">
                        <c:v>0.56035327479850494</c:v>
                      </c:pt>
                      <c:pt idx="509">
                        <c:v>0.56147670208038014</c:v>
                      </c:pt>
                      <c:pt idx="510">
                        <c:v>0.56249643819433059</c:v>
                      </c:pt>
                      <c:pt idx="511">
                        <c:v>0.56361734875393554</c:v>
                      </c:pt>
                      <c:pt idx="512">
                        <c:v>0.56477005954187409</c:v>
                      </c:pt>
                      <c:pt idx="513">
                        <c:v>0.56585131206853412</c:v>
                      </c:pt>
                      <c:pt idx="514">
                        <c:v>0.56694027334798913</c:v>
                      </c:pt>
                      <c:pt idx="515">
                        <c:v>0.56803743461618872</c:v>
                      </c:pt>
                      <c:pt idx="516">
                        <c:v>0.56909488465949032</c:v>
                      </c:pt>
                      <c:pt idx="517">
                        <c:v>0.57016574683405308</c:v>
                      </c:pt>
                      <c:pt idx="518">
                        <c:v>0.57127948475276891</c:v>
                      </c:pt>
                      <c:pt idx="519">
                        <c:v>0.57239630279245157</c:v>
                      </c:pt>
                      <c:pt idx="520">
                        <c:v>0.57352489761087244</c:v>
                      </c:pt>
                      <c:pt idx="521">
                        <c:v>0.57457040618830779</c:v>
                      </c:pt>
                      <c:pt idx="522">
                        <c:v>0.5757307143489766</c:v>
                      </c:pt>
                      <c:pt idx="523">
                        <c:v>0.57686269900755904</c:v>
                      </c:pt>
                      <c:pt idx="524">
                        <c:v>0.5779797979118132</c:v>
                      </c:pt>
                      <c:pt idx="525">
                        <c:v>0.57901879866568762</c:v>
                      </c:pt>
                      <c:pt idx="526">
                        <c:v>0.58017106438582189</c:v>
                      </c:pt>
                      <c:pt idx="527">
                        <c:v>0.58121705270622714</c:v>
                      </c:pt>
                      <c:pt idx="528">
                        <c:v>0.58224238898628433</c:v>
                      </c:pt>
                      <c:pt idx="529">
                        <c:v>0.58336500015937987</c:v>
                      </c:pt>
                      <c:pt idx="530">
                        <c:v>0.58458243065609372</c:v>
                      </c:pt>
                      <c:pt idx="531">
                        <c:v>0.58560590046618544</c:v>
                      </c:pt>
                      <c:pt idx="532">
                        <c:v>0.58672078827899876</c:v>
                      </c:pt>
                      <c:pt idx="533">
                        <c:v>0.58782818460485065</c:v>
                      </c:pt>
                      <c:pt idx="534">
                        <c:v>0.58888335284502169</c:v>
                      </c:pt>
                      <c:pt idx="535">
                        <c:v>0.59002311790813811</c:v>
                      </c:pt>
                      <c:pt idx="536">
                        <c:v>0.59109380027038161</c:v>
                      </c:pt>
                      <c:pt idx="537">
                        <c:v>0.59219019244045379</c:v>
                      </c:pt>
                      <c:pt idx="538">
                        <c:v>0.59333759884361259</c:v>
                      </c:pt>
                      <c:pt idx="539">
                        <c:v>0.59439323843271075</c:v>
                      </c:pt>
                      <c:pt idx="540">
                        <c:v>0.59553238767969874</c:v>
                      </c:pt>
                      <c:pt idx="541">
                        <c:v>0.59657142652090145</c:v>
                      </c:pt>
                    </c:numCache>
                  </c:numRef>
                </c:xVal>
                <c:yVal>
                  <c:numRef>
                    <c:extLst>
                      <c:ext uri="{02D57815-91ED-43cb-92C2-25804820EDAC}">
                        <c15:formulaRef>
                          <c15:sqref>'Graficas (2)'!$FL$5:$FL$546</c15:sqref>
                        </c15:formulaRef>
                      </c:ext>
                    </c:extLst>
                    <c:numCache>
                      <c:formatCode>General</c:formatCode>
                      <c:ptCount val="542"/>
                      <c:pt idx="0">
                        <c:v>4.6192727281010523E-2</c:v>
                      </c:pt>
                      <c:pt idx="1">
                        <c:v>0.28177349540529317</c:v>
                      </c:pt>
                      <c:pt idx="2">
                        <c:v>0.90381186146716497</c:v>
                      </c:pt>
                      <c:pt idx="3">
                        <c:v>1.8343424933003221</c:v>
                      </c:pt>
                      <c:pt idx="4">
                        <c:v>2.7216085877418976</c:v>
                      </c:pt>
                      <c:pt idx="5">
                        <c:v>3.5781551050359339</c:v>
                      </c:pt>
                      <c:pt idx="6">
                        <c:v>4.3522834045810042</c:v>
                      </c:pt>
                      <c:pt idx="7">
                        <c:v>5.3726115202865365</c:v>
                      </c:pt>
                      <c:pt idx="8">
                        <c:v>6.5680009015022538</c:v>
                      </c:pt>
                      <c:pt idx="9">
                        <c:v>7.8523888124045227</c:v>
                      </c:pt>
                      <c:pt idx="10">
                        <c:v>9.3500402841640504</c:v>
                      </c:pt>
                      <c:pt idx="11">
                        <c:v>10.861065686184087</c:v>
                      </c:pt>
                      <c:pt idx="12">
                        <c:v>12.286240862852777</c:v>
                      </c:pt>
                      <c:pt idx="13">
                        <c:v>13.672732490138738</c:v>
                      </c:pt>
                      <c:pt idx="14">
                        <c:v>15.202106577550712</c:v>
                      </c:pt>
                      <c:pt idx="15">
                        <c:v>16.758225916882623</c:v>
                      </c:pt>
                      <c:pt idx="16">
                        <c:v>18.446520035476301</c:v>
                      </c:pt>
                      <c:pt idx="17">
                        <c:v>20.285583850618636</c:v>
                      </c:pt>
                      <c:pt idx="18">
                        <c:v>21.980460382838359</c:v>
                      </c:pt>
                      <c:pt idx="19">
                        <c:v>23.602651710399144</c:v>
                      </c:pt>
                      <c:pt idx="20">
                        <c:v>25.361625499327864</c:v>
                      </c:pt>
                      <c:pt idx="21">
                        <c:v>27.239135016929158</c:v>
                      </c:pt>
                      <c:pt idx="22">
                        <c:v>29.081426847759143</c:v>
                      </c:pt>
                      <c:pt idx="23">
                        <c:v>30.69833520495477</c:v>
                      </c:pt>
                      <c:pt idx="24">
                        <c:v>32.282404312013483</c:v>
                      </c:pt>
                      <c:pt idx="25">
                        <c:v>34.062934953151739</c:v>
                      </c:pt>
                      <c:pt idx="26">
                        <c:v>35.668479083793315</c:v>
                      </c:pt>
                      <c:pt idx="27">
                        <c:v>37.058552344760074</c:v>
                      </c:pt>
                      <c:pt idx="28">
                        <c:v>38.500536472930456</c:v>
                      </c:pt>
                      <c:pt idx="29">
                        <c:v>39.894500814776165</c:v>
                      </c:pt>
                      <c:pt idx="30">
                        <c:v>41.543280927741094</c:v>
                      </c:pt>
                      <c:pt idx="31">
                        <c:v>43.031052172689883</c:v>
                      </c:pt>
                      <c:pt idx="32">
                        <c:v>44.285913012690244</c:v>
                      </c:pt>
                      <c:pt idx="33">
                        <c:v>45.337877525889567</c:v>
                      </c:pt>
                      <c:pt idx="34">
                        <c:v>46.551793588277079</c:v>
                      </c:pt>
                      <c:pt idx="35">
                        <c:v>47.72295966654135</c:v>
                      </c:pt>
                      <c:pt idx="36">
                        <c:v>48.860184047937935</c:v>
                      </c:pt>
                      <c:pt idx="37">
                        <c:v>50.037554156550364</c:v>
                      </c:pt>
                      <c:pt idx="38">
                        <c:v>51.087748562130997</c:v>
                      </c:pt>
                      <c:pt idx="39">
                        <c:v>52.037150834122578</c:v>
                      </c:pt>
                      <c:pt idx="40">
                        <c:v>52.863212160772399</c:v>
                      </c:pt>
                      <c:pt idx="41">
                        <c:v>53.847125739341685</c:v>
                      </c:pt>
                      <c:pt idx="42">
                        <c:v>54.73177842946361</c:v>
                      </c:pt>
                      <c:pt idx="43">
                        <c:v>55.537140430050854</c:v>
                      </c:pt>
                      <c:pt idx="44">
                        <c:v>56.338264238900344</c:v>
                      </c:pt>
                      <c:pt idx="45">
                        <c:v>57.279141201343535</c:v>
                      </c:pt>
                      <c:pt idx="46">
                        <c:v>57.997821279559254</c:v>
                      </c:pt>
                      <c:pt idx="47">
                        <c:v>58.780617376711248</c:v>
                      </c:pt>
                      <c:pt idx="48">
                        <c:v>59.458263998452573</c:v>
                      </c:pt>
                      <c:pt idx="49">
                        <c:v>60.127086153468419</c:v>
                      </c:pt>
                      <c:pt idx="50">
                        <c:v>60.830796986261248</c:v>
                      </c:pt>
                      <c:pt idx="51">
                        <c:v>61.584363375245985</c:v>
                      </c:pt>
                      <c:pt idx="52">
                        <c:v>62.289128989583318</c:v>
                      </c:pt>
                      <c:pt idx="53">
                        <c:v>62.84010058605655</c:v>
                      </c:pt>
                      <c:pt idx="54">
                        <c:v>63.344537437527094</c:v>
                      </c:pt>
                      <c:pt idx="55">
                        <c:v>63.971250023627377</c:v>
                      </c:pt>
                      <c:pt idx="56">
                        <c:v>64.560930213191668</c:v>
                      </c:pt>
                      <c:pt idx="57">
                        <c:v>65.30142422870388</c:v>
                      </c:pt>
                      <c:pt idx="58">
                        <c:v>65.905946844297816</c:v>
                      </c:pt>
                      <c:pt idx="59">
                        <c:v>66.488199749719428</c:v>
                      </c:pt>
                      <c:pt idx="60">
                        <c:v>66.923566634731756</c:v>
                      </c:pt>
                      <c:pt idx="61">
                        <c:v>67.336416437658301</c:v>
                      </c:pt>
                      <c:pt idx="62">
                        <c:v>67.933896285187132</c:v>
                      </c:pt>
                      <c:pt idx="63">
                        <c:v>68.478833416918889</c:v>
                      </c:pt>
                      <c:pt idx="64">
                        <c:v>69.190262347686527</c:v>
                      </c:pt>
                      <c:pt idx="65">
                        <c:v>69.660382226577013</c:v>
                      </c:pt>
                      <c:pt idx="66">
                        <c:v>69.980497276754051</c:v>
                      </c:pt>
                      <c:pt idx="67">
                        <c:v>70.533906745909448</c:v>
                      </c:pt>
                      <c:pt idx="68">
                        <c:v>71.411901079625224</c:v>
                      </c:pt>
                      <c:pt idx="69">
                        <c:v>72.032926180561375</c:v>
                      </c:pt>
                      <c:pt idx="70">
                        <c:v>72.459592507089823</c:v>
                      </c:pt>
                      <c:pt idx="71">
                        <c:v>72.860834552846796</c:v>
                      </c:pt>
                      <c:pt idx="72">
                        <c:v>73.388914619979062</c:v>
                      </c:pt>
                      <c:pt idx="73">
                        <c:v>74.080613400373664</c:v>
                      </c:pt>
                      <c:pt idx="74">
                        <c:v>74.540600203679361</c:v>
                      </c:pt>
                      <c:pt idx="75">
                        <c:v>75.081154139770177</c:v>
                      </c:pt>
                      <c:pt idx="76">
                        <c:v>75.712725372963703</c:v>
                      </c:pt>
                      <c:pt idx="77">
                        <c:v>76.406230309730091</c:v>
                      </c:pt>
                      <c:pt idx="78">
                        <c:v>77.024804513379991</c:v>
                      </c:pt>
                      <c:pt idx="79">
                        <c:v>77.534726268059245</c:v>
                      </c:pt>
                      <c:pt idx="80">
                        <c:v>77.938978292656572</c:v>
                      </c:pt>
                      <c:pt idx="81">
                        <c:v>78.381410699828464</c:v>
                      </c:pt>
                      <c:pt idx="82">
                        <c:v>78.922464910475895</c:v>
                      </c:pt>
                      <c:pt idx="83">
                        <c:v>79.564725902277658</c:v>
                      </c:pt>
                      <c:pt idx="84">
                        <c:v>80.115204538839379</c:v>
                      </c:pt>
                      <c:pt idx="85">
                        <c:v>80.675883112439521</c:v>
                      </c:pt>
                      <c:pt idx="86">
                        <c:v>81.355291794651095</c:v>
                      </c:pt>
                      <c:pt idx="87">
                        <c:v>81.905100364014288</c:v>
                      </c:pt>
                      <c:pt idx="88">
                        <c:v>82.186140825182605</c:v>
                      </c:pt>
                      <c:pt idx="89">
                        <c:v>82.582429182261791</c:v>
                      </c:pt>
                      <c:pt idx="90">
                        <c:v>83.097454580615519</c:v>
                      </c:pt>
                      <c:pt idx="91">
                        <c:v>83.735511417716978</c:v>
                      </c:pt>
                      <c:pt idx="92">
                        <c:v>84.250431165927424</c:v>
                      </c:pt>
                      <c:pt idx="93">
                        <c:v>84.827628014313291</c:v>
                      </c:pt>
                      <c:pt idx="94">
                        <c:v>85.245653189098022</c:v>
                      </c:pt>
                      <c:pt idx="95">
                        <c:v>85.627214343464942</c:v>
                      </c:pt>
                      <c:pt idx="96">
                        <c:v>86.10737436882134</c:v>
                      </c:pt>
                      <c:pt idx="97">
                        <c:v>86.627017257538483</c:v>
                      </c:pt>
                      <c:pt idx="98">
                        <c:v>86.990870846010893</c:v>
                      </c:pt>
                      <c:pt idx="99">
                        <c:v>87.361319526449648</c:v>
                      </c:pt>
                      <c:pt idx="100">
                        <c:v>87.793470918353933</c:v>
                      </c:pt>
                      <c:pt idx="101">
                        <c:v>88.325152564130036</c:v>
                      </c:pt>
                      <c:pt idx="102">
                        <c:v>88.676978661775735</c:v>
                      </c:pt>
                      <c:pt idx="103">
                        <c:v>89.081615674527129</c:v>
                      </c:pt>
                      <c:pt idx="104">
                        <c:v>89.293894258370443</c:v>
                      </c:pt>
                      <c:pt idx="105">
                        <c:v>89.656736617717414</c:v>
                      </c:pt>
                      <c:pt idx="106">
                        <c:v>90.006654151796369</c:v>
                      </c:pt>
                      <c:pt idx="107">
                        <c:v>90.260598760209533</c:v>
                      </c:pt>
                      <c:pt idx="108">
                        <c:v>90.36817379841662</c:v>
                      </c:pt>
                      <c:pt idx="109">
                        <c:v>90.630633246802262</c:v>
                      </c:pt>
                      <c:pt idx="110">
                        <c:v>90.94872768872338</c:v>
                      </c:pt>
                      <c:pt idx="111">
                        <c:v>91.185862251605926</c:v>
                      </c:pt>
                      <c:pt idx="112">
                        <c:v>91.39590819195368</c:v>
                      </c:pt>
                      <c:pt idx="113">
                        <c:v>91.599620450658861</c:v>
                      </c:pt>
                      <c:pt idx="114">
                        <c:v>91.825051162244293</c:v>
                      </c:pt>
                      <c:pt idx="115">
                        <c:v>92.086410973528757</c:v>
                      </c:pt>
                      <c:pt idx="116">
                        <c:v>92.42169624981355</c:v>
                      </c:pt>
                      <c:pt idx="117">
                        <c:v>92.494368425869013</c:v>
                      </c:pt>
                      <c:pt idx="118">
                        <c:v>92.548032504447377</c:v>
                      </c:pt>
                      <c:pt idx="119">
                        <c:v>92.835440070428191</c:v>
                      </c:pt>
                      <c:pt idx="120">
                        <c:v>92.83418135488084</c:v>
                      </c:pt>
                      <c:pt idx="121">
                        <c:v>92.825722951916674</c:v>
                      </c:pt>
                      <c:pt idx="122">
                        <c:v>92.82299220763602</c:v>
                      </c:pt>
                      <c:pt idx="123">
                        <c:v>92.863341958782939</c:v>
                      </c:pt>
                      <c:pt idx="124">
                        <c:v>92.844644776070865</c:v>
                      </c:pt>
                      <c:pt idx="125">
                        <c:v>92.873432737086475</c:v>
                      </c:pt>
                      <c:pt idx="126">
                        <c:v>92.761091543930647</c:v>
                      </c:pt>
                      <c:pt idx="127">
                        <c:v>92.866100137681002</c:v>
                      </c:pt>
                      <c:pt idx="128">
                        <c:v>92.830982957605201</c:v>
                      </c:pt>
                      <c:pt idx="129">
                        <c:v>92.766897093042274</c:v>
                      </c:pt>
                      <c:pt idx="130">
                        <c:v>92.659228385911405</c:v>
                      </c:pt>
                      <c:pt idx="131">
                        <c:v>92.722309740517829</c:v>
                      </c:pt>
                      <c:pt idx="132">
                        <c:v>92.636259938709998</c:v>
                      </c:pt>
                      <c:pt idx="133">
                        <c:v>92.468364728377537</c:v>
                      </c:pt>
                      <c:pt idx="134">
                        <c:v>92.624704830368927</c:v>
                      </c:pt>
                      <c:pt idx="135">
                        <c:v>92.570964318986015</c:v>
                      </c:pt>
                      <c:pt idx="136">
                        <c:v>92.359183197331134</c:v>
                      </c:pt>
                      <c:pt idx="137">
                        <c:v>92.284033558339956</c:v>
                      </c:pt>
                      <c:pt idx="138">
                        <c:v>92.276928890955645</c:v>
                      </c:pt>
                      <c:pt idx="139">
                        <c:v>92.189327936103751</c:v>
                      </c:pt>
                      <c:pt idx="140">
                        <c:v>91.994362723867809</c:v>
                      </c:pt>
                      <c:pt idx="141">
                        <c:v>91.914656922300978</c:v>
                      </c:pt>
                      <c:pt idx="142">
                        <c:v>91.914946116501682</c:v>
                      </c:pt>
                      <c:pt idx="143">
                        <c:v>91.640666442767412</c:v>
                      </c:pt>
                      <c:pt idx="144">
                        <c:v>91.596186033517512</c:v>
                      </c:pt>
                      <c:pt idx="145">
                        <c:v>91.534339215058978</c:v>
                      </c:pt>
                      <c:pt idx="146">
                        <c:v>91.42728122172764</c:v>
                      </c:pt>
                      <c:pt idx="147">
                        <c:v>91.393453361518041</c:v>
                      </c:pt>
                      <c:pt idx="148">
                        <c:v>91.299767552250756</c:v>
                      </c:pt>
                      <c:pt idx="149">
                        <c:v>91.148807921205957</c:v>
                      </c:pt>
                      <c:pt idx="150">
                        <c:v>91.15454855753741</c:v>
                      </c:pt>
                      <c:pt idx="151">
                        <c:v>91.223411592981179</c:v>
                      </c:pt>
                      <c:pt idx="152">
                        <c:v>90.978165854128406</c:v>
                      </c:pt>
                      <c:pt idx="153">
                        <c:v>90.75691468736936</c:v>
                      </c:pt>
                      <c:pt idx="154">
                        <c:v>90.706380943455727</c:v>
                      </c:pt>
                      <c:pt idx="155">
                        <c:v>90.781499862083919</c:v>
                      </c:pt>
                      <c:pt idx="156">
                        <c:v>90.762247701595328</c:v>
                      </c:pt>
                      <c:pt idx="157">
                        <c:v>90.680770294440691</c:v>
                      </c:pt>
                      <c:pt idx="158">
                        <c:v>90.568487974179476</c:v>
                      </c:pt>
                      <c:pt idx="159">
                        <c:v>90.782074275018971</c:v>
                      </c:pt>
                      <c:pt idx="160">
                        <c:v>90.604717015956936</c:v>
                      </c:pt>
                      <c:pt idx="161">
                        <c:v>90.413969425194864</c:v>
                      </c:pt>
                      <c:pt idx="162">
                        <c:v>90.330896218966473</c:v>
                      </c:pt>
                      <c:pt idx="163">
                        <c:v>90.468132323099283</c:v>
                      </c:pt>
                      <c:pt idx="164">
                        <c:v>90.375888338008806</c:v>
                      </c:pt>
                      <c:pt idx="165">
                        <c:v>90.36514805572827</c:v>
                      </c:pt>
                      <c:pt idx="166">
                        <c:v>90.39563248551471</c:v>
                      </c:pt>
                      <c:pt idx="167">
                        <c:v>90.331007545374518</c:v>
                      </c:pt>
                      <c:pt idx="168">
                        <c:v>90.356885024338553</c:v>
                      </c:pt>
                      <c:pt idx="169">
                        <c:v>90.354052545317103</c:v>
                      </c:pt>
                      <c:pt idx="170">
                        <c:v>90.182371263758156</c:v>
                      </c:pt>
                      <c:pt idx="171">
                        <c:v>90.323366988882867</c:v>
                      </c:pt>
                      <c:pt idx="172">
                        <c:v>90.273520651071749</c:v>
                      </c:pt>
                      <c:pt idx="173">
                        <c:v>90.241691232652414</c:v>
                      </c:pt>
                      <c:pt idx="174">
                        <c:v>90.25637364849122</c:v>
                      </c:pt>
                      <c:pt idx="175">
                        <c:v>90.209263006825694</c:v>
                      </c:pt>
                      <c:pt idx="176">
                        <c:v>90.264678252570519</c:v>
                      </c:pt>
                      <c:pt idx="177">
                        <c:v>90.273523491222036</c:v>
                      </c:pt>
                      <c:pt idx="178">
                        <c:v>90.356186961997238</c:v>
                      </c:pt>
                      <c:pt idx="179">
                        <c:v>90.347433124869056</c:v>
                      </c:pt>
                      <c:pt idx="180">
                        <c:v>90.299830495259968</c:v>
                      </c:pt>
                      <c:pt idx="181">
                        <c:v>90.277515130253761</c:v>
                      </c:pt>
                      <c:pt idx="182">
                        <c:v>90.250318355917486</c:v>
                      </c:pt>
                      <c:pt idx="183">
                        <c:v>90.403909348264705</c:v>
                      </c:pt>
                      <c:pt idx="184">
                        <c:v>90.380651615251494</c:v>
                      </c:pt>
                      <c:pt idx="185">
                        <c:v>90.458257026160325</c:v>
                      </c:pt>
                      <c:pt idx="186">
                        <c:v>90.474277845217813</c:v>
                      </c:pt>
                      <c:pt idx="187">
                        <c:v>90.579568970333341</c:v>
                      </c:pt>
                      <c:pt idx="188">
                        <c:v>90.517891571570104</c:v>
                      </c:pt>
                      <c:pt idx="189">
                        <c:v>90.542538572685402</c:v>
                      </c:pt>
                      <c:pt idx="190">
                        <c:v>90.432273127199736</c:v>
                      </c:pt>
                      <c:pt idx="191">
                        <c:v>90.698013062655974</c:v>
                      </c:pt>
                      <c:pt idx="192">
                        <c:v>90.630669202403553</c:v>
                      </c:pt>
                      <c:pt idx="193">
                        <c:v>90.674036308871834</c:v>
                      </c:pt>
                      <c:pt idx="194">
                        <c:v>90.55945352620526</c:v>
                      </c:pt>
                      <c:pt idx="195">
                        <c:v>90.479469034660298</c:v>
                      </c:pt>
                      <c:pt idx="196">
                        <c:v>90.764631132879842</c:v>
                      </c:pt>
                      <c:pt idx="197">
                        <c:v>90.837410375983666</c:v>
                      </c:pt>
                      <c:pt idx="198">
                        <c:v>90.960644038219201</c:v>
                      </c:pt>
                      <c:pt idx="199">
                        <c:v>90.890627497061402</c:v>
                      </c:pt>
                      <c:pt idx="200">
                        <c:v>90.895059370146967</c:v>
                      </c:pt>
                      <c:pt idx="201">
                        <c:v>91.124652346291256</c:v>
                      </c:pt>
                      <c:pt idx="202">
                        <c:v>91.08533501260743</c:v>
                      </c:pt>
                      <c:pt idx="203">
                        <c:v>91.114520131340214</c:v>
                      </c:pt>
                      <c:pt idx="204">
                        <c:v>91.098354274234907</c:v>
                      </c:pt>
                      <c:pt idx="205">
                        <c:v>91.189749387238791</c:v>
                      </c:pt>
                      <c:pt idx="206">
                        <c:v>91.329880086189618</c:v>
                      </c:pt>
                      <c:pt idx="207">
                        <c:v>91.447884729988431</c:v>
                      </c:pt>
                      <c:pt idx="208">
                        <c:v>91.365660394864534</c:v>
                      </c:pt>
                      <c:pt idx="209">
                        <c:v>91.357486755404722</c:v>
                      </c:pt>
                      <c:pt idx="210">
                        <c:v>91.492417278983794</c:v>
                      </c:pt>
                      <c:pt idx="211">
                        <c:v>91.499226075167414</c:v>
                      </c:pt>
                      <c:pt idx="212">
                        <c:v>91.651112438080446</c:v>
                      </c:pt>
                      <c:pt idx="213">
                        <c:v>91.652475755562591</c:v>
                      </c:pt>
                      <c:pt idx="214">
                        <c:v>91.66484789118941</c:v>
                      </c:pt>
                      <c:pt idx="215">
                        <c:v>91.841816371479425</c:v>
                      </c:pt>
                      <c:pt idx="216">
                        <c:v>91.876989713989019</c:v>
                      </c:pt>
                      <c:pt idx="217">
                        <c:v>91.916373498105102</c:v>
                      </c:pt>
                      <c:pt idx="218">
                        <c:v>91.932820192989084</c:v>
                      </c:pt>
                      <c:pt idx="219">
                        <c:v>92.042524463650778</c:v>
                      </c:pt>
                      <c:pt idx="220">
                        <c:v>92.1769243089486</c:v>
                      </c:pt>
                      <c:pt idx="221">
                        <c:v>92.228671718579093</c:v>
                      </c:pt>
                      <c:pt idx="222">
                        <c:v>92.383882620570986</c:v>
                      </c:pt>
                      <c:pt idx="223">
                        <c:v>92.398274328777546</c:v>
                      </c:pt>
                      <c:pt idx="224">
                        <c:v>92.371858640902275</c:v>
                      </c:pt>
                      <c:pt idx="225">
                        <c:v>92.370972497161887</c:v>
                      </c:pt>
                      <c:pt idx="226">
                        <c:v>92.543413432846108</c:v>
                      </c:pt>
                      <c:pt idx="227">
                        <c:v>92.646720801203983</c:v>
                      </c:pt>
                      <c:pt idx="228">
                        <c:v>92.771905152004891</c:v>
                      </c:pt>
                      <c:pt idx="229">
                        <c:v>92.942919211152798</c:v>
                      </c:pt>
                      <c:pt idx="230">
                        <c:v>92.920445378956401</c:v>
                      </c:pt>
                      <c:pt idx="231">
                        <c:v>92.926953007242645</c:v>
                      </c:pt>
                      <c:pt idx="232">
                        <c:v>93.137578028895206</c:v>
                      </c:pt>
                      <c:pt idx="233">
                        <c:v>93.196181137050601</c:v>
                      </c:pt>
                      <c:pt idx="234">
                        <c:v>93.23321362010752</c:v>
                      </c:pt>
                      <c:pt idx="235">
                        <c:v>93.336116653179289</c:v>
                      </c:pt>
                      <c:pt idx="236">
                        <c:v>93.328456984956034</c:v>
                      </c:pt>
                      <c:pt idx="237">
                        <c:v>93.328127257197281</c:v>
                      </c:pt>
                      <c:pt idx="238">
                        <c:v>93.46494277627292</c:v>
                      </c:pt>
                      <c:pt idx="239">
                        <c:v>93.533733586519318</c:v>
                      </c:pt>
                      <c:pt idx="240">
                        <c:v>93.658150380574639</c:v>
                      </c:pt>
                      <c:pt idx="241">
                        <c:v>93.826377890334754</c:v>
                      </c:pt>
                      <c:pt idx="242">
                        <c:v>93.829873985022232</c:v>
                      </c:pt>
                      <c:pt idx="243">
                        <c:v>93.872675494667334</c:v>
                      </c:pt>
                      <c:pt idx="244">
                        <c:v>94.004871549123322</c:v>
                      </c:pt>
                      <c:pt idx="245">
                        <c:v>94.054720790773814</c:v>
                      </c:pt>
                      <c:pt idx="246">
                        <c:v>94.125503819548626</c:v>
                      </c:pt>
                      <c:pt idx="247">
                        <c:v>94.171222036740346</c:v>
                      </c:pt>
                      <c:pt idx="248">
                        <c:v>94.23112141832415</c:v>
                      </c:pt>
                      <c:pt idx="249">
                        <c:v>94.372136552024273</c:v>
                      </c:pt>
                      <c:pt idx="250">
                        <c:v>94.545538849599865</c:v>
                      </c:pt>
                      <c:pt idx="251">
                        <c:v>94.517128955219192</c:v>
                      </c:pt>
                      <c:pt idx="252">
                        <c:v>94.598536337912549</c:v>
                      </c:pt>
                      <c:pt idx="253">
                        <c:v>94.808283627644172</c:v>
                      </c:pt>
                      <c:pt idx="254">
                        <c:v>94.817458613244938</c:v>
                      </c:pt>
                      <c:pt idx="255">
                        <c:v>94.887595090598879</c:v>
                      </c:pt>
                      <c:pt idx="256">
                        <c:v>94.950755683177377</c:v>
                      </c:pt>
                      <c:pt idx="257">
                        <c:v>95.129410310190892</c:v>
                      </c:pt>
                      <c:pt idx="258">
                        <c:v>95.202270950722806</c:v>
                      </c:pt>
                      <c:pt idx="259">
                        <c:v>95.322542777694906</c:v>
                      </c:pt>
                      <c:pt idx="260">
                        <c:v>95.458921333903632</c:v>
                      </c:pt>
                      <c:pt idx="261">
                        <c:v>95.499962618441444</c:v>
                      </c:pt>
                      <c:pt idx="262">
                        <c:v>95.571731784876818</c:v>
                      </c:pt>
                      <c:pt idx="263">
                        <c:v>95.723136533560037</c:v>
                      </c:pt>
                      <c:pt idx="264">
                        <c:v>95.89010044348808</c:v>
                      </c:pt>
                      <c:pt idx="265">
                        <c:v>96.100523380236524</c:v>
                      </c:pt>
                      <c:pt idx="266">
                        <c:v>96.202332153080846</c:v>
                      </c:pt>
                      <c:pt idx="267">
                        <c:v>96.239767927945223</c:v>
                      </c:pt>
                      <c:pt idx="268">
                        <c:v>96.139460866865988</c:v>
                      </c:pt>
                      <c:pt idx="269">
                        <c:v>96.296764752297449</c:v>
                      </c:pt>
                      <c:pt idx="270">
                        <c:v>96.504039622372261</c:v>
                      </c:pt>
                      <c:pt idx="271">
                        <c:v>96.570463057325966</c:v>
                      </c:pt>
                      <c:pt idx="272">
                        <c:v>96.663134586479117</c:v>
                      </c:pt>
                      <c:pt idx="273">
                        <c:v>96.853904287232623</c:v>
                      </c:pt>
                      <c:pt idx="274">
                        <c:v>96.966459427540599</c:v>
                      </c:pt>
                      <c:pt idx="275">
                        <c:v>97.13652311999715</c:v>
                      </c:pt>
                      <c:pt idx="276">
                        <c:v>97.201147331570525</c:v>
                      </c:pt>
                      <c:pt idx="277">
                        <c:v>97.35996611444304</c:v>
                      </c:pt>
                      <c:pt idx="278">
                        <c:v>97.541618206778949</c:v>
                      </c:pt>
                      <c:pt idx="279">
                        <c:v>97.596279529335362</c:v>
                      </c:pt>
                      <c:pt idx="280">
                        <c:v>97.711340528518718</c:v>
                      </c:pt>
                      <c:pt idx="281">
                        <c:v>97.787300333262536</c:v>
                      </c:pt>
                      <c:pt idx="282">
                        <c:v>97.809163534532857</c:v>
                      </c:pt>
                      <c:pt idx="283">
                        <c:v>97.93531740263731</c:v>
                      </c:pt>
                      <c:pt idx="284">
                        <c:v>97.99624250173899</c:v>
                      </c:pt>
                      <c:pt idx="285">
                        <c:v>97.977388715291823</c:v>
                      </c:pt>
                      <c:pt idx="286">
                        <c:v>98.082030827137316</c:v>
                      </c:pt>
                      <c:pt idx="287">
                        <c:v>98.279638265851233</c:v>
                      </c:pt>
                      <c:pt idx="288">
                        <c:v>98.458990480656581</c:v>
                      </c:pt>
                      <c:pt idx="289">
                        <c:v>98.608558079994765</c:v>
                      </c:pt>
                      <c:pt idx="290">
                        <c:v>98.706415790820373</c:v>
                      </c:pt>
                      <c:pt idx="291">
                        <c:v>98.761980776390246</c:v>
                      </c:pt>
                      <c:pt idx="292">
                        <c:v>98.991998811130387</c:v>
                      </c:pt>
                      <c:pt idx="293">
                        <c:v>99.224496550479472</c:v>
                      </c:pt>
                      <c:pt idx="294">
                        <c:v>99.455491082950886</c:v>
                      </c:pt>
                      <c:pt idx="295">
                        <c:v>99.638867714686867</c:v>
                      </c:pt>
                      <c:pt idx="296">
                        <c:v>99.693570170062131</c:v>
                      </c:pt>
                      <c:pt idx="297">
                        <c:v>99.704054341288114</c:v>
                      </c:pt>
                      <c:pt idx="298">
                        <c:v>99.696638826613423</c:v>
                      </c:pt>
                      <c:pt idx="299">
                        <c:v>99.748062816106625</c:v>
                      </c:pt>
                      <c:pt idx="300">
                        <c:v>99.908802626267487</c:v>
                      </c:pt>
                      <c:pt idx="301">
                        <c:v>100.07075740250865</c:v>
                      </c:pt>
                      <c:pt idx="302">
                        <c:v>100.2558765450669</c:v>
                      </c:pt>
                      <c:pt idx="303">
                        <c:v>100.40507582063735</c:v>
                      </c:pt>
                      <c:pt idx="304">
                        <c:v>100.52852802770687</c:v>
                      </c:pt>
                      <c:pt idx="305">
                        <c:v>100.67277609076731</c:v>
                      </c:pt>
                      <c:pt idx="306">
                        <c:v>100.83427362927453</c:v>
                      </c:pt>
                      <c:pt idx="307">
                        <c:v>100.89671447076054</c:v>
                      </c:pt>
                      <c:pt idx="308">
                        <c:v>101.03157957431333</c:v>
                      </c:pt>
                      <c:pt idx="309">
                        <c:v>101.21979444179824</c:v>
                      </c:pt>
                      <c:pt idx="310">
                        <c:v>101.42109688388518</c:v>
                      </c:pt>
                      <c:pt idx="311">
                        <c:v>101.58845291555166</c:v>
                      </c:pt>
                      <c:pt idx="312">
                        <c:v>101.80010777512301</c:v>
                      </c:pt>
                      <c:pt idx="313">
                        <c:v>101.96905660385949</c:v>
                      </c:pt>
                      <c:pt idx="314">
                        <c:v>102.02591901255468</c:v>
                      </c:pt>
                      <c:pt idx="315">
                        <c:v>102.09560932112731</c:v>
                      </c:pt>
                      <c:pt idx="316">
                        <c:v>102.21590740027679</c:v>
                      </c:pt>
                      <c:pt idx="317">
                        <c:v>102.35188191246726</c:v>
                      </c:pt>
                      <c:pt idx="318">
                        <c:v>102.49716786379963</c:v>
                      </c:pt>
                      <c:pt idx="319">
                        <c:v>102.68181418547644</c:v>
                      </c:pt>
                      <c:pt idx="320">
                        <c:v>102.72840011743912</c:v>
                      </c:pt>
                      <c:pt idx="321">
                        <c:v>102.87482573902207</c:v>
                      </c:pt>
                      <c:pt idx="322">
                        <c:v>103.0074932308527</c:v>
                      </c:pt>
                      <c:pt idx="323">
                        <c:v>103.19080288618348</c:v>
                      </c:pt>
                      <c:pt idx="324">
                        <c:v>103.36608964686329</c:v>
                      </c:pt>
                      <c:pt idx="325">
                        <c:v>103.59110338463388</c:v>
                      </c:pt>
                      <c:pt idx="326">
                        <c:v>103.79760524673971</c:v>
                      </c:pt>
                      <c:pt idx="327">
                        <c:v>103.91839301933184</c:v>
                      </c:pt>
                      <c:pt idx="328">
                        <c:v>104.0062297131374</c:v>
                      </c:pt>
                      <c:pt idx="329">
                        <c:v>104.20533708028529</c:v>
                      </c:pt>
                      <c:pt idx="330">
                        <c:v>104.28140078769957</c:v>
                      </c:pt>
                      <c:pt idx="331">
                        <c:v>104.50215555324912</c:v>
                      </c:pt>
                      <c:pt idx="332">
                        <c:v>104.8275291666137</c:v>
                      </c:pt>
                      <c:pt idx="333">
                        <c:v>104.9738030817438</c:v>
                      </c:pt>
                      <c:pt idx="334">
                        <c:v>105.0404572223529</c:v>
                      </c:pt>
                      <c:pt idx="335">
                        <c:v>105.15754981902676</c:v>
                      </c:pt>
                      <c:pt idx="336">
                        <c:v>105.34666115956338</c:v>
                      </c:pt>
                      <c:pt idx="337">
                        <c:v>105.48589300660799</c:v>
                      </c:pt>
                      <c:pt idx="338">
                        <c:v>105.61127056651921</c:v>
                      </c:pt>
                      <c:pt idx="339">
                        <c:v>105.72795603333267</c:v>
                      </c:pt>
                      <c:pt idx="340">
                        <c:v>105.92973231609838</c:v>
                      </c:pt>
                      <c:pt idx="341">
                        <c:v>106.07674334062627</c:v>
                      </c:pt>
                      <c:pt idx="342">
                        <c:v>106.22595320109546</c:v>
                      </c:pt>
                      <c:pt idx="343">
                        <c:v>106.43615114708798</c:v>
                      </c:pt>
                      <c:pt idx="344">
                        <c:v>106.52887331902495</c:v>
                      </c:pt>
                      <c:pt idx="345">
                        <c:v>106.6887222828399</c:v>
                      </c:pt>
                      <c:pt idx="346">
                        <c:v>106.81852195069727</c:v>
                      </c:pt>
                      <c:pt idx="347">
                        <c:v>107.08123371883558</c:v>
                      </c:pt>
                      <c:pt idx="348">
                        <c:v>107.3813278086607</c:v>
                      </c:pt>
                      <c:pt idx="349">
                        <c:v>107.54415909005279</c:v>
                      </c:pt>
                      <c:pt idx="350">
                        <c:v>107.67408255374237</c:v>
                      </c:pt>
                      <c:pt idx="351">
                        <c:v>107.8118499805139</c:v>
                      </c:pt>
                      <c:pt idx="352">
                        <c:v>107.98276659696168</c:v>
                      </c:pt>
                      <c:pt idx="353">
                        <c:v>108.13513418462681</c:v>
                      </c:pt>
                      <c:pt idx="354">
                        <c:v>108.35814884006932</c:v>
                      </c:pt>
                      <c:pt idx="355">
                        <c:v>108.56917428149072</c:v>
                      </c:pt>
                      <c:pt idx="356">
                        <c:v>108.95481992185618</c:v>
                      </c:pt>
                      <c:pt idx="357">
                        <c:v>109.36762567998831</c:v>
                      </c:pt>
                      <c:pt idx="358">
                        <c:v>109.67245463003766</c:v>
                      </c:pt>
                      <c:pt idx="359">
                        <c:v>109.88927871730286</c:v>
                      </c:pt>
                      <c:pt idx="360">
                        <c:v>110.04422095723073</c:v>
                      </c:pt>
                      <c:pt idx="361">
                        <c:v>110.10440068628256</c:v>
                      </c:pt>
                      <c:pt idx="362">
                        <c:v>110.05355280829068</c:v>
                      </c:pt>
                      <c:pt idx="363">
                        <c:v>110.09573958748074</c:v>
                      </c:pt>
                      <c:pt idx="364">
                        <c:v>110.2814805389786</c:v>
                      </c:pt>
                      <c:pt idx="365">
                        <c:v>110.49001817566109</c:v>
                      </c:pt>
                      <c:pt idx="366">
                        <c:v>110.72650112877326</c:v>
                      </c:pt>
                      <c:pt idx="367">
                        <c:v>110.97554042778657</c:v>
                      </c:pt>
                      <c:pt idx="368">
                        <c:v>111.31955408769912</c:v>
                      </c:pt>
                      <c:pt idx="369">
                        <c:v>111.49561194545507</c:v>
                      </c:pt>
                      <c:pt idx="370">
                        <c:v>111.33748073722181</c:v>
                      </c:pt>
                      <c:pt idx="371">
                        <c:v>111.4622797413427</c:v>
                      </c:pt>
                      <c:pt idx="372">
                        <c:v>111.68144345233773</c:v>
                      </c:pt>
                      <c:pt idx="373">
                        <c:v>112.0653905636963</c:v>
                      </c:pt>
                      <c:pt idx="374">
                        <c:v>112.36823729214174</c:v>
                      </c:pt>
                      <c:pt idx="375">
                        <c:v>112.59436762114265</c:v>
                      </c:pt>
                      <c:pt idx="376">
                        <c:v>112.86125121061188</c:v>
                      </c:pt>
                      <c:pt idx="377">
                        <c:v>113.31640182125264</c:v>
                      </c:pt>
                      <c:pt idx="378">
                        <c:v>113.51616041999735</c:v>
                      </c:pt>
                      <c:pt idx="379">
                        <c:v>113.57217468566712</c:v>
                      </c:pt>
                      <c:pt idx="380">
                        <c:v>113.66574220688992</c:v>
                      </c:pt>
                      <c:pt idx="381">
                        <c:v>113.84040683303699</c:v>
                      </c:pt>
                      <c:pt idx="382">
                        <c:v>114.17969272618298</c:v>
                      </c:pt>
                      <c:pt idx="383">
                        <c:v>114.43296414639933</c:v>
                      </c:pt>
                      <c:pt idx="384">
                        <c:v>114.71986917014756</c:v>
                      </c:pt>
                      <c:pt idx="385">
                        <c:v>114.90881858223671</c:v>
                      </c:pt>
                      <c:pt idx="386">
                        <c:v>115.05012199907689</c:v>
                      </c:pt>
                      <c:pt idx="387">
                        <c:v>115.26387532411624</c:v>
                      </c:pt>
                      <c:pt idx="388">
                        <c:v>115.4563759002107</c:v>
                      </c:pt>
                      <c:pt idx="389">
                        <c:v>115.6623861675494</c:v>
                      </c:pt>
                      <c:pt idx="390">
                        <c:v>115.83036706729892</c:v>
                      </c:pt>
                      <c:pt idx="391">
                        <c:v>116.0542973219558</c:v>
                      </c:pt>
                      <c:pt idx="392">
                        <c:v>116.3211189162176</c:v>
                      </c:pt>
                      <c:pt idx="393">
                        <c:v>116.52962169336624</c:v>
                      </c:pt>
                      <c:pt idx="394">
                        <c:v>116.85556218463398</c:v>
                      </c:pt>
                      <c:pt idx="395">
                        <c:v>116.99181049628626</c:v>
                      </c:pt>
                      <c:pt idx="396">
                        <c:v>117.24351628695595</c:v>
                      </c:pt>
                      <c:pt idx="397">
                        <c:v>117.65020991398467</c:v>
                      </c:pt>
                      <c:pt idx="398">
                        <c:v>118.05256931727135</c:v>
                      </c:pt>
                      <c:pt idx="399">
                        <c:v>118.31464878229276</c:v>
                      </c:pt>
                      <c:pt idx="400">
                        <c:v>118.53671674809725</c:v>
                      </c:pt>
                      <c:pt idx="401">
                        <c:v>118.75028107577603</c:v>
                      </c:pt>
                      <c:pt idx="402">
                        <c:v>118.79856969478411</c:v>
                      </c:pt>
                      <c:pt idx="403">
                        <c:v>118.99352483989905</c:v>
                      </c:pt>
                      <c:pt idx="404">
                        <c:v>119.28608424876208</c:v>
                      </c:pt>
                      <c:pt idx="405">
                        <c:v>119.47682886517859</c:v>
                      </c:pt>
                      <c:pt idx="406">
                        <c:v>119.71974589032705</c:v>
                      </c:pt>
                      <c:pt idx="407">
                        <c:v>120.12373113022436</c:v>
                      </c:pt>
                      <c:pt idx="408">
                        <c:v>120.47863999549217</c:v>
                      </c:pt>
                      <c:pt idx="409">
                        <c:v>120.73346877076199</c:v>
                      </c:pt>
                      <c:pt idx="410">
                        <c:v>120.83006174046493</c:v>
                      </c:pt>
                      <c:pt idx="411">
                        <c:v>121.18803121012733</c:v>
                      </c:pt>
                      <c:pt idx="412">
                        <c:v>121.47175392465537</c:v>
                      </c:pt>
                      <c:pt idx="413">
                        <c:v>121.83597719101404</c:v>
                      </c:pt>
                      <c:pt idx="414">
                        <c:v>122.02996018407252</c:v>
                      </c:pt>
                      <c:pt idx="415">
                        <c:v>122.28908306554879</c:v>
                      </c:pt>
                      <c:pt idx="416">
                        <c:v>122.70245306687585</c:v>
                      </c:pt>
                      <c:pt idx="417">
                        <c:v>122.98426699510489</c:v>
                      </c:pt>
                      <c:pt idx="418">
                        <c:v>123.18745692637758</c:v>
                      </c:pt>
                      <c:pt idx="419">
                        <c:v>123.4690629388227</c:v>
                      </c:pt>
                      <c:pt idx="420">
                        <c:v>123.70818753428554</c:v>
                      </c:pt>
                      <c:pt idx="421">
                        <c:v>123.93468933554163</c:v>
                      </c:pt>
                      <c:pt idx="422">
                        <c:v>124.2147546896941</c:v>
                      </c:pt>
                      <c:pt idx="423">
                        <c:v>124.62102819945372</c:v>
                      </c:pt>
                      <c:pt idx="424">
                        <c:v>124.95075603304156</c:v>
                      </c:pt>
                      <c:pt idx="425">
                        <c:v>125.26798478707408</c:v>
                      </c:pt>
                      <c:pt idx="426">
                        <c:v>125.56515094082347</c:v>
                      </c:pt>
                      <c:pt idx="427">
                        <c:v>125.9227824431327</c:v>
                      </c:pt>
                      <c:pt idx="428">
                        <c:v>126.17802906360498</c:v>
                      </c:pt>
                      <c:pt idx="429">
                        <c:v>126.46402597697349</c:v>
                      </c:pt>
                      <c:pt idx="430">
                        <c:v>126.71312791308796</c:v>
                      </c:pt>
                      <c:pt idx="431">
                        <c:v>126.93189014117505</c:v>
                      </c:pt>
                      <c:pt idx="432">
                        <c:v>127.12898435582568</c:v>
                      </c:pt>
                      <c:pt idx="433">
                        <c:v>127.34510227171332</c:v>
                      </c:pt>
                      <c:pt idx="434">
                        <c:v>127.76391987967561</c:v>
                      </c:pt>
                      <c:pt idx="435">
                        <c:v>128.05085416441017</c:v>
                      </c:pt>
                      <c:pt idx="436">
                        <c:v>128.44265094333963</c:v>
                      </c:pt>
                      <c:pt idx="437">
                        <c:v>128.74030203369099</c:v>
                      </c:pt>
                      <c:pt idx="438">
                        <c:v>129.05654481020775</c:v>
                      </c:pt>
                      <c:pt idx="439">
                        <c:v>129.45482113023871</c:v>
                      </c:pt>
                      <c:pt idx="440">
                        <c:v>129.79075570584595</c:v>
                      </c:pt>
                      <c:pt idx="441">
                        <c:v>130.10089010174977</c:v>
                      </c:pt>
                      <c:pt idx="442">
                        <c:v>130.55766303059679</c:v>
                      </c:pt>
                      <c:pt idx="443">
                        <c:v>130.96142782351615</c:v>
                      </c:pt>
                      <c:pt idx="444">
                        <c:v>131.36762148881095</c:v>
                      </c:pt>
                      <c:pt idx="445">
                        <c:v>131.58700829534607</c:v>
                      </c:pt>
                      <c:pt idx="446">
                        <c:v>131.90726299838747</c:v>
                      </c:pt>
                      <c:pt idx="447">
                        <c:v>132.15217520788505</c:v>
                      </c:pt>
                      <c:pt idx="448">
                        <c:v>132.37960982652285</c:v>
                      </c:pt>
                      <c:pt idx="449">
                        <c:v>132.82777022956833</c:v>
                      </c:pt>
                      <c:pt idx="450">
                        <c:v>133.16209018958733</c:v>
                      </c:pt>
                      <c:pt idx="451">
                        <c:v>133.44001565337118</c:v>
                      </c:pt>
                      <c:pt idx="452">
                        <c:v>133.88135209296985</c:v>
                      </c:pt>
                      <c:pt idx="453">
                        <c:v>134.27627497956968</c:v>
                      </c:pt>
                      <c:pt idx="454">
                        <c:v>134.72826307469305</c:v>
                      </c:pt>
                      <c:pt idx="455">
                        <c:v>135.12290834998927</c:v>
                      </c:pt>
                      <c:pt idx="456">
                        <c:v>135.43145051798692</c:v>
                      </c:pt>
                      <c:pt idx="457">
                        <c:v>135.81844781782692</c:v>
                      </c:pt>
                      <c:pt idx="458">
                        <c:v>136.14912127320895</c:v>
                      </c:pt>
                      <c:pt idx="459">
                        <c:v>136.52001002399587</c:v>
                      </c:pt>
                      <c:pt idx="460">
                        <c:v>136.76347887032949</c:v>
                      </c:pt>
                      <c:pt idx="461">
                        <c:v>137.12274020680712</c:v>
                      </c:pt>
                      <c:pt idx="462">
                        <c:v>137.58133789314795</c:v>
                      </c:pt>
                      <c:pt idx="463">
                        <c:v>137.99979549365241</c:v>
                      </c:pt>
                      <c:pt idx="464">
                        <c:v>138.32932713780809</c:v>
                      </c:pt>
                      <c:pt idx="465">
                        <c:v>138.68397078045336</c:v>
                      </c:pt>
                      <c:pt idx="466">
                        <c:v>139.05922738494672</c:v>
                      </c:pt>
                      <c:pt idx="467">
                        <c:v>139.43981924906666</c:v>
                      </c:pt>
                      <c:pt idx="468">
                        <c:v>139.90168506387153</c:v>
                      </c:pt>
                      <c:pt idx="469">
                        <c:v>140.43256426493434</c:v>
                      </c:pt>
                      <c:pt idx="470">
                        <c:v>140.96431681858138</c:v>
                      </c:pt>
                      <c:pt idx="471">
                        <c:v>141.31600181062362</c:v>
                      </c:pt>
                      <c:pt idx="472">
                        <c:v>141.65783585585834</c:v>
                      </c:pt>
                      <c:pt idx="473">
                        <c:v>141.97505703961795</c:v>
                      </c:pt>
                      <c:pt idx="474">
                        <c:v>142.36647208080871</c:v>
                      </c:pt>
                      <c:pt idx="475">
                        <c:v>142.90154979325538</c:v>
                      </c:pt>
                      <c:pt idx="476">
                        <c:v>143.21709381336902</c:v>
                      </c:pt>
                      <c:pt idx="477">
                        <c:v>143.54671289019419</c:v>
                      </c:pt>
                      <c:pt idx="478">
                        <c:v>143.83159117478843</c:v>
                      </c:pt>
                      <c:pt idx="479">
                        <c:v>144.31574543627028</c:v>
                      </c:pt>
                      <c:pt idx="480">
                        <c:v>144.93462233224869</c:v>
                      </c:pt>
                      <c:pt idx="481">
                        <c:v>145.54292687385404</c:v>
                      </c:pt>
                      <c:pt idx="482">
                        <c:v>146.00681643107748</c:v>
                      </c:pt>
                      <c:pt idx="483">
                        <c:v>146.34346773581339</c:v>
                      </c:pt>
                      <c:pt idx="484">
                        <c:v>146.73615574483082</c:v>
                      </c:pt>
                      <c:pt idx="485">
                        <c:v>147.18114024650663</c:v>
                      </c:pt>
                      <c:pt idx="486">
                        <c:v>147.52811601469233</c:v>
                      </c:pt>
                      <c:pt idx="487">
                        <c:v>147.87129222078548</c:v>
                      </c:pt>
                      <c:pt idx="488">
                        <c:v>148.23546725448509</c:v>
                      </c:pt>
                      <c:pt idx="489">
                        <c:v>148.72124916829938</c:v>
                      </c:pt>
                      <c:pt idx="490">
                        <c:v>149.44475494268465</c:v>
                      </c:pt>
                      <c:pt idx="491">
                        <c:v>150.18443703769881</c:v>
                      </c:pt>
                      <c:pt idx="492">
                        <c:v>150.67054593221215</c:v>
                      </c:pt>
                      <c:pt idx="493">
                        <c:v>151.0916987337344</c:v>
                      </c:pt>
                      <c:pt idx="494">
                        <c:v>151.66000246583909</c:v>
                      </c:pt>
                      <c:pt idx="495">
                        <c:v>152.27905135050628</c:v>
                      </c:pt>
                      <c:pt idx="496">
                        <c:v>152.70726254553273</c:v>
                      </c:pt>
                      <c:pt idx="497">
                        <c:v>153.09455236414664</c:v>
                      </c:pt>
                      <c:pt idx="498">
                        <c:v>153.18221793389768</c:v>
                      </c:pt>
                      <c:pt idx="499">
                        <c:v>153.61550761112329</c:v>
                      </c:pt>
                      <c:pt idx="500">
                        <c:v>154.32307043898126</c:v>
                      </c:pt>
                      <c:pt idx="501">
                        <c:v>154.94459657248132</c:v>
                      </c:pt>
                      <c:pt idx="502">
                        <c:v>155.52391431238757</c:v>
                      </c:pt>
                      <c:pt idx="503">
                        <c:v>156.21284454267962</c:v>
                      </c:pt>
                      <c:pt idx="504">
                        <c:v>156.70953290897884</c:v>
                      </c:pt>
                      <c:pt idx="505">
                        <c:v>157.15161106113584</c:v>
                      </c:pt>
                      <c:pt idx="506">
                        <c:v>157.80756273198159</c:v>
                      </c:pt>
                      <c:pt idx="507">
                        <c:v>158.53764969534885</c:v>
                      </c:pt>
                      <c:pt idx="508">
                        <c:v>159.005177622095</c:v>
                      </c:pt>
                      <c:pt idx="509">
                        <c:v>159.45800695688672</c:v>
                      </c:pt>
                      <c:pt idx="510">
                        <c:v>159.89222340943027</c:v>
                      </c:pt>
                      <c:pt idx="511">
                        <c:v>160.67095530211401</c:v>
                      </c:pt>
                      <c:pt idx="512">
                        <c:v>161.4876011807246</c:v>
                      </c:pt>
                      <c:pt idx="513">
                        <c:v>162.02963193968498</c:v>
                      </c:pt>
                      <c:pt idx="514">
                        <c:v>162.39081360736253</c:v>
                      </c:pt>
                      <c:pt idx="515">
                        <c:v>162.93204235806257</c:v>
                      </c:pt>
                      <c:pt idx="516">
                        <c:v>163.37773977608521</c:v>
                      </c:pt>
                      <c:pt idx="517">
                        <c:v>164.01272491940523</c:v>
                      </c:pt>
                      <c:pt idx="518">
                        <c:v>164.78341277926879</c:v>
                      </c:pt>
                      <c:pt idx="519">
                        <c:v>165.39841745995778</c:v>
                      </c:pt>
                      <c:pt idx="520">
                        <c:v>166.01869070073334</c:v>
                      </c:pt>
                      <c:pt idx="521">
                        <c:v>166.87962392530829</c:v>
                      </c:pt>
                      <c:pt idx="522">
                        <c:v>167.68175377499409</c:v>
                      </c:pt>
                      <c:pt idx="523">
                        <c:v>168.45111263929957</c:v>
                      </c:pt>
                      <c:pt idx="524">
                        <c:v>168.91939605467309</c:v>
                      </c:pt>
                      <c:pt idx="525">
                        <c:v>169.57335745851279</c:v>
                      </c:pt>
                      <c:pt idx="526">
                        <c:v>170.1718294180416</c:v>
                      </c:pt>
                      <c:pt idx="527">
                        <c:v>170.62327269915895</c:v>
                      </c:pt>
                      <c:pt idx="528">
                        <c:v>171.26211647037439</c:v>
                      </c:pt>
                      <c:pt idx="529">
                        <c:v>172.04293059647924</c:v>
                      </c:pt>
                      <c:pt idx="530">
                        <c:v>172.9801755424655</c:v>
                      </c:pt>
                      <c:pt idx="531">
                        <c:v>173.73504217617318</c:v>
                      </c:pt>
                      <c:pt idx="532">
                        <c:v>174.25173400722696</c:v>
                      </c:pt>
                      <c:pt idx="533">
                        <c:v>174.95003930057334</c:v>
                      </c:pt>
                      <c:pt idx="534">
                        <c:v>175.67937253279041</c:v>
                      </c:pt>
                      <c:pt idx="535">
                        <c:v>176.57237580394411</c:v>
                      </c:pt>
                      <c:pt idx="536">
                        <c:v>177.14066100799602</c:v>
                      </c:pt>
                      <c:pt idx="537">
                        <c:v>177.93755980676627</c:v>
                      </c:pt>
                      <c:pt idx="538">
                        <c:v>178.81376839455092</c:v>
                      </c:pt>
                      <c:pt idx="539">
                        <c:v>179.51287870609957</c:v>
                      </c:pt>
                      <c:pt idx="540">
                        <c:v>180.38618889211656</c:v>
                      </c:pt>
                      <c:pt idx="541">
                        <c:v>180.98660675778223</c:v>
                      </c:pt>
                    </c:numCache>
                  </c:numRef>
                </c:yVal>
                <c:smooth val="1"/>
                <c:extLst>
                  <c:ext xmlns:c16="http://schemas.microsoft.com/office/drawing/2014/chart" uri="{C3380CC4-5D6E-409C-BE32-E72D297353CC}">
                    <c16:uniqueId val="{00000005-7313-4C94-8502-9533E11867D1}"/>
                  </c:ext>
                </c:extLst>
              </c15:ser>
            </c15:filteredScatterSeries>
            <c15:filteredScatterSeries>
              <c15:ser>
                <c:idx val="6"/>
                <c:order val="6"/>
                <c:tx>
                  <c:v>Promedio 4 gr</c:v>
                </c:tx>
                <c:spPr>
                  <a:ln w="28575">
                    <a:solidFill>
                      <a:schemeClr val="accent1">
                        <a:lumMod val="60000"/>
                        <a:alpha val="20000"/>
                      </a:schemeClr>
                    </a:solidFill>
                  </a:ln>
                  <a:effectLst/>
                </c:spPr>
                <c:marker>
                  <c:symbol val="circle"/>
                  <c:size val="4"/>
                  <c:spPr>
                    <a:solidFill>
                      <a:schemeClr val="accent1">
                        <a:lumMod val="60000"/>
                      </a:schemeClr>
                    </a:solidFill>
                    <a:ln w="9525" cap="flat" cmpd="sng" algn="ctr">
                      <a:solidFill>
                        <a:schemeClr val="accent1">
                          <a:lumMod val="60000"/>
                        </a:schemeClr>
                      </a:solidFill>
                      <a:round/>
                    </a:ln>
                    <a:effectLst/>
                  </c:spPr>
                </c:marker>
                <c:xVal>
                  <c:numRef>
                    <c:extLst xmlns:c15="http://schemas.microsoft.com/office/drawing/2012/chart">
                      <c:ext xmlns:c15="http://schemas.microsoft.com/office/drawing/2012/chart" uri="{02D57815-91ED-43cb-92C2-25804820EDAC}">
                        <c15:formulaRef>
                          <c15:sqref>'Graficas (2)'!$GO$5:$GO$546</c15:sqref>
                        </c15:formulaRef>
                      </c:ext>
                    </c:extLst>
                    <c:numCache>
                      <c:formatCode>General</c:formatCode>
                      <c:ptCount val="542"/>
                      <c:pt idx="0">
                        <c:v>4.531245017870382E-4</c:v>
                      </c:pt>
                      <c:pt idx="1">
                        <c:v>1.4523741020857962E-3</c:v>
                      </c:pt>
                      <c:pt idx="2">
                        <c:v>2.1892964395066024E-3</c:v>
                      </c:pt>
                      <c:pt idx="3">
                        <c:v>2.6920311313656437E-3</c:v>
                      </c:pt>
                      <c:pt idx="4">
                        <c:v>3.2786709601480752E-3</c:v>
                      </c:pt>
                      <c:pt idx="5">
                        <c:v>3.8738389643238197E-3</c:v>
                      </c:pt>
                      <c:pt idx="6">
                        <c:v>4.603900645711919E-3</c:v>
                      </c:pt>
                      <c:pt idx="7">
                        <c:v>5.1574505399493648E-3</c:v>
                      </c:pt>
                      <c:pt idx="8">
                        <c:v>5.8678945685044989E-3</c:v>
                      </c:pt>
                      <c:pt idx="9">
                        <c:v>6.7543159894254828E-3</c:v>
                      </c:pt>
                      <c:pt idx="10">
                        <c:v>7.8638219887469853E-3</c:v>
                      </c:pt>
                      <c:pt idx="11">
                        <c:v>8.8671144256006369E-3</c:v>
                      </c:pt>
                      <c:pt idx="12">
                        <c:v>9.7301932441796746E-3</c:v>
                      </c:pt>
                      <c:pt idx="13">
                        <c:v>1.0857097453264684E-2</c:v>
                      </c:pt>
                      <c:pt idx="14">
                        <c:v>1.1961637246342364E-2</c:v>
                      </c:pt>
                      <c:pt idx="15">
                        <c:v>1.2931237373328602E-2</c:v>
                      </c:pt>
                      <c:pt idx="16">
                        <c:v>1.387796847399495E-2</c:v>
                      </c:pt>
                      <c:pt idx="17">
                        <c:v>1.4935597341068687E-2</c:v>
                      </c:pt>
                      <c:pt idx="18">
                        <c:v>1.5932056111940707E-2</c:v>
                      </c:pt>
                      <c:pt idx="19">
                        <c:v>1.7048422825647759E-2</c:v>
                      </c:pt>
                      <c:pt idx="20">
                        <c:v>1.7963384432519998E-2</c:v>
                      </c:pt>
                      <c:pt idx="21">
                        <c:v>1.900406567000967E-2</c:v>
                      </c:pt>
                      <c:pt idx="22">
                        <c:v>1.9987251279554235E-2</c:v>
                      </c:pt>
                      <c:pt idx="23">
                        <c:v>2.1027308768899251E-2</c:v>
                      </c:pt>
                      <c:pt idx="24">
                        <c:v>2.2082658136825327E-2</c:v>
                      </c:pt>
                      <c:pt idx="25">
                        <c:v>2.3077033412313649E-2</c:v>
                      </c:pt>
                      <c:pt idx="26">
                        <c:v>2.4177873931494294E-2</c:v>
                      </c:pt>
                      <c:pt idx="27">
                        <c:v>2.5154854857649966E-2</c:v>
                      </c:pt>
                      <c:pt idx="28">
                        <c:v>2.614353610512176E-2</c:v>
                      </c:pt>
                      <c:pt idx="29">
                        <c:v>2.7173465846349894E-2</c:v>
                      </c:pt>
                      <c:pt idx="30">
                        <c:v>2.8195752014709464E-2</c:v>
                      </c:pt>
                      <c:pt idx="31">
                        <c:v>2.9293491640450496E-2</c:v>
                      </c:pt>
                      <c:pt idx="32">
                        <c:v>3.032063391780106E-2</c:v>
                      </c:pt>
                      <c:pt idx="33">
                        <c:v>3.1295841772707486E-2</c:v>
                      </c:pt>
                      <c:pt idx="34">
                        <c:v>3.2272906483060373E-2</c:v>
                      </c:pt>
                      <c:pt idx="35">
                        <c:v>3.3376813736874747E-2</c:v>
                      </c:pt>
                      <c:pt idx="36">
                        <c:v>3.4359717812462748E-2</c:v>
                      </c:pt>
                      <c:pt idx="37">
                        <c:v>3.5357641227623957E-2</c:v>
                      </c:pt>
                      <c:pt idx="38">
                        <c:v>3.6485988394703142E-2</c:v>
                      </c:pt>
                      <c:pt idx="39">
                        <c:v>3.7505455210762331E-2</c:v>
                      </c:pt>
                      <c:pt idx="40">
                        <c:v>3.8468890724522961E-2</c:v>
                      </c:pt>
                      <c:pt idx="41">
                        <c:v>3.9528351622058269E-2</c:v>
                      </c:pt>
                      <c:pt idx="42">
                        <c:v>4.0524322258335722E-2</c:v>
                      </c:pt>
                      <c:pt idx="43">
                        <c:v>4.1618638834276175E-2</c:v>
                      </c:pt>
                      <c:pt idx="44">
                        <c:v>4.2602797840937123E-2</c:v>
                      </c:pt>
                      <c:pt idx="45">
                        <c:v>4.3657425500328417E-2</c:v>
                      </c:pt>
                      <c:pt idx="46">
                        <c:v>4.4686779579626745E-2</c:v>
                      </c:pt>
                      <c:pt idx="47">
                        <c:v>4.5777402160510447E-2</c:v>
                      </c:pt>
                      <c:pt idx="48">
                        <c:v>4.6752867501843799E-2</c:v>
                      </c:pt>
                      <c:pt idx="49">
                        <c:v>4.7797422719792114E-2</c:v>
                      </c:pt>
                      <c:pt idx="50">
                        <c:v>4.876165358648997E-2</c:v>
                      </c:pt>
                      <c:pt idx="51">
                        <c:v>4.9798764129346765E-2</c:v>
                      </c:pt>
                      <c:pt idx="52">
                        <c:v>5.0879765742152083E-2</c:v>
                      </c:pt>
                      <c:pt idx="53">
                        <c:v>5.1923743271362385E-2</c:v>
                      </c:pt>
                      <c:pt idx="54">
                        <c:v>5.2922152727396532E-2</c:v>
                      </c:pt>
                      <c:pt idx="55">
                        <c:v>5.3969928065489968E-2</c:v>
                      </c:pt>
                      <c:pt idx="56">
                        <c:v>5.5003880821812956E-2</c:v>
                      </c:pt>
                      <c:pt idx="57">
                        <c:v>5.6007218309518714E-2</c:v>
                      </c:pt>
                      <c:pt idx="58">
                        <c:v>5.7100121336072208E-2</c:v>
                      </c:pt>
                      <c:pt idx="59">
                        <c:v>5.8094018174129548E-2</c:v>
                      </c:pt>
                      <c:pt idx="60">
                        <c:v>5.9127947263329109E-2</c:v>
                      </c:pt>
                      <c:pt idx="61">
                        <c:v>6.0186342740033483E-2</c:v>
                      </c:pt>
                      <c:pt idx="62">
                        <c:v>6.1285368248391939E-2</c:v>
                      </c:pt>
                      <c:pt idx="63">
                        <c:v>6.2212275369934143E-2</c:v>
                      </c:pt>
                      <c:pt idx="64">
                        <c:v>6.3325011200682652E-2</c:v>
                      </c:pt>
                      <c:pt idx="65">
                        <c:v>6.4344263949876912E-2</c:v>
                      </c:pt>
                      <c:pt idx="66">
                        <c:v>6.5391017350288599E-2</c:v>
                      </c:pt>
                      <c:pt idx="67">
                        <c:v>6.6501451222377259E-2</c:v>
                      </c:pt>
                      <c:pt idx="68">
                        <c:v>6.7492135843821882E-2</c:v>
                      </c:pt>
                      <c:pt idx="69">
                        <c:v>6.8509286867020777E-2</c:v>
                      </c:pt>
                      <c:pt idx="70">
                        <c:v>6.9498281690126049E-2</c:v>
                      </c:pt>
                      <c:pt idx="71">
                        <c:v>7.0604687274363989E-2</c:v>
                      </c:pt>
                      <c:pt idx="72">
                        <c:v>7.1619341120651325E-2</c:v>
                      </c:pt>
                      <c:pt idx="73">
                        <c:v>7.262459276285807E-2</c:v>
                      </c:pt>
                      <c:pt idx="74">
                        <c:v>7.3673028949195946E-2</c:v>
                      </c:pt>
                      <c:pt idx="75">
                        <c:v>7.4782343019832373E-2</c:v>
                      </c:pt>
                      <c:pt idx="76">
                        <c:v>7.5759268377299932E-2</c:v>
                      </c:pt>
                      <c:pt idx="77">
                        <c:v>7.6751657093249423E-2</c:v>
                      </c:pt>
                      <c:pt idx="78">
                        <c:v>7.7846754299975923E-2</c:v>
                      </c:pt>
                      <c:pt idx="79">
                        <c:v>7.8919424388342138E-2</c:v>
                      </c:pt>
                      <c:pt idx="80">
                        <c:v>7.994419721440571E-2</c:v>
                      </c:pt>
                      <c:pt idx="81">
                        <c:v>8.0990247904589488E-2</c:v>
                      </c:pt>
                      <c:pt idx="82">
                        <c:v>8.2025120962679957E-2</c:v>
                      </c:pt>
                      <c:pt idx="83">
                        <c:v>8.2990948830382508E-2</c:v>
                      </c:pt>
                      <c:pt idx="84">
                        <c:v>8.4051566243706854E-2</c:v>
                      </c:pt>
                      <c:pt idx="85">
                        <c:v>8.5057922649748471E-2</c:v>
                      </c:pt>
                      <c:pt idx="86">
                        <c:v>8.6112657739177298E-2</c:v>
                      </c:pt>
                      <c:pt idx="87">
                        <c:v>8.7150988984141614E-2</c:v>
                      </c:pt>
                      <c:pt idx="88">
                        <c:v>8.8155486495887669E-2</c:v>
                      </c:pt>
                      <c:pt idx="89">
                        <c:v>8.9261471488548585E-2</c:v>
                      </c:pt>
                      <c:pt idx="90">
                        <c:v>9.0265124879075134E-2</c:v>
                      </c:pt>
                      <c:pt idx="91">
                        <c:v>9.1367527866885609E-2</c:v>
                      </c:pt>
                      <c:pt idx="92">
                        <c:v>9.2334348795101495E-2</c:v>
                      </c:pt>
                      <c:pt idx="93">
                        <c:v>9.3426657324655701E-2</c:v>
                      </c:pt>
                      <c:pt idx="94">
                        <c:v>9.44840471103464E-2</c:v>
                      </c:pt>
                      <c:pt idx="95">
                        <c:v>9.546173914843574E-2</c:v>
                      </c:pt>
                      <c:pt idx="96">
                        <c:v>9.6535425171112091E-2</c:v>
                      </c:pt>
                      <c:pt idx="97">
                        <c:v>9.751639778724365E-2</c:v>
                      </c:pt>
                      <c:pt idx="98">
                        <c:v>9.8601532456843707E-2</c:v>
                      </c:pt>
                      <c:pt idx="99">
                        <c:v>9.9585134323130972E-2</c:v>
                      </c:pt>
                      <c:pt idx="100">
                        <c:v>0.10069991227309667</c:v>
                      </c:pt>
                      <c:pt idx="101">
                        <c:v>0.10169330782554227</c:v>
                      </c:pt>
                      <c:pt idx="102">
                        <c:v>0.10273619415755522</c:v>
                      </c:pt>
                      <c:pt idx="103">
                        <c:v>0.10380445882090802</c:v>
                      </c:pt>
                      <c:pt idx="104">
                        <c:v>0.10482895288205045</c:v>
                      </c:pt>
                      <c:pt idx="105">
                        <c:v>0.10581624014550073</c:v>
                      </c:pt>
                      <c:pt idx="106">
                        <c:v>0.10688308652926166</c:v>
                      </c:pt>
                      <c:pt idx="107">
                        <c:v>0.1079074967126578</c:v>
                      </c:pt>
                      <c:pt idx="108">
                        <c:v>0.10898694851420457</c:v>
                      </c:pt>
                      <c:pt idx="109">
                        <c:v>0.10996239302247615</c:v>
                      </c:pt>
                      <c:pt idx="110">
                        <c:v>0.11104594746308616</c:v>
                      </c:pt>
                      <c:pt idx="111">
                        <c:v>0.11207441020818332</c:v>
                      </c:pt>
                      <c:pt idx="112">
                        <c:v>0.11309951065528501</c:v>
                      </c:pt>
                      <c:pt idx="113">
                        <c:v>0.11414479477724884</c:v>
                      </c:pt>
                      <c:pt idx="114">
                        <c:v>0.11520835570803575</c:v>
                      </c:pt>
                      <c:pt idx="115">
                        <c:v>0.11619324890451663</c:v>
                      </c:pt>
                      <c:pt idx="116">
                        <c:v>0.11721822693625486</c:v>
                      </c:pt>
                      <c:pt idx="117">
                        <c:v>0.11823495221727028</c:v>
                      </c:pt>
                      <c:pt idx="118">
                        <c:v>0.11924882681749287</c:v>
                      </c:pt>
                      <c:pt idx="119">
                        <c:v>0.1203844177677809</c:v>
                      </c:pt>
                      <c:pt idx="120">
                        <c:v>0.12139243772792403</c:v>
                      </c:pt>
                      <c:pt idx="121">
                        <c:v>0.12243375376976781</c:v>
                      </c:pt>
                      <c:pt idx="122">
                        <c:v>0.12345329066302713</c:v>
                      </c:pt>
                      <c:pt idx="123">
                        <c:v>0.12446400629415863</c:v>
                      </c:pt>
                      <c:pt idx="124">
                        <c:v>0.12548509772376543</c:v>
                      </c:pt>
                      <c:pt idx="125">
                        <c:v>0.12654649563138104</c:v>
                      </c:pt>
                      <c:pt idx="126">
                        <c:v>0.12752022483600994</c:v>
                      </c:pt>
                      <c:pt idx="127">
                        <c:v>0.12856307961280072</c:v>
                      </c:pt>
                      <c:pt idx="128">
                        <c:v>0.12961816239695198</c:v>
                      </c:pt>
                      <c:pt idx="129">
                        <c:v>0.13065827171861999</c:v>
                      </c:pt>
                      <c:pt idx="130">
                        <c:v>0.13173903304277387</c:v>
                      </c:pt>
                      <c:pt idx="131">
                        <c:v>0.1327511822042334</c:v>
                      </c:pt>
                      <c:pt idx="132">
                        <c:v>0.13369274334689479</c:v>
                      </c:pt>
                      <c:pt idx="133">
                        <c:v>0.13479224664254047</c:v>
                      </c:pt>
                      <c:pt idx="134">
                        <c:v>0.13581431419438669</c:v>
                      </c:pt>
                      <c:pt idx="135">
                        <c:v>0.13686149344511178</c:v>
                      </c:pt>
                      <c:pt idx="136">
                        <c:v>0.13787375823879947</c:v>
                      </c:pt>
                      <c:pt idx="137">
                        <c:v>0.13891994933951671</c:v>
                      </c:pt>
                      <c:pt idx="138">
                        <c:v>0.13996956874119068</c:v>
                      </c:pt>
                      <c:pt idx="139">
                        <c:v>0.14101635534902424</c:v>
                      </c:pt>
                      <c:pt idx="140">
                        <c:v>0.14198972652680006</c:v>
                      </c:pt>
                      <c:pt idx="141">
                        <c:v>0.14301770161118868</c:v>
                      </c:pt>
                      <c:pt idx="142">
                        <c:v>0.14407164678460604</c:v>
                      </c:pt>
                      <c:pt idx="143">
                        <c:v>0.14520302333661556</c:v>
                      </c:pt>
                      <c:pt idx="144">
                        <c:v>0.14614746608500156</c:v>
                      </c:pt>
                      <c:pt idx="145">
                        <c:v>0.14713371159276514</c:v>
                      </c:pt>
                      <c:pt idx="146">
                        <c:v>0.14816873027087199</c:v>
                      </c:pt>
                      <c:pt idx="147">
                        <c:v>0.14924372261382218</c:v>
                      </c:pt>
                      <c:pt idx="148">
                        <c:v>0.15026088503104823</c:v>
                      </c:pt>
                      <c:pt idx="149">
                        <c:v>0.15127298058916144</c:v>
                      </c:pt>
                      <c:pt idx="150">
                        <c:v>0.15236836690998448</c:v>
                      </c:pt>
                      <c:pt idx="151">
                        <c:v>0.15339014081766203</c:v>
                      </c:pt>
                      <c:pt idx="152">
                        <c:v>0.15442324967041879</c:v>
                      </c:pt>
                      <c:pt idx="153">
                        <c:v>0.15543651429987776</c:v>
                      </c:pt>
                      <c:pt idx="154">
                        <c:v>0.1565030583445281</c:v>
                      </c:pt>
                      <c:pt idx="155">
                        <c:v>0.15757059770865936</c:v>
                      </c:pt>
                      <c:pt idx="156">
                        <c:v>0.1585769315467376</c:v>
                      </c:pt>
                      <c:pt idx="157">
                        <c:v>0.15957418219596659</c:v>
                      </c:pt>
                      <c:pt idx="158">
                        <c:v>0.16059773851707712</c:v>
                      </c:pt>
                      <c:pt idx="159">
                        <c:v>0.16168401914689015</c:v>
                      </c:pt>
                      <c:pt idx="160">
                        <c:v>0.16274360151919867</c:v>
                      </c:pt>
                      <c:pt idx="161">
                        <c:v>0.16368750993218301</c:v>
                      </c:pt>
                      <c:pt idx="162">
                        <c:v>0.16468517850781705</c:v>
                      </c:pt>
                      <c:pt idx="163">
                        <c:v>0.16574763089899502</c:v>
                      </c:pt>
                      <c:pt idx="164">
                        <c:v>0.16675873938981681</c:v>
                      </c:pt>
                      <c:pt idx="165">
                        <c:v>0.16783335692471052</c:v>
                      </c:pt>
                      <c:pt idx="166">
                        <c:v>0.16884643289237364</c:v>
                      </c:pt>
                      <c:pt idx="167">
                        <c:v>0.16990539324509157</c:v>
                      </c:pt>
                      <c:pt idx="168">
                        <c:v>0.17090065342099042</c:v>
                      </c:pt>
                      <c:pt idx="169">
                        <c:v>0.17193523375687145</c:v>
                      </c:pt>
                      <c:pt idx="170">
                        <c:v>0.17294750437090894</c:v>
                      </c:pt>
                      <c:pt idx="171">
                        <c:v>0.1740124790486221</c:v>
                      </c:pt>
                      <c:pt idx="172">
                        <c:v>0.17510812495769815</c:v>
                      </c:pt>
                      <c:pt idx="173">
                        <c:v>0.17608874103210331</c:v>
                      </c:pt>
                      <c:pt idx="174">
                        <c:v>0.17714865606816199</c:v>
                      </c:pt>
                      <c:pt idx="175">
                        <c:v>0.17816117897039813</c:v>
                      </c:pt>
                      <c:pt idx="176">
                        <c:v>0.1792491982452965</c:v>
                      </c:pt>
                      <c:pt idx="177">
                        <c:v>0.18024167411622213</c:v>
                      </c:pt>
                      <c:pt idx="178">
                        <c:v>0.18128948711543752</c:v>
                      </c:pt>
                      <c:pt idx="179">
                        <c:v>0.18233571107533311</c:v>
                      </c:pt>
                      <c:pt idx="180">
                        <c:v>0.1833275603531701</c:v>
                      </c:pt>
                      <c:pt idx="181">
                        <c:v>0.18443329922147828</c:v>
                      </c:pt>
                      <c:pt idx="182">
                        <c:v>0.18532400122491677</c:v>
                      </c:pt>
                      <c:pt idx="183">
                        <c:v>0.18636261858844</c:v>
                      </c:pt>
                      <c:pt idx="184">
                        <c:v>0.18742831721112427</c:v>
                      </c:pt>
                      <c:pt idx="185">
                        <c:v>0.18845985385766342</c:v>
                      </c:pt>
                      <c:pt idx="186">
                        <c:v>0.18951684096231242</c:v>
                      </c:pt>
                      <c:pt idx="187">
                        <c:v>0.19061973912896377</c:v>
                      </c:pt>
                      <c:pt idx="188">
                        <c:v>0.19156723909338136</c:v>
                      </c:pt>
                      <c:pt idx="189">
                        <c:v>0.19263579780942663</c:v>
                      </c:pt>
                      <c:pt idx="190">
                        <c:v>0.19369207429407295</c:v>
                      </c:pt>
                      <c:pt idx="191">
                        <c:v>0.19469489809320839</c:v>
                      </c:pt>
                      <c:pt idx="192">
                        <c:v>0.19576718830864515</c:v>
                      </c:pt>
                      <c:pt idx="193">
                        <c:v>0.19671786849833128</c:v>
                      </c:pt>
                      <c:pt idx="194">
                        <c:v>0.19779331367365888</c:v>
                      </c:pt>
                      <c:pt idx="195">
                        <c:v>0.19876672632041825</c:v>
                      </c:pt>
                      <c:pt idx="196">
                        <c:v>0.19981718303093204</c:v>
                      </c:pt>
                      <c:pt idx="197">
                        <c:v>0.20091657287344228</c:v>
                      </c:pt>
                      <c:pt idx="198">
                        <c:v>0.20194487872681624</c:v>
                      </c:pt>
                      <c:pt idx="199">
                        <c:v>0.20291005631302514</c:v>
                      </c:pt>
                      <c:pt idx="200">
                        <c:v>0.20392807922807746</c:v>
                      </c:pt>
                      <c:pt idx="201">
                        <c:v>0.20492610128246369</c:v>
                      </c:pt>
                      <c:pt idx="202">
                        <c:v>0.2060198343409497</c:v>
                      </c:pt>
                      <c:pt idx="203">
                        <c:v>0.20706323010676586</c:v>
                      </c:pt>
                      <c:pt idx="204">
                        <c:v>0.20809096042409872</c:v>
                      </c:pt>
                      <c:pt idx="205">
                        <c:v>0.20909064845227249</c:v>
                      </c:pt>
                      <c:pt idx="206">
                        <c:v>0.21009578550040037</c:v>
                      </c:pt>
                      <c:pt idx="207">
                        <c:v>0.21110913697608907</c:v>
                      </c:pt>
                      <c:pt idx="208">
                        <c:v>0.21225151089510219</c:v>
                      </c:pt>
                      <c:pt idx="209">
                        <c:v>0.21324680501712975</c:v>
                      </c:pt>
                      <c:pt idx="210">
                        <c:v>0.21428098693932235</c:v>
                      </c:pt>
                      <c:pt idx="211">
                        <c:v>0.21531341443904237</c:v>
                      </c:pt>
                      <c:pt idx="212">
                        <c:v>0.21634397811352354</c:v>
                      </c:pt>
                      <c:pt idx="213">
                        <c:v>0.21735865104483043</c:v>
                      </c:pt>
                      <c:pt idx="214">
                        <c:v>0.21838041676756631</c:v>
                      </c:pt>
                      <c:pt idx="215">
                        <c:v>0.2195054672116124</c:v>
                      </c:pt>
                      <c:pt idx="216">
                        <c:v>0.22052490166324512</c:v>
                      </c:pt>
                      <c:pt idx="217">
                        <c:v>0.22151023539409823</c:v>
                      </c:pt>
                      <c:pt idx="218">
                        <c:v>0.22249385809088276</c:v>
                      </c:pt>
                      <c:pt idx="219">
                        <c:v>0.22360347355898261</c:v>
                      </c:pt>
                      <c:pt idx="220">
                        <c:v>0.22461020150917119</c:v>
                      </c:pt>
                      <c:pt idx="221">
                        <c:v>0.2256820359315837</c:v>
                      </c:pt>
                      <c:pt idx="222">
                        <c:v>0.22673807175542829</c:v>
                      </c:pt>
                      <c:pt idx="223">
                        <c:v>0.22773424070844941</c:v>
                      </c:pt>
                      <c:pt idx="224">
                        <c:v>0.22875069134917578</c:v>
                      </c:pt>
                      <c:pt idx="225">
                        <c:v>0.22980418406121589</c:v>
                      </c:pt>
                      <c:pt idx="226">
                        <c:v>0.23085658474447687</c:v>
                      </c:pt>
                      <c:pt idx="227">
                        <c:v>0.23186406573157078</c:v>
                      </c:pt>
                      <c:pt idx="228">
                        <c:v>0.23284278851432302</c:v>
                      </c:pt>
                      <c:pt idx="229">
                        <c:v>0.23394597978676446</c:v>
                      </c:pt>
                      <c:pt idx="230">
                        <c:v>0.23498148108329936</c:v>
                      </c:pt>
                      <c:pt idx="231">
                        <c:v>0.23597738387522113</c:v>
                      </c:pt>
                      <c:pt idx="232">
                        <c:v>0.23701533440851907</c:v>
                      </c:pt>
                      <c:pt idx="233">
                        <c:v>0.23800916727446814</c:v>
                      </c:pt>
                      <c:pt idx="234">
                        <c:v>0.23898790574434381</c:v>
                      </c:pt>
                      <c:pt idx="235">
                        <c:v>0.24012205631056779</c:v>
                      </c:pt>
                      <c:pt idx="236">
                        <c:v>0.24119489544309722</c:v>
                      </c:pt>
                      <c:pt idx="237">
                        <c:v>0.24215513538183631</c:v>
                      </c:pt>
                      <c:pt idx="238">
                        <c:v>0.24317121239275447</c:v>
                      </c:pt>
                      <c:pt idx="239">
                        <c:v>0.24420392302047364</c:v>
                      </c:pt>
                      <c:pt idx="240">
                        <c:v>0.24531974346429411</c:v>
                      </c:pt>
                      <c:pt idx="241">
                        <c:v>0.24628171055378734</c:v>
                      </c:pt>
                      <c:pt idx="242">
                        <c:v>0.24723602403321174</c:v>
                      </c:pt>
                      <c:pt idx="243">
                        <c:v>0.24833815311345692</c:v>
                      </c:pt>
                      <c:pt idx="244">
                        <c:v>0.2493406622495308</c:v>
                      </c:pt>
                      <c:pt idx="245">
                        <c:v>0.25043789618070522</c:v>
                      </c:pt>
                      <c:pt idx="246">
                        <c:v>0.25152885233047489</c:v>
                      </c:pt>
                      <c:pt idx="247">
                        <c:v>0.25248138158366051</c:v>
                      </c:pt>
                      <c:pt idx="248">
                        <c:v>0.25356600558568015</c:v>
                      </c:pt>
                      <c:pt idx="249">
                        <c:v>0.25465740910862933</c:v>
                      </c:pt>
                      <c:pt idx="250">
                        <c:v>0.25567437251771125</c:v>
                      </c:pt>
                      <c:pt idx="251">
                        <c:v>0.25664786112562338</c:v>
                      </c:pt>
                      <c:pt idx="252">
                        <c:v>0.25775392043773909</c:v>
                      </c:pt>
                      <c:pt idx="253">
                        <c:v>0.25873162785946208</c:v>
                      </c:pt>
                      <c:pt idx="254">
                        <c:v>0.25973357157027194</c:v>
                      </c:pt>
                      <c:pt idx="255">
                        <c:v>0.26076006261375168</c:v>
                      </c:pt>
                      <c:pt idx="256">
                        <c:v>0.26184658571754299</c:v>
                      </c:pt>
                      <c:pt idx="257">
                        <c:v>0.26283692997232311</c:v>
                      </c:pt>
                      <c:pt idx="258">
                        <c:v>0.26387569397936483</c:v>
                      </c:pt>
                      <c:pt idx="259">
                        <c:v>0.26489954402379379</c:v>
                      </c:pt>
                      <c:pt idx="260">
                        <c:v>0.26594913188781355</c:v>
                      </c:pt>
                      <c:pt idx="261">
                        <c:v>0.26698781490208168</c:v>
                      </c:pt>
                      <c:pt idx="262">
                        <c:v>0.26798480857493023</c:v>
                      </c:pt>
                      <c:pt idx="263">
                        <c:v>0.26903485652448195</c:v>
                      </c:pt>
                      <c:pt idx="264">
                        <c:v>0.27009468078545895</c:v>
                      </c:pt>
                      <c:pt idx="265">
                        <c:v>0.27108902795657974</c:v>
                      </c:pt>
                      <c:pt idx="266">
                        <c:v>0.27209857444052266</c:v>
                      </c:pt>
                      <c:pt idx="267">
                        <c:v>0.27319088142461401</c:v>
                      </c:pt>
                      <c:pt idx="268">
                        <c:v>0.27423139084493142</c:v>
                      </c:pt>
                      <c:pt idx="269">
                        <c:v>0.27520060363915966</c:v>
                      </c:pt>
                      <c:pt idx="270">
                        <c:v>0.27628094792272184</c:v>
                      </c:pt>
                      <c:pt idx="271">
                        <c:v>0.27731194057662234</c:v>
                      </c:pt>
                      <c:pt idx="272">
                        <c:v>0.27833642246534779</c:v>
                      </c:pt>
                      <c:pt idx="273">
                        <c:v>0.27939606977852011</c:v>
                      </c:pt>
                      <c:pt idx="274">
                        <c:v>0.28036401740834915</c:v>
                      </c:pt>
                      <c:pt idx="275">
                        <c:v>0.28143376802266701</c:v>
                      </c:pt>
                      <c:pt idx="276">
                        <c:v>0.28248643306643578</c:v>
                      </c:pt>
                      <c:pt idx="277">
                        <c:v>0.28349395518739456</c:v>
                      </c:pt>
                      <c:pt idx="278">
                        <c:v>0.28454409719920226</c:v>
                      </c:pt>
                      <c:pt idx="279">
                        <c:v>0.28560089737261862</c:v>
                      </c:pt>
                      <c:pt idx="280">
                        <c:v>0.28657965030220872</c:v>
                      </c:pt>
                      <c:pt idx="281">
                        <c:v>0.28763900497306361</c:v>
                      </c:pt>
                      <c:pt idx="282">
                        <c:v>0.28871582430855713</c:v>
                      </c:pt>
                      <c:pt idx="283">
                        <c:v>0.28965834711352106</c:v>
                      </c:pt>
                      <c:pt idx="284">
                        <c:v>0.29073355112626398</c:v>
                      </c:pt>
                      <c:pt idx="285">
                        <c:v>0.29178346293008317</c:v>
                      </c:pt>
                      <c:pt idx="286">
                        <c:v>0.29277066933164486</c:v>
                      </c:pt>
                      <c:pt idx="287">
                        <c:v>0.29383259639165471</c:v>
                      </c:pt>
                      <c:pt idx="288">
                        <c:v>0.29488758304092821</c:v>
                      </c:pt>
                      <c:pt idx="289">
                        <c:v>0.29590075918927022</c:v>
                      </c:pt>
                      <c:pt idx="290">
                        <c:v>0.29690935281375735</c:v>
                      </c:pt>
                      <c:pt idx="291">
                        <c:v>0.29793960747645826</c:v>
                      </c:pt>
                      <c:pt idx="292">
                        <c:v>0.29904713364368235</c:v>
                      </c:pt>
                      <c:pt idx="293">
                        <c:v>0.30002768747589037</c:v>
                      </c:pt>
                      <c:pt idx="294">
                        <c:v>0.30106901169650052</c:v>
                      </c:pt>
                      <c:pt idx="295">
                        <c:v>0.30208638606412863</c:v>
                      </c:pt>
                      <c:pt idx="296">
                        <c:v>0.30306582780640967</c:v>
                      </c:pt>
                      <c:pt idx="297">
                        <c:v>0.30412404015928035</c:v>
                      </c:pt>
                      <c:pt idx="298">
                        <c:v>0.30516084617281047</c:v>
                      </c:pt>
                      <c:pt idx="299">
                        <c:v>0.30624453165528509</c:v>
                      </c:pt>
                      <c:pt idx="300">
                        <c:v>0.30723225906918872</c:v>
                      </c:pt>
                      <c:pt idx="301">
                        <c:v>0.30825805602972212</c:v>
                      </c:pt>
                      <c:pt idx="302">
                        <c:v>0.30934303554522158</c:v>
                      </c:pt>
                      <c:pt idx="303">
                        <c:v>0.31032906850201442</c:v>
                      </c:pt>
                      <c:pt idx="304">
                        <c:v>0.31136564897299301</c:v>
                      </c:pt>
                      <c:pt idx="305">
                        <c:v>0.31239121720596341</c:v>
                      </c:pt>
                      <c:pt idx="306">
                        <c:v>0.31340078236250762</c:v>
                      </c:pt>
                      <c:pt idx="307">
                        <c:v>0.31445042879722868</c:v>
                      </c:pt>
                      <c:pt idx="308">
                        <c:v>0.31552062360873301</c:v>
                      </c:pt>
                      <c:pt idx="309">
                        <c:v>0.3165924546797888</c:v>
                      </c:pt>
                      <c:pt idx="310">
                        <c:v>0.31756483018927112</c:v>
                      </c:pt>
                      <c:pt idx="311">
                        <c:v>0.31860147564066665</c:v>
                      </c:pt>
                      <c:pt idx="312">
                        <c:v>0.31963340138530494</c:v>
                      </c:pt>
                      <c:pt idx="313">
                        <c:v>0.32059557111771947</c:v>
                      </c:pt>
                      <c:pt idx="314">
                        <c:v>0.32171596185626328</c:v>
                      </c:pt>
                      <c:pt idx="315">
                        <c:v>0.32265259331176149</c:v>
                      </c:pt>
                      <c:pt idx="316">
                        <c:v>0.3237432860657451</c:v>
                      </c:pt>
                      <c:pt idx="317">
                        <c:v>0.32476054773169766</c:v>
                      </c:pt>
                      <c:pt idx="318">
                        <c:v>0.32577956320962187</c:v>
                      </c:pt>
                      <c:pt idx="319">
                        <c:v>0.32682895676317336</c:v>
                      </c:pt>
                      <c:pt idx="320">
                        <c:v>0.32789672169807083</c:v>
                      </c:pt>
                      <c:pt idx="321">
                        <c:v>0.32886103720859772</c:v>
                      </c:pt>
                      <c:pt idx="322">
                        <c:v>0.32991208593658949</c:v>
                      </c:pt>
                      <c:pt idx="323">
                        <c:v>0.33091634057697716</c:v>
                      </c:pt>
                      <c:pt idx="324">
                        <c:v>0.33198874337231821</c:v>
                      </c:pt>
                      <c:pt idx="325">
                        <c:v>0.33300513496891088</c:v>
                      </c:pt>
                      <c:pt idx="326">
                        <c:v>0.33406926653395269</c:v>
                      </c:pt>
                      <c:pt idx="327">
                        <c:v>0.33510729203551975</c:v>
                      </c:pt>
                      <c:pt idx="328">
                        <c:v>0.33615613117158449</c:v>
                      </c:pt>
                      <c:pt idx="329">
                        <c:v>0.33712630778853203</c:v>
                      </c:pt>
                      <c:pt idx="330">
                        <c:v>0.33819058294914395</c:v>
                      </c:pt>
                      <c:pt idx="331">
                        <c:v>0.339194804362553</c:v>
                      </c:pt>
                      <c:pt idx="332">
                        <c:v>0.34028482309410946</c:v>
                      </c:pt>
                      <c:pt idx="333">
                        <c:v>0.34126276382413001</c:v>
                      </c:pt>
                      <c:pt idx="334">
                        <c:v>0.34236323366086135</c:v>
                      </c:pt>
                      <c:pt idx="335">
                        <c:v>0.34332619823531046</c:v>
                      </c:pt>
                      <c:pt idx="336">
                        <c:v>0.3444019246043224</c:v>
                      </c:pt>
                      <c:pt idx="337">
                        <c:v>0.34546562313050189</c:v>
                      </c:pt>
                      <c:pt idx="338">
                        <c:v>0.34645402573972184</c:v>
                      </c:pt>
                      <c:pt idx="339">
                        <c:v>0.34750726776855367</c:v>
                      </c:pt>
                      <c:pt idx="340">
                        <c:v>0.34854383777131259</c:v>
                      </c:pt>
                      <c:pt idx="341">
                        <c:v>0.3495342787183236</c:v>
                      </c:pt>
                      <c:pt idx="342">
                        <c:v>0.35056059184048072</c:v>
                      </c:pt>
                      <c:pt idx="343">
                        <c:v>0.35160622721183371</c:v>
                      </c:pt>
                      <c:pt idx="344">
                        <c:v>0.35268942374845091</c:v>
                      </c:pt>
                      <c:pt idx="345">
                        <c:v>0.35367341361143234</c:v>
                      </c:pt>
                      <c:pt idx="346">
                        <c:v>0.35471768017162109</c:v>
                      </c:pt>
                      <c:pt idx="347">
                        <c:v>0.35571717618826737</c:v>
                      </c:pt>
                      <c:pt idx="348">
                        <c:v>0.35673878910613227</c:v>
                      </c:pt>
                      <c:pt idx="349">
                        <c:v>0.35785459915971857</c:v>
                      </c:pt>
                      <c:pt idx="350">
                        <c:v>0.35883516378034308</c:v>
                      </c:pt>
                      <c:pt idx="351">
                        <c:v>0.35987589631128963</c:v>
                      </c:pt>
                      <c:pt idx="352">
                        <c:v>0.36090578075439739</c:v>
                      </c:pt>
                      <c:pt idx="353">
                        <c:v>0.36187960563003857</c:v>
                      </c:pt>
                      <c:pt idx="354">
                        <c:v>0.3629386297572435</c:v>
                      </c:pt>
                      <c:pt idx="355">
                        <c:v>0.36403134864393072</c:v>
                      </c:pt>
                      <c:pt idx="356">
                        <c:v>0.36498651629924062</c:v>
                      </c:pt>
                      <c:pt idx="357">
                        <c:v>0.36608409791002006</c:v>
                      </c:pt>
                      <c:pt idx="358">
                        <c:v>0.36709217927449284</c:v>
                      </c:pt>
                      <c:pt idx="359">
                        <c:v>0.36812309624530143</c:v>
                      </c:pt>
                      <c:pt idx="360">
                        <c:v>0.36912340867298898</c:v>
                      </c:pt>
                      <c:pt idx="361">
                        <c:v>0.3701647542075962</c:v>
                      </c:pt>
                      <c:pt idx="362">
                        <c:v>0.3712006430894404</c:v>
                      </c:pt>
                      <c:pt idx="363">
                        <c:v>0.37228264024686775</c:v>
                      </c:pt>
                      <c:pt idx="364">
                        <c:v>0.37326340286764931</c:v>
                      </c:pt>
                      <c:pt idx="365">
                        <c:v>0.37428447061286929</c:v>
                      </c:pt>
                      <c:pt idx="366">
                        <c:v>0.3753446314830523</c:v>
                      </c:pt>
                      <c:pt idx="367">
                        <c:v>0.37636715442973145</c:v>
                      </c:pt>
                      <c:pt idx="368">
                        <c:v>0.37733286138451239</c:v>
                      </c:pt>
                      <c:pt idx="369">
                        <c:v>0.37842865974089668</c:v>
                      </c:pt>
                      <c:pt idx="370">
                        <c:v>0.37941324990408337</c:v>
                      </c:pt>
                      <c:pt idx="371">
                        <c:v>0.38050685630001724</c:v>
                      </c:pt>
                      <c:pt idx="372">
                        <c:v>0.38155310991538854</c:v>
                      </c:pt>
                      <c:pt idx="373">
                        <c:v>0.38256587547622134</c:v>
                      </c:pt>
                      <c:pt idx="374">
                        <c:v>0.3836419426559704</c:v>
                      </c:pt>
                      <c:pt idx="375">
                        <c:v>0.38463891328208483</c:v>
                      </c:pt>
                      <c:pt idx="376">
                        <c:v>0.38570472269916883</c:v>
                      </c:pt>
                      <c:pt idx="377">
                        <c:v>0.38669018773802472</c:v>
                      </c:pt>
                      <c:pt idx="378">
                        <c:v>0.38778432876989671</c:v>
                      </c:pt>
                      <c:pt idx="379">
                        <c:v>0.38869289104342752</c:v>
                      </c:pt>
                      <c:pt idx="380">
                        <c:v>0.38982219666776696</c:v>
                      </c:pt>
                      <c:pt idx="381">
                        <c:v>0.39079889347661234</c:v>
                      </c:pt>
                      <c:pt idx="382">
                        <c:v>0.39181522655012158</c:v>
                      </c:pt>
                      <c:pt idx="383">
                        <c:v>0.39288844604222267</c:v>
                      </c:pt>
                      <c:pt idx="384">
                        <c:v>0.39389152027305846</c:v>
                      </c:pt>
                      <c:pt idx="385">
                        <c:v>0.39490936669012405</c:v>
                      </c:pt>
                      <c:pt idx="386">
                        <c:v>0.39591002358706329</c:v>
                      </c:pt>
                      <c:pt idx="387">
                        <c:v>0.39704550878310496</c:v>
                      </c:pt>
                      <c:pt idx="388">
                        <c:v>0.39801447848586052</c:v>
                      </c:pt>
                      <c:pt idx="389">
                        <c:v>0.39905213870848533</c:v>
                      </c:pt>
                      <c:pt idx="390">
                        <c:v>0.40007284602135124</c:v>
                      </c:pt>
                      <c:pt idx="391">
                        <c:v>0.40113866036676438</c:v>
                      </c:pt>
                      <c:pt idx="392">
                        <c:v>0.40217087699512399</c:v>
                      </c:pt>
                      <c:pt idx="393">
                        <c:v>0.40317695190703889</c:v>
                      </c:pt>
                      <c:pt idx="394">
                        <c:v>0.40423751557845489</c:v>
                      </c:pt>
                      <c:pt idx="395">
                        <c:v>0.40528914330298926</c:v>
                      </c:pt>
                      <c:pt idx="396">
                        <c:v>0.40629206611760588</c:v>
                      </c:pt>
                      <c:pt idx="397">
                        <c:v>0.40734344484654256</c:v>
                      </c:pt>
                      <c:pt idx="398">
                        <c:v>0.40834679925694556</c:v>
                      </c:pt>
                      <c:pt idx="399">
                        <c:v>0.40935624365526363</c:v>
                      </c:pt>
                      <c:pt idx="400">
                        <c:v>0.41038211051242585</c:v>
                      </c:pt>
                      <c:pt idx="401">
                        <c:v>0.41146454634888807</c:v>
                      </c:pt>
                      <c:pt idx="402">
                        <c:v>0.41246319711971025</c:v>
                      </c:pt>
                      <c:pt idx="403">
                        <c:v>0.41349672378396318</c:v>
                      </c:pt>
                      <c:pt idx="404">
                        <c:v>0.41455257752152475</c:v>
                      </c:pt>
                      <c:pt idx="405">
                        <c:v>0.41560071441939117</c:v>
                      </c:pt>
                      <c:pt idx="406">
                        <c:v>0.41664631536745383</c:v>
                      </c:pt>
                      <c:pt idx="407">
                        <c:v>0.41767132474969432</c:v>
                      </c:pt>
                      <c:pt idx="408">
                        <c:v>0.41866123625602308</c:v>
                      </c:pt>
                      <c:pt idx="409">
                        <c:v>0.41966085751896171</c:v>
                      </c:pt>
                      <c:pt idx="410">
                        <c:v>0.42069660566812167</c:v>
                      </c:pt>
                      <c:pt idx="411">
                        <c:v>0.4217725403801082</c:v>
                      </c:pt>
                      <c:pt idx="412">
                        <c:v>0.422814396331745</c:v>
                      </c:pt>
                      <c:pt idx="413">
                        <c:v>0.42388889426848075</c:v>
                      </c:pt>
                      <c:pt idx="414">
                        <c:v>0.42481405481076162</c:v>
                      </c:pt>
                      <c:pt idx="415">
                        <c:v>0.42584719868198084</c:v>
                      </c:pt>
                      <c:pt idx="416">
                        <c:v>0.42685975155528411</c:v>
                      </c:pt>
                      <c:pt idx="417">
                        <c:v>0.42793768338856725</c:v>
                      </c:pt>
                      <c:pt idx="418">
                        <c:v>0.42897518847784799</c:v>
                      </c:pt>
                      <c:pt idx="419">
                        <c:v>0.43002877197299033</c:v>
                      </c:pt>
                      <c:pt idx="420">
                        <c:v>0.4310119952378752</c:v>
                      </c:pt>
                      <c:pt idx="421">
                        <c:v>0.43210630537373229</c:v>
                      </c:pt>
                      <c:pt idx="422">
                        <c:v>0.4331417606225223</c:v>
                      </c:pt>
                      <c:pt idx="423">
                        <c:v>0.43410467539195013</c:v>
                      </c:pt>
                      <c:pt idx="424">
                        <c:v>0.43514269357751739</c:v>
                      </c:pt>
                      <c:pt idx="425">
                        <c:v>0.43621487017329114</c:v>
                      </c:pt>
                      <c:pt idx="426">
                        <c:v>0.43723985845665159</c:v>
                      </c:pt>
                      <c:pt idx="427">
                        <c:v>0.43825634399680247</c:v>
                      </c:pt>
                      <c:pt idx="428">
                        <c:v>0.43935090455159409</c:v>
                      </c:pt>
                      <c:pt idx="429">
                        <c:v>0.4403664497419183</c:v>
                      </c:pt>
                      <c:pt idx="430">
                        <c:v>0.44137512711219695</c:v>
                      </c:pt>
                      <c:pt idx="431">
                        <c:v>0.44239755770570033</c:v>
                      </c:pt>
                      <c:pt idx="432">
                        <c:v>0.44344753588404096</c:v>
                      </c:pt>
                      <c:pt idx="433">
                        <c:v>0.44449219068030044</c:v>
                      </c:pt>
                      <c:pt idx="434">
                        <c:v>0.44547003700766458</c:v>
                      </c:pt>
                      <c:pt idx="435">
                        <c:v>0.44652340164493776</c:v>
                      </c:pt>
                      <c:pt idx="436">
                        <c:v>0.44759833070741495</c:v>
                      </c:pt>
                      <c:pt idx="437">
                        <c:v>0.44857220284241955</c:v>
                      </c:pt>
                      <c:pt idx="438">
                        <c:v>0.44967422580531924</c:v>
                      </c:pt>
                      <c:pt idx="439">
                        <c:v>0.45066866657674243</c:v>
                      </c:pt>
                      <c:pt idx="440">
                        <c:v>0.45168428032363706</c:v>
                      </c:pt>
                      <c:pt idx="441">
                        <c:v>0.45274706454808067</c:v>
                      </c:pt>
                      <c:pt idx="442">
                        <c:v>0.45380016468518558</c:v>
                      </c:pt>
                      <c:pt idx="443">
                        <c:v>0.45481046802576158</c:v>
                      </c:pt>
                      <c:pt idx="444">
                        <c:v>0.45579681622666113</c:v>
                      </c:pt>
                      <c:pt idx="445">
                        <c:v>0.45677035221046125</c:v>
                      </c:pt>
                      <c:pt idx="446">
                        <c:v>0.45785501264776618</c:v>
                      </c:pt>
                      <c:pt idx="447">
                        <c:v>0.45889115409040793</c:v>
                      </c:pt>
                      <c:pt idx="448">
                        <c:v>0.45991870713719968</c:v>
                      </c:pt>
                      <c:pt idx="449">
                        <c:v>0.46094020149477988</c:v>
                      </c:pt>
                      <c:pt idx="450">
                        <c:v>0.46196284199756238</c:v>
                      </c:pt>
                      <c:pt idx="451">
                        <c:v>0.46296682179275345</c:v>
                      </c:pt>
                      <c:pt idx="452">
                        <c:v>0.46402487453144203</c:v>
                      </c:pt>
                      <c:pt idx="453">
                        <c:v>0.46505212326658879</c:v>
                      </c:pt>
                      <c:pt idx="454">
                        <c:v>0.46609895884724162</c:v>
                      </c:pt>
                      <c:pt idx="455">
                        <c:v>0.46714587066246216</c:v>
                      </c:pt>
                      <c:pt idx="456">
                        <c:v>0.46812916295311835</c:v>
                      </c:pt>
                      <c:pt idx="457">
                        <c:v>0.46922203618861646</c:v>
                      </c:pt>
                      <c:pt idx="458">
                        <c:v>0.47024759003345562</c:v>
                      </c:pt>
                      <c:pt idx="459">
                        <c:v>0.47127304213053434</c:v>
                      </c:pt>
                      <c:pt idx="460">
                        <c:v>0.47236020452434663</c:v>
                      </c:pt>
                      <c:pt idx="461">
                        <c:v>0.47338435329796169</c:v>
                      </c:pt>
                      <c:pt idx="462">
                        <c:v>0.47445180135541881</c:v>
                      </c:pt>
                      <c:pt idx="463">
                        <c:v>0.47543249846365548</c:v>
                      </c:pt>
                      <c:pt idx="464">
                        <c:v>0.47646817767719973</c:v>
                      </c:pt>
                      <c:pt idx="465">
                        <c:v>0.4775925900079338</c:v>
                      </c:pt>
                      <c:pt idx="466">
                        <c:v>0.47851289367425254</c:v>
                      </c:pt>
                      <c:pt idx="467">
                        <c:v>0.47955908567935374</c:v>
                      </c:pt>
                      <c:pt idx="468">
                        <c:v>0.48061535184783111</c:v>
                      </c:pt>
                      <c:pt idx="469">
                        <c:v>0.48169682710047984</c:v>
                      </c:pt>
                      <c:pt idx="470">
                        <c:v>0.48261496853859021</c:v>
                      </c:pt>
                      <c:pt idx="471">
                        <c:v>0.48370316565361743</c:v>
                      </c:pt>
                      <c:pt idx="472">
                        <c:v>0.48476387664638798</c:v>
                      </c:pt>
                      <c:pt idx="473">
                        <c:v>0.48581630552603416</c:v>
                      </c:pt>
                      <c:pt idx="474">
                        <c:v>0.48679914628437188</c:v>
                      </c:pt>
                      <c:pt idx="475">
                        <c:v>0.4878118337591304</c:v>
                      </c:pt>
                      <c:pt idx="476">
                        <c:v>0.48885712737742776</c:v>
                      </c:pt>
                      <c:pt idx="477">
                        <c:v>0.48986952554905716</c:v>
                      </c:pt>
                      <c:pt idx="478">
                        <c:v>0.49092204987521804</c:v>
                      </c:pt>
                      <c:pt idx="479">
                        <c:v>0.4919609474681107</c:v>
                      </c:pt>
                      <c:pt idx="480">
                        <c:v>0.49299541609330044</c:v>
                      </c:pt>
                      <c:pt idx="481">
                        <c:v>0.49403939721668222</c:v>
                      </c:pt>
                      <c:pt idx="482">
                        <c:v>0.49509224292984555</c:v>
                      </c:pt>
                      <c:pt idx="483">
                        <c:v>0.49609057215557006</c:v>
                      </c:pt>
                      <c:pt idx="484">
                        <c:v>0.49711058087172616</c:v>
                      </c:pt>
                      <c:pt idx="485">
                        <c:v>0.49814970949768095</c:v>
                      </c:pt>
                      <c:pt idx="486">
                        <c:v>0.49918185612361421</c:v>
                      </c:pt>
                      <c:pt idx="487">
                        <c:v>0.50024802018001957</c:v>
                      </c:pt>
                      <c:pt idx="488">
                        <c:v>0.50123208933062957</c:v>
                      </c:pt>
                      <c:pt idx="489">
                        <c:v>0.50227173209941978</c:v>
                      </c:pt>
                      <c:pt idx="490">
                        <c:v>0.50327440387195588</c:v>
                      </c:pt>
                      <c:pt idx="491">
                        <c:v>0.50434247451031422</c:v>
                      </c:pt>
                      <c:pt idx="492">
                        <c:v>0.50532994643692219</c:v>
                      </c:pt>
                      <c:pt idx="493">
                        <c:v>0.5063009070300597</c:v>
                      </c:pt>
                      <c:pt idx="494">
                        <c:v>0.50736935968266417</c:v>
                      </c:pt>
                      <c:pt idx="495">
                        <c:v>0.5084389193826665</c:v>
                      </c:pt>
                      <c:pt idx="496">
                        <c:v>0.50944800977111326</c:v>
                      </c:pt>
                      <c:pt idx="497">
                        <c:v>0.51043568536607709</c:v>
                      </c:pt>
                      <c:pt idx="498">
                        <c:v>0.51149834023244201</c:v>
                      </c:pt>
                      <c:pt idx="499">
                        <c:v>0.51250647406821892</c:v>
                      </c:pt>
                      <c:pt idx="500">
                        <c:v>0.51359213595066566</c:v>
                      </c:pt>
                      <c:pt idx="501">
                        <c:v>0.51458411843701102</c:v>
                      </c:pt>
                      <c:pt idx="502">
                        <c:v>0.51559193992054364</c:v>
                      </c:pt>
                      <c:pt idx="503">
                        <c:v>0.51669468641568927</c:v>
                      </c:pt>
                      <c:pt idx="504">
                        <c:v>0.517727439721821</c:v>
                      </c:pt>
                      <c:pt idx="505">
                        <c:v>0.51873956381538067</c:v>
                      </c:pt>
                      <c:pt idx="506">
                        <c:v>0.51974896801636317</c:v>
                      </c:pt>
                      <c:pt idx="507">
                        <c:v>0.52079401715585349</c:v>
                      </c:pt>
                      <c:pt idx="508">
                        <c:v>0.5218268122355193</c:v>
                      </c:pt>
                      <c:pt idx="509">
                        <c:v>0.52287776809120656</c:v>
                      </c:pt>
                      <c:pt idx="510">
                        <c:v>0.52390135172593655</c:v>
                      </c:pt>
                      <c:pt idx="511">
                        <c:v>0.52491482960189573</c:v>
                      </c:pt>
                      <c:pt idx="512">
                        <c:v>0.52596412329282072</c:v>
                      </c:pt>
                      <c:pt idx="513">
                        <c:v>0.52702287950895443</c:v>
                      </c:pt>
                      <c:pt idx="514">
                        <c:v>0.52805131218365975</c:v>
                      </c:pt>
                      <c:pt idx="515">
                        <c:v>0.5289555777620476</c:v>
                      </c:pt>
                      <c:pt idx="516">
                        <c:v>0.53000102719122744</c:v>
                      </c:pt>
                      <c:pt idx="517">
                        <c:v>0.53107033930546521</c:v>
                      </c:pt>
                      <c:pt idx="518">
                        <c:v>0.53210697369501447</c:v>
                      </c:pt>
                      <c:pt idx="519">
                        <c:v>0.53311373850897392</c:v>
                      </c:pt>
                      <c:pt idx="520">
                        <c:v>0.53417695896199446</c:v>
                      </c:pt>
                      <c:pt idx="521">
                        <c:v>0.53525104623594522</c:v>
                      </c:pt>
                      <c:pt idx="522">
                        <c:v>0.53619689587396679</c:v>
                      </c:pt>
                      <c:pt idx="523">
                        <c:v>0.53723522245436295</c:v>
                      </c:pt>
                      <c:pt idx="524">
                        <c:v>0.53827354235546609</c:v>
                      </c:pt>
                      <c:pt idx="525">
                        <c:v>0.53929070856758787</c:v>
                      </c:pt>
                      <c:pt idx="526">
                        <c:v>0.5402924349226178</c:v>
                      </c:pt>
                      <c:pt idx="527">
                        <c:v>0.54136338238079174</c:v>
                      </c:pt>
                      <c:pt idx="528">
                        <c:v>0.54239703836171393</c:v>
                      </c:pt>
                      <c:pt idx="529">
                        <c:v>0.543465318256388</c:v>
                      </c:pt>
                      <c:pt idx="530">
                        <c:v>0.5444308452904929</c:v>
                      </c:pt>
                      <c:pt idx="531">
                        <c:v>0.54548262657335678</c:v>
                      </c:pt>
                      <c:pt idx="532">
                        <c:v>0.54654529558588894</c:v>
                      </c:pt>
                      <c:pt idx="533">
                        <c:v>0.54756761409520749</c:v>
                      </c:pt>
                      <c:pt idx="534">
                        <c:v>0.54858558202543029</c:v>
                      </c:pt>
                      <c:pt idx="535">
                        <c:v>0.54959648566756059</c:v>
                      </c:pt>
                      <c:pt idx="536">
                        <c:v>0.55062077739904935</c:v>
                      </c:pt>
                      <c:pt idx="537">
                        <c:v>0.55166886010475547</c:v>
                      </c:pt>
                      <c:pt idx="538">
                        <c:v>0.55265797264838257</c:v>
                      </c:pt>
                      <c:pt idx="539">
                        <c:v>0.55370744336501621</c:v>
                      </c:pt>
                      <c:pt idx="540">
                        <c:v>0.55474474742889279</c:v>
                      </c:pt>
                      <c:pt idx="541">
                        <c:v>0.5557746830496908</c:v>
                      </c:pt>
                    </c:numCache>
                  </c:numRef>
                </c:xVal>
                <c:yVal>
                  <c:numRef>
                    <c:extLst xmlns:c15="http://schemas.microsoft.com/office/drawing/2012/chart">
                      <c:ext xmlns:c15="http://schemas.microsoft.com/office/drawing/2012/chart" uri="{02D57815-91ED-43cb-92C2-25804820EDAC}">
                        <c15:formulaRef>
                          <c15:sqref>'Graficas (2)'!$GP$5:$GP$546</c15:sqref>
                        </c15:formulaRef>
                      </c:ext>
                    </c:extLst>
                    <c:numCache>
                      <c:formatCode>General</c:formatCode>
                      <c:ptCount val="542"/>
                      <c:pt idx="0">
                        <c:v>0.24226886988800075</c:v>
                      </c:pt>
                      <c:pt idx="1">
                        <c:v>1.0515438957476591</c:v>
                      </c:pt>
                      <c:pt idx="2">
                        <c:v>1.7357220307590733</c:v>
                      </c:pt>
                      <c:pt idx="3">
                        <c:v>2.3007662652406835</c:v>
                      </c:pt>
                      <c:pt idx="4">
                        <c:v>3.0050813096699764</c:v>
                      </c:pt>
                      <c:pt idx="5">
                        <c:v>3.7119936760799455</c:v>
                      </c:pt>
                      <c:pt idx="6">
                        <c:v>4.6477733087200495</c:v>
                      </c:pt>
                      <c:pt idx="7">
                        <c:v>5.4000301918683924</c:v>
                      </c:pt>
                      <c:pt idx="8">
                        <c:v>6.3863892245916363</c:v>
                      </c:pt>
                      <c:pt idx="9">
                        <c:v>7.653906480577862</c:v>
                      </c:pt>
                      <c:pt idx="10">
                        <c:v>9.0933107270670295</c:v>
                      </c:pt>
                      <c:pt idx="11">
                        <c:v>10.444760113799479</c:v>
                      </c:pt>
                      <c:pt idx="12">
                        <c:v>11.793903611791114</c:v>
                      </c:pt>
                      <c:pt idx="13">
                        <c:v>13.530355916061428</c:v>
                      </c:pt>
                      <c:pt idx="14">
                        <c:v>15.176260246379263</c:v>
                      </c:pt>
                      <c:pt idx="15">
                        <c:v>16.739369242827969</c:v>
                      </c:pt>
                      <c:pt idx="16">
                        <c:v>18.176025507308001</c:v>
                      </c:pt>
                      <c:pt idx="17">
                        <c:v>19.810358917887484</c:v>
                      </c:pt>
                      <c:pt idx="18">
                        <c:v>21.514061404080859</c:v>
                      </c:pt>
                      <c:pt idx="19">
                        <c:v>23.250117140565287</c:v>
                      </c:pt>
                      <c:pt idx="20">
                        <c:v>24.670460120254106</c:v>
                      </c:pt>
                      <c:pt idx="21">
                        <c:v>26.418658480795614</c:v>
                      </c:pt>
                      <c:pt idx="22">
                        <c:v>27.779736951354579</c:v>
                      </c:pt>
                      <c:pt idx="23">
                        <c:v>29.471312073315147</c:v>
                      </c:pt>
                      <c:pt idx="24">
                        <c:v>31.024328636022119</c:v>
                      </c:pt>
                      <c:pt idx="25">
                        <c:v>32.606556854025584</c:v>
                      </c:pt>
                      <c:pt idx="26">
                        <c:v>34.23827221048326</c:v>
                      </c:pt>
                      <c:pt idx="27">
                        <c:v>35.699312759725061</c:v>
                      </c:pt>
                      <c:pt idx="28">
                        <c:v>37.127499195570358</c:v>
                      </c:pt>
                      <c:pt idx="29">
                        <c:v>38.536129974909279</c:v>
                      </c:pt>
                      <c:pt idx="30">
                        <c:v>40.008502277512456</c:v>
                      </c:pt>
                      <c:pt idx="31">
                        <c:v>41.637474987119916</c:v>
                      </c:pt>
                      <c:pt idx="32">
                        <c:v>42.862547113916811</c:v>
                      </c:pt>
                      <c:pt idx="33">
                        <c:v>44.10978557750034</c:v>
                      </c:pt>
                      <c:pt idx="34">
                        <c:v>45.214671893541507</c:v>
                      </c:pt>
                      <c:pt idx="35">
                        <c:v>46.662651628598091</c:v>
                      </c:pt>
                      <c:pt idx="36">
                        <c:v>47.817030958801219</c:v>
                      </c:pt>
                      <c:pt idx="37">
                        <c:v>48.991033039972294</c:v>
                      </c:pt>
                      <c:pt idx="38">
                        <c:v>50.252090656898176</c:v>
                      </c:pt>
                      <c:pt idx="39">
                        <c:v>51.364806000219957</c:v>
                      </c:pt>
                      <c:pt idx="40">
                        <c:v>52.18055596406716</c:v>
                      </c:pt>
                      <c:pt idx="41">
                        <c:v>53.356844490958814</c:v>
                      </c:pt>
                      <c:pt idx="42">
                        <c:v>54.262434645611521</c:v>
                      </c:pt>
                      <c:pt idx="43">
                        <c:v>55.324060183196082</c:v>
                      </c:pt>
                      <c:pt idx="44">
                        <c:v>56.186327419671116</c:v>
                      </c:pt>
                      <c:pt idx="45">
                        <c:v>57.16867603112312</c:v>
                      </c:pt>
                      <c:pt idx="46">
                        <c:v>57.872160090105545</c:v>
                      </c:pt>
                      <c:pt idx="47">
                        <c:v>58.817776056836976</c:v>
                      </c:pt>
                      <c:pt idx="48">
                        <c:v>59.354167974155622</c:v>
                      </c:pt>
                      <c:pt idx="49">
                        <c:v>60.136887787758006</c:v>
                      </c:pt>
                      <c:pt idx="50">
                        <c:v>60.692568227144022</c:v>
                      </c:pt>
                      <c:pt idx="51">
                        <c:v>61.373035487437917</c:v>
                      </c:pt>
                      <c:pt idx="52">
                        <c:v>62.064311956021911</c:v>
                      </c:pt>
                      <c:pt idx="53">
                        <c:v>62.575686524338515</c:v>
                      </c:pt>
                      <c:pt idx="54">
                        <c:v>63.011086778663753</c:v>
                      </c:pt>
                      <c:pt idx="55">
                        <c:v>63.616426015487903</c:v>
                      </c:pt>
                      <c:pt idx="56">
                        <c:v>64.068325717116551</c:v>
                      </c:pt>
                      <c:pt idx="57">
                        <c:v>64.451340466078705</c:v>
                      </c:pt>
                      <c:pt idx="58">
                        <c:v>65.034627661825255</c:v>
                      </c:pt>
                      <c:pt idx="59">
                        <c:v>65.230429550619178</c:v>
                      </c:pt>
                      <c:pt idx="60">
                        <c:v>65.595033727341189</c:v>
                      </c:pt>
                      <c:pt idx="61">
                        <c:v>65.943729842178485</c:v>
                      </c:pt>
                      <c:pt idx="62">
                        <c:v>66.348888066634728</c:v>
                      </c:pt>
                      <c:pt idx="63">
                        <c:v>66.48877335287213</c:v>
                      </c:pt>
                      <c:pt idx="64">
                        <c:v>66.95855351369535</c:v>
                      </c:pt>
                      <c:pt idx="65">
                        <c:v>67.153969899044043</c:v>
                      </c:pt>
                      <c:pt idx="66">
                        <c:v>67.288426617240773</c:v>
                      </c:pt>
                      <c:pt idx="67">
                        <c:v>67.579003638881829</c:v>
                      </c:pt>
                      <c:pt idx="68">
                        <c:v>67.767448956496679</c:v>
                      </c:pt>
                      <c:pt idx="69">
                        <c:v>67.803998911113794</c:v>
                      </c:pt>
                      <c:pt idx="70">
                        <c:v>67.978131347089587</c:v>
                      </c:pt>
                      <c:pt idx="71">
                        <c:v>68.204007318391987</c:v>
                      </c:pt>
                      <c:pt idx="72">
                        <c:v>68.2794985229649</c:v>
                      </c:pt>
                      <c:pt idx="73">
                        <c:v>68.338726489613151</c:v>
                      </c:pt>
                      <c:pt idx="74">
                        <c:v>68.579453821319902</c:v>
                      </c:pt>
                      <c:pt idx="75">
                        <c:v>68.684000820762407</c:v>
                      </c:pt>
                      <c:pt idx="76">
                        <c:v>68.577790615037685</c:v>
                      </c:pt>
                      <c:pt idx="77">
                        <c:v>68.779833560363883</c:v>
                      </c:pt>
                      <c:pt idx="78">
                        <c:v>68.772344158027266</c:v>
                      </c:pt>
                      <c:pt idx="79">
                        <c:v>68.915732029831929</c:v>
                      </c:pt>
                      <c:pt idx="80">
                        <c:v>68.904248987313764</c:v>
                      </c:pt>
                      <c:pt idx="81">
                        <c:v>68.922646163533116</c:v>
                      </c:pt>
                      <c:pt idx="82">
                        <c:v>68.873567620276148</c:v>
                      </c:pt>
                      <c:pt idx="83">
                        <c:v>68.751735978105174</c:v>
                      </c:pt>
                      <c:pt idx="84">
                        <c:v>68.776826124795022</c:v>
                      </c:pt>
                      <c:pt idx="85">
                        <c:v>68.672680909489145</c:v>
                      </c:pt>
                      <c:pt idx="86">
                        <c:v>68.765574769935469</c:v>
                      </c:pt>
                      <c:pt idx="87">
                        <c:v>68.801107370086982</c:v>
                      </c:pt>
                      <c:pt idx="88">
                        <c:v>68.797831949877036</c:v>
                      </c:pt>
                      <c:pt idx="89">
                        <c:v>68.844280617848469</c:v>
                      </c:pt>
                      <c:pt idx="90">
                        <c:v>68.709291170175561</c:v>
                      </c:pt>
                      <c:pt idx="91">
                        <c:v>68.737132980709546</c:v>
                      </c:pt>
                      <c:pt idx="92">
                        <c:v>68.545292195997732</c:v>
                      </c:pt>
                      <c:pt idx="93">
                        <c:v>68.602941389510519</c:v>
                      </c:pt>
                      <c:pt idx="94">
                        <c:v>68.623050494061673</c:v>
                      </c:pt>
                      <c:pt idx="95">
                        <c:v>68.447505313943921</c:v>
                      </c:pt>
                      <c:pt idx="96">
                        <c:v>68.551396609050101</c:v>
                      </c:pt>
                      <c:pt idx="97">
                        <c:v>68.452347240027464</c:v>
                      </c:pt>
                      <c:pt idx="98">
                        <c:v>68.44100129319051</c:v>
                      </c:pt>
                      <c:pt idx="99">
                        <c:v>68.384966088407424</c:v>
                      </c:pt>
                      <c:pt idx="100">
                        <c:v>68.504510881190043</c:v>
                      </c:pt>
                      <c:pt idx="101">
                        <c:v>68.337916603602636</c:v>
                      </c:pt>
                      <c:pt idx="102">
                        <c:v>68.446299177447457</c:v>
                      </c:pt>
                      <c:pt idx="103">
                        <c:v>68.442203934137737</c:v>
                      </c:pt>
                      <c:pt idx="104">
                        <c:v>68.479390346937095</c:v>
                      </c:pt>
                      <c:pt idx="105">
                        <c:v>68.328772375525048</c:v>
                      </c:pt>
                      <c:pt idx="106">
                        <c:v>68.37311548895606</c:v>
                      </c:pt>
                      <c:pt idx="107">
                        <c:v>68.406910050813963</c:v>
                      </c:pt>
                      <c:pt idx="108">
                        <c:v>68.52695766241348</c:v>
                      </c:pt>
                      <c:pt idx="109">
                        <c:v>68.339832701298192</c:v>
                      </c:pt>
                      <c:pt idx="110">
                        <c:v>68.552411288089544</c:v>
                      </c:pt>
                      <c:pt idx="111">
                        <c:v>68.542638357252386</c:v>
                      </c:pt>
                      <c:pt idx="112">
                        <c:v>68.5596023240345</c:v>
                      </c:pt>
                      <c:pt idx="113">
                        <c:v>68.586131333256247</c:v>
                      </c:pt>
                      <c:pt idx="114">
                        <c:v>68.66414934149536</c:v>
                      </c:pt>
                      <c:pt idx="115">
                        <c:v>68.615678319620969</c:v>
                      </c:pt>
                      <c:pt idx="116">
                        <c:v>68.669834229075107</c:v>
                      </c:pt>
                      <c:pt idx="117">
                        <c:v>68.488297559753391</c:v>
                      </c:pt>
                      <c:pt idx="118">
                        <c:v>68.703420014988936</c:v>
                      </c:pt>
                      <c:pt idx="119">
                        <c:v>68.900933059652942</c:v>
                      </c:pt>
                      <c:pt idx="120">
                        <c:v>68.86701365193872</c:v>
                      </c:pt>
                      <c:pt idx="121">
                        <c:v>68.858756730414242</c:v>
                      </c:pt>
                      <c:pt idx="122">
                        <c:v>68.889136011735417</c:v>
                      </c:pt>
                      <c:pt idx="123">
                        <c:v>68.968924881788396</c:v>
                      </c:pt>
                      <c:pt idx="124">
                        <c:v>69.045142535462347</c:v>
                      </c:pt>
                      <c:pt idx="125">
                        <c:v>69.0740751180373</c:v>
                      </c:pt>
                      <c:pt idx="126">
                        <c:v>69.077047166547771</c:v>
                      </c:pt>
                      <c:pt idx="127">
                        <c:v>69.273220352523921</c:v>
                      </c:pt>
                      <c:pt idx="128">
                        <c:v>69.333851439220012</c:v>
                      </c:pt>
                      <c:pt idx="129">
                        <c:v>69.389476682176408</c:v>
                      </c:pt>
                      <c:pt idx="130">
                        <c:v>69.605085044025216</c:v>
                      </c:pt>
                      <c:pt idx="131">
                        <c:v>69.621562674951804</c:v>
                      </c:pt>
                      <c:pt idx="132">
                        <c:v>69.675184441365531</c:v>
                      </c:pt>
                      <c:pt idx="133">
                        <c:v>69.883441656413808</c:v>
                      </c:pt>
                      <c:pt idx="134">
                        <c:v>69.889928933521674</c:v>
                      </c:pt>
                      <c:pt idx="135">
                        <c:v>69.907862164232043</c:v>
                      </c:pt>
                      <c:pt idx="136">
                        <c:v>70.001505808633198</c:v>
                      </c:pt>
                      <c:pt idx="137">
                        <c:v>70.041091272484621</c:v>
                      </c:pt>
                      <c:pt idx="138">
                        <c:v>70.210823531381195</c:v>
                      </c:pt>
                      <c:pt idx="139">
                        <c:v>70.310848175467541</c:v>
                      </c:pt>
                      <c:pt idx="140">
                        <c:v>70.214234309087971</c:v>
                      </c:pt>
                      <c:pt idx="141">
                        <c:v>70.395929339456401</c:v>
                      </c:pt>
                      <c:pt idx="142">
                        <c:v>70.495436306317146</c:v>
                      </c:pt>
                      <c:pt idx="143">
                        <c:v>70.883491189867783</c:v>
                      </c:pt>
                      <c:pt idx="144">
                        <c:v>70.625849511727523</c:v>
                      </c:pt>
                      <c:pt idx="145">
                        <c:v>70.741140748977529</c:v>
                      </c:pt>
                      <c:pt idx="146">
                        <c:v>70.882173802027552</c:v>
                      </c:pt>
                      <c:pt idx="147">
                        <c:v>71.035708331124823</c:v>
                      </c:pt>
                      <c:pt idx="148">
                        <c:v>71.021993532187892</c:v>
                      </c:pt>
                      <c:pt idx="149">
                        <c:v>71.127799479457366</c:v>
                      </c:pt>
                      <c:pt idx="150">
                        <c:v>71.275451711377713</c:v>
                      </c:pt>
                      <c:pt idx="151">
                        <c:v>71.279230207601046</c:v>
                      </c:pt>
                      <c:pt idx="152">
                        <c:v>71.486859853879864</c:v>
                      </c:pt>
                      <c:pt idx="153">
                        <c:v>71.616742529789576</c:v>
                      </c:pt>
                      <c:pt idx="154">
                        <c:v>71.620663058125444</c:v>
                      </c:pt>
                      <c:pt idx="155">
                        <c:v>71.839767537264152</c:v>
                      </c:pt>
                      <c:pt idx="156">
                        <c:v>71.874110463246922</c:v>
                      </c:pt>
                      <c:pt idx="157">
                        <c:v>71.851070476757087</c:v>
                      </c:pt>
                      <c:pt idx="158">
                        <c:v>71.982106944855303</c:v>
                      </c:pt>
                      <c:pt idx="159">
                        <c:v>72.389302568199895</c:v>
                      </c:pt>
                      <c:pt idx="160">
                        <c:v>72.537237609458344</c:v>
                      </c:pt>
                      <c:pt idx="161">
                        <c:v>72.338573069066655</c:v>
                      </c:pt>
                      <c:pt idx="162">
                        <c:v>72.424765612212965</c:v>
                      </c:pt>
                      <c:pt idx="163">
                        <c:v>72.640148228662241</c:v>
                      </c:pt>
                      <c:pt idx="164">
                        <c:v>72.640204375411599</c:v>
                      </c:pt>
                      <c:pt idx="165">
                        <c:v>72.903038932128965</c:v>
                      </c:pt>
                      <c:pt idx="166">
                        <c:v>73.024435567915802</c:v>
                      </c:pt>
                      <c:pt idx="167">
                        <c:v>73.188551252980673</c:v>
                      </c:pt>
                      <c:pt idx="168">
                        <c:v>73.322475407934263</c:v>
                      </c:pt>
                      <c:pt idx="169">
                        <c:v>73.426399557656794</c:v>
                      </c:pt>
                      <c:pt idx="170">
                        <c:v>73.522175716616815</c:v>
                      </c:pt>
                      <c:pt idx="171">
                        <c:v>73.736375931894628</c:v>
                      </c:pt>
                      <c:pt idx="172">
                        <c:v>73.902555021768478</c:v>
                      </c:pt>
                      <c:pt idx="173">
                        <c:v>73.952135239099348</c:v>
                      </c:pt>
                      <c:pt idx="174">
                        <c:v>74.108120281822451</c:v>
                      </c:pt>
                      <c:pt idx="175">
                        <c:v>74.218660667330298</c:v>
                      </c:pt>
                      <c:pt idx="176">
                        <c:v>74.36334338870418</c:v>
                      </c:pt>
                      <c:pt idx="177">
                        <c:v>74.263670750890995</c:v>
                      </c:pt>
                      <c:pt idx="178">
                        <c:v>74.579784019935033</c:v>
                      </c:pt>
                      <c:pt idx="179">
                        <c:v>74.657081525110314</c:v>
                      </c:pt>
                      <c:pt idx="180">
                        <c:v>74.752386281893607</c:v>
                      </c:pt>
                      <c:pt idx="181">
                        <c:v>74.844977837497908</c:v>
                      </c:pt>
                      <c:pt idx="182">
                        <c:v>74.662077964462853</c:v>
                      </c:pt>
                      <c:pt idx="183">
                        <c:v>74.881776016208661</c:v>
                      </c:pt>
                      <c:pt idx="184">
                        <c:v>75.091902575546811</c:v>
                      </c:pt>
                      <c:pt idx="185">
                        <c:v>75.145860706028927</c:v>
                      </c:pt>
                      <c:pt idx="186">
                        <c:v>75.49301483498509</c:v>
                      </c:pt>
                      <c:pt idx="187">
                        <c:v>75.651171945329594</c:v>
                      </c:pt>
                      <c:pt idx="188">
                        <c:v>75.498487302566062</c:v>
                      </c:pt>
                      <c:pt idx="189">
                        <c:v>75.78496462195065</c:v>
                      </c:pt>
                      <c:pt idx="190">
                        <c:v>75.861709371187231</c:v>
                      </c:pt>
                      <c:pt idx="191">
                        <c:v>75.890884140274068</c:v>
                      </c:pt>
                      <c:pt idx="192">
                        <c:v>76.051381129010153</c:v>
                      </c:pt>
                      <c:pt idx="193">
                        <c:v>75.948105218818881</c:v>
                      </c:pt>
                      <c:pt idx="194">
                        <c:v>76.182648606174624</c:v>
                      </c:pt>
                      <c:pt idx="195">
                        <c:v>76.151606912189905</c:v>
                      </c:pt>
                      <c:pt idx="196">
                        <c:v>76.338492991115999</c:v>
                      </c:pt>
                      <c:pt idx="197">
                        <c:v>76.47045573962896</c:v>
                      </c:pt>
                      <c:pt idx="198">
                        <c:v>76.620787341927326</c:v>
                      </c:pt>
                      <c:pt idx="199">
                        <c:v>76.617447705097135</c:v>
                      </c:pt>
                      <c:pt idx="200">
                        <c:v>76.662752627532399</c:v>
                      </c:pt>
                      <c:pt idx="201">
                        <c:v>76.628287389588607</c:v>
                      </c:pt>
                      <c:pt idx="202">
                        <c:v>76.910988699855736</c:v>
                      </c:pt>
                      <c:pt idx="203">
                        <c:v>76.769730227769941</c:v>
                      </c:pt>
                      <c:pt idx="204">
                        <c:v>76.989451342351416</c:v>
                      </c:pt>
                      <c:pt idx="205">
                        <c:v>76.942937909073535</c:v>
                      </c:pt>
                      <c:pt idx="206">
                        <c:v>77.042255189501319</c:v>
                      </c:pt>
                      <c:pt idx="207">
                        <c:v>76.996849203033477</c:v>
                      </c:pt>
                      <c:pt idx="208">
                        <c:v>77.37706219148042</c:v>
                      </c:pt>
                      <c:pt idx="209">
                        <c:v>77.273072067481891</c:v>
                      </c:pt>
                      <c:pt idx="210">
                        <c:v>77.476999952803837</c:v>
                      </c:pt>
                      <c:pt idx="211">
                        <c:v>77.462841174081404</c:v>
                      </c:pt>
                      <c:pt idx="212">
                        <c:v>77.692925089928778</c:v>
                      </c:pt>
                      <c:pt idx="213">
                        <c:v>77.574413766651304</c:v>
                      </c:pt>
                      <c:pt idx="214">
                        <c:v>77.580183627926687</c:v>
                      </c:pt>
                      <c:pt idx="215">
                        <c:v>77.890636509040419</c:v>
                      </c:pt>
                      <c:pt idx="216">
                        <c:v>77.917250940671224</c:v>
                      </c:pt>
                      <c:pt idx="217">
                        <c:v>77.876833393433159</c:v>
                      </c:pt>
                      <c:pt idx="218">
                        <c:v>77.698951278880486</c:v>
                      </c:pt>
                      <c:pt idx="219">
                        <c:v>78.10430942735772</c:v>
                      </c:pt>
                      <c:pt idx="220">
                        <c:v>77.957801000259522</c:v>
                      </c:pt>
                      <c:pt idx="221">
                        <c:v>78.110130231582772</c:v>
                      </c:pt>
                      <c:pt idx="222">
                        <c:v>78.248915800858612</c:v>
                      </c:pt>
                      <c:pt idx="223">
                        <c:v>78.212864925099808</c:v>
                      </c:pt>
                      <c:pt idx="224">
                        <c:v>78.3067713808571</c:v>
                      </c:pt>
                      <c:pt idx="225">
                        <c:v>78.340172550163032</c:v>
                      </c:pt>
                      <c:pt idx="226">
                        <c:v>78.443283743499492</c:v>
                      </c:pt>
                      <c:pt idx="227">
                        <c:v>78.465507646848096</c:v>
                      </c:pt>
                      <c:pt idx="228">
                        <c:v>78.380719462943304</c:v>
                      </c:pt>
                      <c:pt idx="229">
                        <c:v>78.452049482770448</c:v>
                      </c:pt>
                      <c:pt idx="230">
                        <c:v>78.619145367880165</c:v>
                      </c:pt>
                      <c:pt idx="231">
                        <c:v>78.559682036388239</c:v>
                      </c:pt>
                      <c:pt idx="232">
                        <c:v>78.616708215691432</c:v>
                      </c:pt>
                      <c:pt idx="233">
                        <c:v>78.710660730859274</c:v>
                      </c:pt>
                      <c:pt idx="234">
                        <c:v>78.647235681500803</c:v>
                      </c:pt>
                      <c:pt idx="235">
                        <c:v>78.873547702795378</c:v>
                      </c:pt>
                      <c:pt idx="236">
                        <c:v>78.89778285176827</c:v>
                      </c:pt>
                      <c:pt idx="237">
                        <c:v>78.818607530507947</c:v>
                      </c:pt>
                      <c:pt idx="238">
                        <c:v>78.884763001303881</c:v>
                      </c:pt>
                      <c:pt idx="239">
                        <c:v>79.006666370236715</c:v>
                      </c:pt>
                      <c:pt idx="240">
                        <c:v>79.14801052861263</c:v>
                      </c:pt>
                      <c:pt idx="241">
                        <c:v>79.103972026074715</c:v>
                      </c:pt>
                      <c:pt idx="242">
                        <c:v>78.99376023613506</c:v>
                      </c:pt>
                      <c:pt idx="243">
                        <c:v>79.105294669444532</c:v>
                      </c:pt>
                      <c:pt idx="244">
                        <c:v>79.181781238026616</c:v>
                      </c:pt>
                      <c:pt idx="245">
                        <c:v>79.440616219859521</c:v>
                      </c:pt>
                      <c:pt idx="246">
                        <c:v>79.531987011599611</c:v>
                      </c:pt>
                      <c:pt idx="247">
                        <c:v>79.430790555577403</c:v>
                      </c:pt>
                      <c:pt idx="248">
                        <c:v>79.537182591467896</c:v>
                      </c:pt>
                      <c:pt idx="249">
                        <c:v>79.701992122401748</c:v>
                      </c:pt>
                      <c:pt idx="250">
                        <c:v>79.607122853265622</c:v>
                      </c:pt>
                      <c:pt idx="251">
                        <c:v>79.653451807107203</c:v>
                      </c:pt>
                      <c:pt idx="252">
                        <c:v>79.726747831527462</c:v>
                      </c:pt>
                      <c:pt idx="253">
                        <c:v>79.6163436957127</c:v>
                      </c:pt>
                      <c:pt idx="254">
                        <c:v>79.644544731753044</c:v>
                      </c:pt>
                      <c:pt idx="255">
                        <c:v>79.630135875377619</c:v>
                      </c:pt>
                      <c:pt idx="256">
                        <c:v>79.835097123257313</c:v>
                      </c:pt>
                      <c:pt idx="257">
                        <c:v>79.829250155306212</c:v>
                      </c:pt>
                      <c:pt idx="258">
                        <c:v>79.85841670979444</c:v>
                      </c:pt>
                      <c:pt idx="259">
                        <c:v>79.881296544742185</c:v>
                      </c:pt>
                      <c:pt idx="260">
                        <c:v>79.924051029321305</c:v>
                      </c:pt>
                      <c:pt idx="261">
                        <c:v>80.033757368901291</c:v>
                      </c:pt>
                      <c:pt idx="262">
                        <c:v>79.889530315954943</c:v>
                      </c:pt>
                      <c:pt idx="263">
                        <c:v>80.066940092542112</c:v>
                      </c:pt>
                      <c:pt idx="264">
                        <c:v>80.036168063258941</c:v>
                      </c:pt>
                      <c:pt idx="265">
                        <c:v>79.853170000981237</c:v>
                      </c:pt>
                      <c:pt idx="266">
                        <c:v>80.127823645187107</c:v>
                      </c:pt>
                      <c:pt idx="267">
                        <c:v>80.279130155208549</c:v>
                      </c:pt>
                      <c:pt idx="268">
                        <c:v>80.176395645361964</c:v>
                      </c:pt>
                      <c:pt idx="269">
                        <c:v>80.221405688526801</c:v>
                      </c:pt>
                      <c:pt idx="270">
                        <c:v>80.266440247034438</c:v>
                      </c:pt>
                      <c:pt idx="271">
                        <c:v>80.279736234836804</c:v>
                      </c:pt>
                      <c:pt idx="272">
                        <c:v>80.327067377261741</c:v>
                      </c:pt>
                      <c:pt idx="273">
                        <c:v>80.487092187872094</c:v>
                      </c:pt>
                      <c:pt idx="274">
                        <c:v>80.271086568256621</c:v>
                      </c:pt>
                      <c:pt idx="275">
                        <c:v>80.455406356133636</c:v>
                      </c:pt>
                      <c:pt idx="276">
                        <c:v>80.654526621623319</c:v>
                      </c:pt>
                      <c:pt idx="277">
                        <c:v>80.454417197683284</c:v>
                      </c:pt>
                      <c:pt idx="278">
                        <c:v>80.66615117895455</c:v>
                      </c:pt>
                      <c:pt idx="279">
                        <c:v>80.741712482539782</c:v>
                      </c:pt>
                      <c:pt idx="280">
                        <c:v>80.544789216178685</c:v>
                      </c:pt>
                      <c:pt idx="281">
                        <c:v>80.758645879832173</c:v>
                      </c:pt>
                      <c:pt idx="282">
                        <c:v>80.703625741191416</c:v>
                      </c:pt>
                      <c:pt idx="283">
                        <c:v>80.560468582023105</c:v>
                      </c:pt>
                      <c:pt idx="284">
                        <c:v>80.904201276323064</c:v>
                      </c:pt>
                      <c:pt idx="285">
                        <c:v>80.910747170430454</c:v>
                      </c:pt>
                      <c:pt idx="286">
                        <c:v>80.868258553342642</c:v>
                      </c:pt>
                      <c:pt idx="287">
                        <c:v>81.053085460887161</c:v>
                      </c:pt>
                      <c:pt idx="288">
                        <c:v>81.088541897417116</c:v>
                      </c:pt>
                      <c:pt idx="289">
                        <c:v>80.966964752612384</c:v>
                      </c:pt>
                      <c:pt idx="290">
                        <c:v>80.934670859814446</c:v>
                      </c:pt>
                      <c:pt idx="291">
                        <c:v>81.195060778032371</c:v>
                      </c:pt>
                      <c:pt idx="292">
                        <c:v>81.390002076753845</c:v>
                      </c:pt>
                      <c:pt idx="293">
                        <c:v>81.326381415559155</c:v>
                      </c:pt>
                      <c:pt idx="294">
                        <c:v>81.281877153476927</c:v>
                      </c:pt>
                      <c:pt idx="295">
                        <c:v>81.318236856991078</c:v>
                      </c:pt>
                      <c:pt idx="296">
                        <c:v>81.294460246295131</c:v>
                      </c:pt>
                      <c:pt idx="297">
                        <c:v>81.322582541225856</c:v>
                      </c:pt>
                      <c:pt idx="298">
                        <c:v>81.308153842058431</c:v>
                      </c:pt>
                      <c:pt idx="299">
                        <c:v>81.589838221871105</c:v>
                      </c:pt>
                      <c:pt idx="300">
                        <c:v>81.383854686291073</c:v>
                      </c:pt>
                      <c:pt idx="301">
                        <c:v>81.505442767619428</c:v>
                      </c:pt>
                      <c:pt idx="302">
                        <c:v>81.768583795764229</c:v>
                      </c:pt>
                      <c:pt idx="303">
                        <c:v>81.692206302381024</c:v>
                      </c:pt>
                      <c:pt idx="304">
                        <c:v>81.818537444573408</c:v>
                      </c:pt>
                      <c:pt idx="305">
                        <c:v>81.771870241426626</c:v>
                      </c:pt>
                      <c:pt idx="306">
                        <c:v>81.782994328422191</c:v>
                      </c:pt>
                      <c:pt idx="307">
                        <c:v>81.917430928321153</c:v>
                      </c:pt>
                      <c:pt idx="308">
                        <c:v>82.062964831892913</c:v>
                      </c:pt>
                      <c:pt idx="309">
                        <c:v>82.289184669267897</c:v>
                      </c:pt>
                      <c:pt idx="310">
                        <c:v>82.179828051996864</c:v>
                      </c:pt>
                      <c:pt idx="311">
                        <c:v>82.14434976392559</c:v>
                      </c:pt>
                      <c:pt idx="312">
                        <c:v>82.116089637760282</c:v>
                      </c:pt>
                      <c:pt idx="313">
                        <c:v>82.186650331629764</c:v>
                      </c:pt>
                      <c:pt idx="314">
                        <c:v>82.208087916606246</c:v>
                      </c:pt>
                      <c:pt idx="315">
                        <c:v>82.177082462642915</c:v>
                      </c:pt>
                      <c:pt idx="316">
                        <c:v>82.584861593342836</c:v>
                      </c:pt>
                      <c:pt idx="317">
                        <c:v>82.546488252420772</c:v>
                      </c:pt>
                      <c:pt idx="318">
                        <c:v>82.626648267081862</c:v>
                      </c:pt>
                      <c:pt idx="319">
                        <c:v>82.56687909422152</c:v>
                      </c:pt>
                      <c:pt idx="320">
                        <c:v>82.634297131906067</c:v>
                      </c:pt>
                      <c:pt idx="321">
                        <c:v>82.745366161968448</c:v>
                      </c:pt>
                      <c:pt idx="322">
                        <c:v>82.803808528070434</c:v>
                      </c:pt>
                      <c:pt idx="323">
                        <c:v>82.766124352038972</c:v>
                      </c:pt>
                      <c:pt idx="324">
                        <c:v>83.022120015093535</c:v>
                      </c:pt>
                      <c:pt idx="325">
                        <c:v>83.085350713896574</c:v>
                      </c:pt>
                      <c:pt idx="326">
                        <c:v>83.171829647371624</c:v>
                      </c:pt>
                      <c:pt idx="327">
                        <c:v>83.148337556007903</c:v>
                      </c:pt>
                      <c:pt idx="328">
                        <c:v>83.296640698816987</c:v>
                      </c:pt>
                      <c:pt idx="329">
                        <c:v>83.134114031741063</c:v>
                      </c:pt>
                      <c:pt idx="330">
                        <c:v>83.322819384732327</c:v>
                      </c:pt>
                      <c:pt idx="331">
                        <c:v>83.343130106152273</c:v>
                      </c:pt>
                      <c:pt idx="332">
                        <c:v>83.480144051614701</c:v>
                      </c:pt>
                      <c:pt idx="333">
                        <c:v>83.394109841034521</c:v>
                      </c:pt>
                      <c:pt idx="334">
                        <c:v>83.798629146649006</c:v>
                      </c:pt>
                      <c:pt idx="335">
                        <c:v>83.563300523762862</c:v>
                      </c:pt>
                      <c:pt idx="336">
                        <c:v>83.777143866665625</c:v>
                      </c:pt>
                      <c:pt idx="337">
                        <c:v>83.947626584912499</c:v>
                      </c:pt>
                      <c:pt idx="338">
                        <c:v>83.770423556048797</c:v>
                      </c:pt>
                      <c:pt idx="339">
                        <c:v>84.041487667698092</c:v>
                      </c:pt>
                      <c:pt idx="340">
                        <c:v>84.147834514868606</c:v>
                      </c:pt>
                      <c:pt idx="341">
                        <c:v>84.006078754129234</c:v>
                      </c:pt>
                      <c:pt idx="342">
                        <c:v>84.136295216038292</c:v>
                      </c:pt>
                      <c:pt idx="343">
                        <c:v>84.338558012166061</c:v>
                      </c:pt>
                      <c:pt idx="344">
                        <c:v>84.544641526031043</c:v>
                      </c:pt>
                      <c:pt idx="345">
                        <c:v>84.330192753321086</c:v>
                      </c:pt>
                      <c:pt idx="346">
                        <c:v>84.610314937119668</c:v>
                      </c:pt>
                      <c:pt idx="347">
                        <c:v>84.38687872106857</c:v>
                      </c:pt>
                      <c:pt idx="348">
                        <c:v>84.699234758382886</c:v>
                      </c:pt>
                      <c:pt idx="349">
                        <c:v>84.875598186453004</c:v>
                      </c:pt>
                      <c:pt idx="350">
                        <c:v>84.866062332488085</c:v>
                      </c:pt>
                      <c:pt idx="351">
                        <c:v>84.872379793563937</c:v>
                      </c:pt>
                      <c:pt idx="352">
                        <c:v>84.944354496343408</c:v>
                      </c:pt>
                      <c:pt idx="353">
                        <c:v>84.953455775781805</c:v>
                      </c:pt>
                      <c:pt idx="354">
                        <c:v>85.077274093017252</c:v>
                      </c:pt>
                      <c:pt idx="355">
                        <c:v>85.335999685202992</c:v>
                      </c:pt>
                      <c:pt idx="356">
                        <c:v>85.173138273670787</c:v>
                      </c:pt>
                      <c:pt idx="357">
                        <c:v>85.341873004038092</c:v>
                      </c:pt>
                      <c:pt idx="358">
                        <c:v>85.397974746604717</c:v>
                      </c:pt>
                      <c:pt idx="359">
                        <c:v>85.524270284066105</c:v>
                      </c:pt>
                      <c:pt idx="360">
                        <c:v>85.56800043778658</c:v>
                      </c:pt>
                      <c:pt idx="361">
                        <c:v>85.713997958469221</c:v>
                      </c:pt>
                      <c:pt idx="362">
                        <c:v>85.781603722370477</c:v>
                      </c:pt>
                      <c:pt idx="363">
                        <c:v>85.864827754985711</c:v>
                      </c:pt>
                      <c:pt idx="364">
                        <c:v>85.997137199315418</c:v>
                      </c:pt>
                      <c:pt idx="365">
                        <c:v>86.013125523693105</c:v>
                      </c:pt>
                      <c:pt idx="366">
                        <c:v>86.210944122013913</c:v>
                      </c:pt>
                      <c:pt idx="367">
                        <c:v>86.189526369948481</c:v>
                      </c:pt>
                      <c:pt idx="368">
                        <c:v>86.136653322666646</c:v>
                      </c:pt>
                      <c:pt idx="369">
                        <c:v>86.420002112209175</c:v>
                      </c:pt>
                      <c:pt idx="370">
                        <c:v>86.384115196536683</c:v>
                      </c:pt>
                      <c:pt idx="371">
                        <c:v>86.634568072419285</c:v>
                      </c:pt>
                      <c:pt idx="372">
                        <c:v>86.728414986431744</c:v>
                      </c:pt>
                      <c:pt idx="373">
                        <c:v>86.517138528600597</c:v>
                      </c:pt>
                      <c:pt idx="374">
                        <c:v>86.884585550164928</c:v>
                      </c:pt>
                      <c:pt idx="375">
                        <c:v>87.088575502117664</c:v>
                      </c:pt>
                      <c:pt idx="376">
                        <c:v>87.178064406800587</c:v>
                      </c:pt>
                      <c:pt idx="377">
                        <c:v>87.105291504618336</c:v>
                      </c:pt>
                      <c:pt idx="378">
                        <c:v>87.143577752079437</c:v>
                      </c:pt>
                      <c:pt idx="379">
                        <c:v>86.948929657508401</c:v>
                      </c:pt>
                      <c:pt idx="380">
                        <c:v>87.480937341904067</c:v>
                      </c:pt>
                      <c:pt idx="381">
                        <c:v>87.510966406575591</c:v>
                      </c:pt>
                      <c:pt idx="382">
                        <c:v>87.609808036577903</c:v>
                      </c:pt>
                      <c:pt idx="383">
                        <c:v>87.54125240224559</c:v>
                      </c:pt>
                      <c:pt idx="384">
                        <c:v>87.738989983339536</c:v>
                      </c:pt>
                      <c:pt idx="385">
                        <c:v>87.871008139270543</c:v>
                      </c:pt>
                      <c:pt idx="386">
                        <c:v>87.757344621271798</c:v>
                      </c:pt>
                      <c:pt idx="387">
                        <c:v>88.138895772071209</c:v>
                      </c:pt>
                      <c:pt idx="388">
                        <c:v>88.116104447635877</c:v>
                      </c:pt>
                      <c:pt idx="389">
                        <c:v>88.18522861088951</c:v>
                      </c:pt>
                      <c:pt idx="390">
                        <c:v>88.356490054831454</c:v>
                      </c:pt>
                      <c:pt idx="391">
                        <c:v>88.482274448152083</c:v>
                      </c:pt>
                      <c:pt idx="392">
                        <c:v>88.400062668209571</c:v>
                      </c:pt>
                      <c:pt idx="393">
                        <c:v>88.381653164570622</c:v>
                      </c:pt>
                      <c:pt idx="394">
                        <c:v>88.633051880017291</c:v>
                      </c:pt>
                      <c:pt idx="395">
                        <c:v>88.856570946511539</c:v>
                      </c:pt>
                      <c:pt idx="396">
                        <c:v>88.72356352692654</c:v>
                      </c:pt>
                      <c:pt idx="397">
                        <c:v>89.016531213266035</c:v>
                      </c:pt>
                      <c:pt idx="398">
                        <c:v>88.880534041324566</c:v>
                      </c:pt>
                      <c:pt idx="399">
                        <c:v>88.993830429016825</c:v>
                      </c:pt>
                      <c:pt idx="400">
                        <c:v>88.959376864021664</c:v>
                      </c:pt>
                      <c:pt idx="401">
                        <c:v>89.289183248147594</c:v>
                      </c:pt>
                      <c:pt idx="402">
                        <c:v>89.321392824627026</c:v>
                      </c:pt>
                      <c:pt idx="403">
                        <c:v>89.406813841839863</c:v>
                      </c:pt>
                      <c:pt idx="404">
                        <c:v>89.51911710531347</c:v>
                      </c:pt>
                      <c:pt idx="405">
                        <c:v>89.86125409364044</c:v>
                      </c:pt>
                      <c:pt idx="406">
                        <c:v>89.842809758313138</c:v>
                      </c:pt>
                      <c:pt idx="407">
                        <c:v>89.987167497949471</c:v>
                      </c:pt>
                      <c:pt idx="408">
                        <c:v>90.015551158123046</c:v>
                      </c:pt>
                      <c:pt idx="409">
                        <c:v>89.976520114577824</c:v>
                      </c:pt>
                      <c:pt idx="410">
                        <c:v>90.175326720503108</c:v>
                      </c:pt>
                      <c:pt idx="411">
                        <c:v>90.382399827001294</c:v>
                      </c:pt>
                      <c:pt idx="412">
                        <c:v>90.457563784181389</c:v>
                      </c:pt>
                      <c:pt idx="413">
                        <c:v>90.503034428427256</c:v>
                      </c:pt>
                      <c:pt idx="414">
                        <c:v>90.300156786480329</c:v>
                      </c:pt>
                      <c:pt idx="415">
                        <c:v>90.441245416378507</c:v>
                      </c:pt>
                      <c:pt idx="416">
                        <c:v>90.564352636390453</c:v>
                      </c:pt>
                      <c:pt idx="417">
                        <c:v>90.82120500715628</c:v>
                      </c:pt>
                      <c:pt idx="418">
                        <c:v>90.853569202689386</c:v>
                      </c:pt>
                      <c:pt idx="419">
                        <c:v>91.226342214725122</c:v>
                      </c:pt>
                      <c:pt idx="420">
                        <c:v>91.075654756922816</c:v>
                      </c:pt>
                      <c:pt idx="421">
                        <c:v>91.481407394452475</c:v>
                      </c:pt>
                      <c:pt idx="422">
                        <c:v>91.422596924474902</c:v>
                      </c:pt>
                      <c:pt idx="423">
                        <c:v>91.483337500790626</c:v>
                      </c:pt>
                      <c:pt idx="424">
                        <c:v>91.576807344210437</c:v>
                      </c:pt>
                      <c:pt idx="425">
                        <c:v>91.72232279181739</c:v>
                      </c:pt>
                      <c:pt idx="426">
                        <c:v>91.882673272638485</c:v>
                      </c:pt>
                      <c:pt idx="427">
                        <c:v>91.890910341780454</c:v>
                      </c:pt>
                      <c:pt idx="428">
                        <c:v>92.12813071761181</c:v>
                      </c:pt>
                      <c:pt idx="429">
                        <c:v>92.293683824616778</c:v>
                      </c:pt>
                      <c:pt idx="430">
                        <c:v>92.463698170666561</c:v>
                      </c:pt>
                      <c:pt idx="431">
                        <c:v>92.305974926322762</c:v>
                      </c:pt>
                      <c:pt idx="432">
                        <c:v>92.501515668127723</c:v>
                      </c:pt>
                      <c:pt idx="433">
                        <c:v>92.703732471686934</c:v>
                      </c:pt>
                      <c:pt idx="434">
                        <c:v>92.450782578703979</c:v>
                      </c:pt>
                      <c:pt idx="435">
                        <c:v>92.834636185059864</c:v>
                      </c:pt>
                      <c:pt idx="436">
                        <c:v>92.987655608316317</c:v>
                      </c:pt>
                      <c:pt idx="437">
                        <c:v>92.973578089777249</c:v>
                      </c:pt>
                      <c:pt idx="438">
                        <c:v>93.197241021890846</c:v>
                      </c:pt>
                      <c:pt idx="439">
                        <c:v>93.301183171889562</c:v>
                      </c:pt>
                      <c:pt idx="440">
                        <c:v>93.45707777207403</c:v>
                      </c:pt>
                      <c:pt idx="441">
                        <c:v>93.579856500559018</c:v>
                      </c:pt>
                      <c:pt idx="442">
                        <c:v>93.612678910621057</c:v>
                      </c:pt>
                      <c:pt idx="443">
                        <c:v>93.685801364229107</c:v>
                      </c:pt>
                      <c:pt idx="444">
                        <c:v>93.628359335476077</c:v>
                      </c:pt>
                      <c:pt idx="445">
                        <c:v>93.697617464749356</c:v>
                      </c:pt>
                      <c:pt idx="446">
                        <c:v>93.883417756017963</c:v>
                      </c:pt>
                      <c:pt idx="447">
                        <c:v>94.062905272710992</c:v>
                      </c:pt>
                      <c:pt idx="448">
                        <c:v>94.137485304046521</c:v>
                      </c:pt>
                      <c:pt idx="449">
                        <c:v>94.296579006501545</c:v>
                      </c:pt>
                      <c:pt idx="450">
                        <c:v>94.577687110107462</c:v>
                      </c:pt>
                      <c:pt idx="451">
                        <c:v>94.430771081869665</c:v>
                      </c:pt>
                      <c:pt idx="452">
                        <c:v>94.597340302112258</c:v>
                      </c:pt>
                      <c:pt idx="453">
                        <c:v>94.581221087031025</c:v>
                      </c:pt>
                      <c:pt idx="454">
                        <c:v>94.759276741009131</c:v>
                      </c:pt>
                      <c:pt idx="455">
                        <c:v>94.800936098641756</c:v>
                      </c:pt>
                      <c:pt idx="456">
                        <c:v>94.978655849180228</c:v>
                      </c:pt>
                      <c:pt idx="457">
                        <c:v>95.083611144629188</c:v>
                      </c:pt>
                      <c:pt idx="458">
                        <c:v>95.300817698684881</c:v>
                      </c:pt>
                      <c:pt idx="459">
                        <c:v>95.514303000638932</c:v>
                      </c:pt>
                      <c:pt idx="460">
                        <c:v>95.691909101656762</c:v>
                      </c:pt>
                      <c:pt idx="461">
                        <c:v>95.731038175186256</c:v>
                      </c:pt>
                      <c:pt idx="462">
                        <c:v>95.742596063084122</c:v>
                      </c:pt>
                      <c:pt idx="463">
                        <c:v>95.688534905156388</c:v>
                      </c:pt>
                      <c:pt idx="464">
                        <c:v>96.104552512749976</c:v>
                      </c:pt>
                      <c:pt idx="465">
                        <c:v>96.298133280859446</c:v>
                      </c:pt>
                      <c:pt idx="466">
                        <c:v>96.368876510514426</c:v>
                      </c:pt>
                      <c:pt idx="467">
                        <c:v>96.23425102657788</c:v>
                      </c:pt>
                      <c:pt idx="468">
                        <c:v>96.359112019504465</c:v>
                      </c:pt>
                      <c:pt idx="469">
                        <c:v>96.736651834122981</c:v>
                      </c:pt>
                      <c:pt idx="470">
                        <c:v>96.4324649631358</c:v>
                      </c:pt>
                      <c:pt idx="471">
                        <c:v>96.602754100673238</c:v>
                      </c:pt>
                      <c:pt idx="472">
                        <c:v>96.99542152695642</c:v>
                      </c:pt>
                      <c:pt idx="473">
                        <c:v>97.100152359792176</c:v>
                      </c:pt>
                      <c:pt idx="474">
                        <c:v>96.897417445696405</c:v>
                      </c:pt>
                      <c:pt idx="475">
                        <c:v>97.03478743178637</c:v>
                      </c:pt>
                      <c:pt idx="476">
                        <c:v>97.333539818338494</c:v>
                      </c:pt>
                      <c:pt idx="477">
                        <c:v>97.398456724357843</c:v>
                      </c:pt>
                      <c:pt idx="478">
                        <c:v>97.454486526558853</c:v>
                      </c:pt>
                      <c:pt idx="479">
                        <c:v>97.818510586271231</c:v>
                      </c:pt>
                      <c:pt idx="480">
                        <c:v>97.796451408495983</c:v>
                      </c:pt>
                      <c:pt idx="481">
                        <c:v>98.054815446746844</c:v>
                      </c:pt>
                      <c:pt idx="482">
                        <c:v>98.098546302890156</c:v>
                      </c:pt>
                      <c:pt idx="483">
                        <c:v>98.086329415633074</c:v>
                      </c:pt>
                      <c:pt idx="484">
                        <c:v>98.211078198468257</c:v>
                      </c:pt>
                      <c:pt idx="485">
                        <c:v>98.486775964188084</c:v>
                      </c:pt>
                      <c:pt idx="486">
                        <c:v>98.521530492824866</c:v>
                      </c:pt>
                      <c:pt idx="487">
                        <c:v>98.90179048083057</c:v>
                      </c:pt>
                      <c:pt idx="488">
                        <c:v>98.786266218790018</c:v>
                      </c:pt>
                      <c:pt idx="489">
                        <c:v>98.949879395417796</c:v>
                      </c:pt>
                      <c:pt idx="490">
                        <c:v>98.985099757415739</c:v>
                      </c:pt>
                      <c:pt idx="491">
                        <c:v>99.068327486106156</c:v>
                      </c:pt>
                      <c:pt idx="492">
                        <c:v>99.184467957253332</c:v>
                      </c:pt>
                      <c:pt idx="493">
                        <c:v>99.409356962234213</c:v>
                      </c:pt>
                      <c:pt idx="494">
                        <c:v>99.595872818100872</c:v>
                      </c:pt>
                      <c:pt idx="495">
                        <c:v>100.04407774231478</c:v>
                      </c:pt>
                      <c:pt idx="496">
                        <c:v>100.17523665692988</c:v>
                      </c:pt>
                      <c:pt idx="497">
                        <c:v>100.33977353241582</c:v>
                      </c:pt>
                      <c:pt idx="498">
                        <c:v>100.42944312891524</c:v>
                      </c:pt>
                      <c:pt idx="499">
                        <c:v>100.57670408136461</c:v>
                      </c:pt>
                      <c:pt idx="500">
                        <c:v>101.07347034270107</c:v>
                      </c:pt>
                      <c:pt idx="501">
                        <c:v>100.81148422794755</c:v>
                      </c:pt>
                      <c:pt idx="502">
                        <c:v>101.02816369109073</c:v>
                      </c:pt>
                      <c:pt idx="503">
                        <c:v>101.37336561456112</c:v>
                      </c:pt>
                      <c:pt idx="504">
                        <c:v>101.69757646208589</c:v>
                      </c:pt>
                      <c:pt idx="505">
                        <c:v>101.71924438363962</c:v>
                      </c:pt>
                      <c:pt idx="506">
                        <c:v>101.83223860627682</c:v>
                      </c:pt>
                      <c:pt idx="507">
                        <c:v>102.01466356821757</c:v>
                      </c:pt>
                      <c:pt idx="508">
                        <c:v>102.29462911084491</c:v>
                      </c:pt>
                      <c:pt idx="509">
                        <c:v>102.40613415805981</c:v>
                      </c:pt>
                      <c:pt idx="510">
                        <c:v>102.51390369953954</c:v>
                      </c:pt>
                      <c:pt idx="511">
                        <c:v>102.59477324267004</c:v>
                      </c:pt>
                      <c:pt idx="512">
                        <c:v>102.8924426198694</c:v>
                      </c:pt>
                      <c:pt idx="513">
                        <c:v>103.10789439198609</c:v>
                      </c:pt>
                      <c:pt idx="514">
                        <c:v>103.21614522361756</c:v>
                      </c:pt>
                      <c:pt idx="515">
                        <c:v>103.21326355370995</c:v>
                      </c:pt>
                      <c:pt idx="516">
                        <c:v>103.28475235132942</c:v>
                      </c:pt>
                      <c:pt idx="517">
                        <c:v>103.68882017253864</c:v>
                      </c:pt>
                      <c:pt idx="518">
                        <c:v>103.92042887551433</c:v>
                      </c:pt>
                      <c:pt idx="519">
                        <c:v>104.20336446952756</c:v>
                      </c:pt>
                      <c:pt idx="520">
                        <c:v>104.58067046190077</c:v>
                      </c:pt>
                      <c:pt idx="521">
                        <c:v>104.68164979166208</c:v>
                      </c:pt>
                      <c:pt idx="522">
                        <c:v>104.59536217236936</c:v>
                      </c:pt>
                      <c:pt idx="523">
                        <c:v>105.08772720023148</c:v>
                      </c:pt>
                      <c:pt idx="524">
                        <c:v>105.22517620787679</c:v>
                      </c:pt>
                      <c:pt idx="525">
                        <c:v>105.30663271496874</c:v>
                      </c:pt>
                      <c:pt idx="526">
                        <c:v>105.60628600229623</c:v>
                      </c:pt>
                      <c:pt idx="527">
                        <c:v>106.12590964429801</c:v>
                      </c:pt>
                      <c:pt idx="528">
                        <c:v>106.43926377888047</c:v>
                      </c:pt>
                      <c:pt idx="529">
                        <c:v>106.57324735468198</c:v>
                      </c:pt>
                      <c:pt idx="530">
                        <c:v>106.6489030427437</c:v>
                      </c:pt>
                      <c:pt idx="531">
                        <c:v>106.95983068731782</c:v>
                      </c:pt>
                      <c:pt idx="532">
                        <c:v>107.17856581408755</c:v>
                      </c:pt>
                      <c:pt idx="533">
                        <c:v>107.4452526170702</c:v>
                      </c:pt>
                      <c:pt idx="534">
                        <c:v>107.77943421915923</c:v>
                      </c:pt>
                      <c:pt idx="535">
                        <c:v>107.83810861788295</c:v>
                      </c:pt>
                      <c:pt idx="536">
                        <c:v>108.26093151211398</c:v>
                      </c:pt>
                      <c:pt idx="537">
                        <c:v>108.35295905034525</c:v>
                      </c:pt>
                      <c:pt idx="538">
                        <c:v>108.57527879939573</c:v>
                      </c:pt>
                      <c:pt idx="539">
                        <c:v>109.01138269253315</c:v>
                      </c:pt>
                      <c:pt idx="540">
                        <c:v>109.25503933103084</c:v>
                      </c:pt>
                      <c:pt idx="541">
                        <c:v>109.50121769668542</c:v>
                      </c:pt>
                    </c:numCache>
                  </c:numRef>
                </c:yVal>
                <c:smooth val="1"/>
                <c:extLst xmlns:c15="http://schemas.microsoft.com/office/drawing/2012/chart">
                  <c:ext xmlns:c16="http://schemas.microsoft.com/office/drawing/2014/chart" uri="{C3380CC4-5D6E-409C-BE32-E72D297353CC}">
                    <c16:uniqueId val="{00000006-7313-4C94-8502-9533E11867D1}"/>
                  </c:ext>
                </c:extLst>
              </c15:ser>
            </c15:filteredScatterSeries>
            <c15:filteredScatterSeries>
              <c15:ser>
                <c:idx val="7"/>
                <c:order val="7"/>
                <c:tx>
                  <c:v>Promedio 6 gr</c:v>
                </c:tx>
                <c:spPr>
                  <a:ln w="28575">
                    <a:solidFill>
                      <a:schemeClr val="accent2">
                        <a:lumMod val="60000"/>
                        <a:alpha val="20000"/>
                      </a:schemeClr>
                    </a:solidFill>
                  </a:ln>
                  <a:effectLst/>
                </c:spPr>
                <c:marker>
                  <c:symbol val="circle"/>
                  <c:size val="4"/>
                  <c:spPr>
                    <a:solidFill>
                      <a:schemeClr val="accent2">
                        <a:lumMod val="60000"/>
                      </a:schemeClr>
                    </a:solidFill>
                    <a:ln w="9525" cap="flat" cmpd="sng" algn="ctr">
                      <a:solidFill>
                        <a:schemeClr val="accent2">
                          <a:lumMod val="60000"/>
                        </a:schemeClr>
                      </a:solidFill>
                      <a:round/>
                    </a:ln>
                    <a:effectLst/>
                  </c:spPr>
                </c:marker>
                <c:xVal>
                  <c:numRef>
                    <c:extLst xmlns:c15="http://schemas.microsoft.com/office/drawing/2012/chart">
                      <c:ext xmlns:c15="http://schemas.microsoft.com/office/drawing/2012/chart" uri="{02D57815-91ED-43cb-92C2-25804820EDAC}">
                        <c15:formulaRef>
                          <c15:sqref>'Graficas (2)'!$HS$5:$HS$546</c15:sqref>
                        </c15:formulaRef>
                      </c:ext>
                    </c:extLst>
                    <c:numCache>
                      <c:formatCode>General</c:formatCode>
                      <c:ptCount val="542"/>
                      <c:pt idx="0">
                        <c:v>2.5968281463375229E-4</c:v>
                      </c:pt>
                      <c:pt idx="1">
                        <c:v>9.8462962951486243E-4</c:v>
                      </c:pt>
                      <c:pt idx="2">
                        <c:v>1.9310061650918483E-3</c:v>
                      </c:pt>
                      <c:pt idx="3">
                        <c:v>2.7638723538258559E-3</c:v>
                      </c:pt>
                      <c:pt idx="4">
                        <c:v>3.5503177691648103E-3</c:v>
                      </c:pt>
                      <c:pt idx="5">
                        <c:v>4.4602424736029257E-3</c:v>
                      </c:pt>
                      <c:pt idx="6">
                        <c:v>5.2357446199352634E-3</c:v>
                      </c:pt>
                      <c:pt idx="7">
                        <c:v>5.9163365876178783E-3</c:v>
                      </c:pt>
                      <c:pt idx="8">
                        <c:v>6.7933734902639684E-3</c:v>
                      </c:pt>
                      <c:pt idx="9">
                        <c:v>7.8571314436049009E-3</c:v>
                      </c:pt>
                      <c:pt idx="10">
                        <c:v>8.9083118511607412E-3</c:v>
                      </c:pt>
                      <c:pt idx="11">
                        <c:v>9.8582105781564906E-3</c:v>
                      </c:pt>
                      <c:pt idx="12">
                        <c:v>1.0828593075642528E-2</c:v>
                      </c:pt>
                      <c:pt idx="13">
                        <c:v>1.1833769110218125E-2</c:v>
                      </c:pt>
                      <c:pt idx="14">
                        <c:v>1.2867126119062183E-2</c:v>
                      </c:pt>
                      <c:pt idx="15">
                        <c:v>1.3941068475635652E-2</c:v>
                      </c:pt>
                      <c:pt idx="16">
                        <c:v>1.4884176555781812E-2</c:v>
                      </c:pt>
                      <c:pt idx="17">
                        <c:v>1.5883174251490755E-2</c:v>
                      </c:pt>
                      <c:pt idx="18">
                        <c:v>1.685896374062925E-2</c:v>
                      </c:pt>
                      <c:pt idx="19">
                        <c:v>1.7940266913034283E-2</c:v>
                      </c:pt>
                      <c:pt idx="20">
                        <c:v>1.8928500814793015E-2</c:v>
                      </c:pt>
                      <c:pt idx="21">
                        <c:v>1.9943922099347568E-2</c:v>
                      </c:pt>
                      <c:pt idx="22">
                        <c:v>2.0890894536822222E-2</c:v>
                      </c:pt>
                      <c:pt idx="23">
                        <c:v>2.1907571508105052E-2</c:v>
                      </c:pt>
                      <c:pt idx="24">
                        <c:v>2.2968289950734071E-2</c:v>
                      </c:pt>
                      <c:pt idx="25">
                        <c:v>2.3880409512963947E-2</c:v>
                      </c:pt>
                      <c:pt idx="26">
                        <c:v>2.4941729514927562E-2</c:v>
                      </c:pt>
                      <c:pt idx="27">
                        <c:v>2.6007321892369695E-2</c:v>
                      </c:pt>
                      <c:pt idx="28">
                        <c:v>2.6937974812242693E-2</c:v>
                      </c:pt>
                      <c:pt idx="29">
                        <c:v>2.8013799930184664E-2</c:v>
                      </c:pt>
                      <c:pt idx="30">
                        <c:v>2.9019738476016327E-2</c:v>
                      </c:pt>
                      <c:pt idx="31">
                        <c:v>3.0017548209086233E-2</c:v>
                      </c:pt>
                      <c:pt idx="32">
                        <c:v>3.0994341505901135E-2</c:v>
                      </c:pt>
                      <c:pt idx="33">
                        <c:v>3.1997334023017202E-2</c:v>
                      </c:pt>
                      <c:pt idx="34">
                        <c:v>3.3060481551247273E-2</c:v>
                      </c:pt>
                      <c:pt idx="35">
                        <c:v>3.4047423099596782E-2</c:v>
                      </c:pt>
                      <c:pt idx="36">
                        <c:v>3.5038517120450155E-2</c:v>
                      </c:pt>
                      <c:pt idx="37">
                        <c:v>3.6070123681982008E-2</c:v>
                      </c:pt>
                      <c:pt idx="38">
                        <c:v>3.7127008390402449E-2</c:v>
                      </c:pt>
                      <c:pt idx="39">
                        <c:v>3.8168023649546245E-2</c:v>
                      </c:pt>
                      <c:pt idx="40">
                        <c:v>3.914742468756692E-2</c:v>
                      </c:pt>
                      <c:pt idx="41">
                        <c:v>4.0167417009098316E-2</c:v>
                      </c:pt>
                      <c:pt idx="42">
                        <c:v>4.1136199318297262E-2</c:v>
                      </c:pt>
                      <c:pt idx="43">
                        <c:v>4.2186768387132527E-2</c:v>
                      </c:pt>
                      <c:pt idx="44">
                        <c:v>4.3187335652141029E-2</c:v>
                      </c:pt>
                      <c:pt idx="45">
                        <c:v>4.421319339142317E-2</c:v>
                      </c:pt>
                      <c:pt idx="46">
                        <c:v>4.5254901919479597E-2</c:v>
                      </c:pt>
                      <c:pt idx="47">
                        <c:v>4.6264187004700828E-2</c:v>
                      </c:pt>
                      <c:pt idx="48">
                        <c:v>4.7290890208703827E-2</c:v>
                      </c:pt>
                      <c:pt idx="49">
                        <c:v>4.8242081497043898E-2</c:v>
                      </c:pt>
                      <c:pt idx="50">
                        <c:v>4.9309114983893648E-2</c:v>
                      </c:pt>
                      <c:pt idx="51">
                        <c:v>5.0363131681065501E-2</c:v>
                      </c:pt>
                      <c:pt idx="52">
                        <c:v>5.1377291210597385E-2</c:v>
                      </c:pt>
                      <c:pt idx="53">
                        <c:v>5.2390979461751086E-2</c:v>
                      </c:pt>
                      <c:pt idx="54">
                        <c:v>5.3331144068085833E-2</c:v>
                      </c:pt>
                      <c:pt idx="55">
                        <c:v>5.4407821829259018E-2</c:v>
                      </c:pt>
                      <c:pt idx="56">
                        <c:v>5.5491025709946795E-2</c:v>
                      </c:pt>
                      <c:pt idx="57">
                        <c:v>5.6511309847165014E-2</c:v>
                      </c:pt>
                      <c:pt idx="58">
                        <c:v>5.7527944206948754E-2</c:v>
                      </c:pt>
                      <c:pt idx="59">
                        <c:v>5.8571203677376206E-2</c:v>
                      </c:pt>
                      <c:pt idx="60">
                        <c:v>5.9500265016131273E-2</c:v>
                      </c:pt>
                      <c:pt idx="61">
                        <c:v>6.0539769034037197E-2</c:v>
                      </c:pt>
                      <c:pt idx="62">
                        <c:v>6.1613742568722041E-2</c:v>
                      </c:pt>
                      <c:pt idx="63">
                        <c:v>6.2617828332700548E-2</c:v>
                      </c:pt>
                      <c:pt idx="64">
                        <c:v>6.3628004886931613E-2</c:v>
                      </c:pt>
                      <c:pt idx="65">
                        <c:v>6.4604071764316609E-2</c:v>
                      </c:pt>
                      <c:pt idx="66">
                        <c:v>6.5676560126608163E-2</c:v>
                      </c:pt>
                      <c:pt idx="67">
                        <c:v>6.6680616110051119E-2</c:v>
                      </c:pt>
                      <c:pt idx="68">
                        <c:v>6.7695960164320584E-2</c:v>
                      </c:pt>
                      <c:pt idx="69">
                        <c:v>6.8758619817298749E-2</c:v>
                      </c:pt>
                      <c:pt idx="70">
                        <c:v>6.9824172214992902E-2</c:v>
                      </c:pt>
                      <c:pt idx="71">
                        <c:v>7.0807998984892082E-2</c:v>
                      </c:pt>
                      <c:pt idx="72">
                        <c:v>7.1780586916710867E-2</c:v>
                      </c:pt>
                      <c:pt idx="73">
                        <c:v>7.2812712223834661E-2</c:v>
                      </c:pt>
                      <c:pt idx="74">
                        <c:v>7.3866286257542796E-2</c:v>
                      </c:pt>
                      <c:pt idx="75">
                        <c:v>7.4886163953256452E-2</c:v>
                      </c:pt>
                      <c:pt idx="76">
                        <c:v>7.5898227455704279E-2</c:v>
                      </c:pt>
                      <c:pt idx="77">
                        <c:v>7.6910318661236876E-2</c:v>
                      </c:pt>
                      <c:pt idx="78">
                        <c:v>7.7939309342394167E-2</c:v>
                      </c:pt>
                      <c:pt idx="79">
                        <c:v>7.90207280932472E-2</c:v>
                      </c:pt>
                      <c:pt idx="80">
                        <c:v>8.0004934791937002E-2</c:v>
                      </c:pt>
                      <c:pt idx="81">
                        <c:v>8.1091114480601398E-2</c:v>
                      </c:pt>
                      <c:pt idx="82">
                        <c:v>8.2078970601364751E-2</c:v>
                      </c:pt>
                      <c:pt idx="83">
                        <c:v>8.3070673271119014E-2</c:v>
                      </c:pt>
                      <c:pt idx="84">
                        <c:v>8.4119919165156903E-2</c:v>
                      </c:pt>
                      <c:pt idx="85">
                        <c:v>8.5191777706388305E-2</c:v>
                      </c:pt>
                      <c:pt idx="86">
                        <c:v>8.6185031609046087E-2</c:v>
                      </c:pt>
                      <c:pt idx="87">
                        <c:v>8.7216555068089174E-2</c:v>
                      </c:pt>
                      <c:pt idx="88">
                        <c:v>8.8228866280760238E-2</c:v>
                      </c:pt>
                      <c:pt idx="89">
                        <c:v>8.925259085878634E-2</c:v>
                      </c:pt>
                      <c:pt idx="90">
                        <c:v>9.0254202464737782E-2</c:v>
                      </c:pt>
                      <c:pt idx="91">
                        <c:v>9.1334136828287518E-2</c:v>
                      </c:pt>
                      <c:pt idx="92">
                        <c:v>9.2379710391759878E-2</c:v>
                      </c:pt>
                      <c:pt idx="93">
                        <c:v>9.3288854407275815E-2</c:v>
                      </c:pt>
                      <c:pt idx="94">
                        <c:v>9.4356566466627073E-2</c:v>
                      </c:pt>
                      <c:pt idx="95">
                        <c:v>9.5426947786419899E-2</c:v>
                      </c:pt>
                      <c:pt idx="96">
                        <c:v>9.6478591285389381E-2</c:v>
                      </c:pt>
                      <c:pt idx="97">
                        <c:v>9.748165734637812E-2</c:v>
                      </c:pt>
                      <c:pt idx="98">
                        <c:v>9.8494134932765945E-2</c:v>
                      </c:pt>
                      <c:pt idx="99">
                        <c:v>9.9559593482661066E-2</c:v>
                      </c:pt>
                      <c:pt idx="100">
                        <c:v>0.10057894306803834</c:v>
                      </c:pt>
                      <c:pt idx="101">
                        <c:v>0.10157291678283664</c:v>
                      </c:pt>
                      <c:pt idx="102">
                        <c:v>0.10261661623708088</c:v>
                      </c:pt>
                      <c:pt idx="103">
                        <c:v>0.10360770723481752</c:v>
                      </c:pt>
                      <c:pt idx="104">
                        <c:v>0.10465961391498564</c:v>
                      </c:pt>
                      <c:pt idx="105">
                        <c:v>0.10566318548425709</c:v>
                      </c:pt>
                      <c:pt idx="106">
                        <c:v>0.10669038555103419</c:v>
                      </c:pt>
                      <c:pt idx="107">
                        <c:v>0.10773237071257118</c:v>
                      </c:pt>
                      <c:pt idx="108">
                        <c:v>0.10878579218316294</c:v>
                      </c:pt>
                      <c:pt idx="109">
                        <c:v>0.10979580661293542</c:v>
                      </c:pt>
                      <c:pt idx="110">
                        <c:v>0.11073820554908169</c:v>
                      </c:pt>
                      <c:pt idx="111">
                        <c:v>0.11183152408270822</c:v>
                      </c:pt>
                      <c:pt idx="112">
                        <c:v>0.11289201449834003</c:v>
                      </c:pt>
                      <c:pt idx="113">
                        <c:v>0.11388035041647375</c:v>
                      </c:pt>
                      <c:pt idx="114">
                        <c:v>0.11492025770363364</c:v>
                      </c:pt>
                      <c:pt idx="115">
                        <c:v>0.11593589079173701</c:v>
                      </c:pt>
                      <c:pt idx="116">
                        <c:v>0.11696899095789363</c:v>
                      </c:pt>
                      <c:pt idx="117">
                        <c:v>0.11795884954440908</c:v>
                      </c:pt>
                      <c:pt idx="118">
                        <c:v>0.11896544989717728</c:v>
                      </c:pt>
                      <c:pt idx="119">
                        <c:v>0.12004808653755801</c:v>
                      </c:pt>
                      <c:pt idx="120">
                        <c:v>0.12103106546970228</c:v>
                      </c:pt>
                      <c:pt idx="121">
                        <c:v>0.12208568305782934</c:v>
                      </c:pt>
                      <c:pt idx="122">
                        <c:v>0.12307637323590077</c:v>
                      </c:pt>
                      <c:pt idx="123">
                        <c:v>0.12408716086935252</c:v>
                      </c:pt>
                      <c:pt idx="124">
                        <c:v>0.12514662941548654</c:v>
                      </c:pt>
                      <c:pt idx="125">
                        <c:v>0.12616459791002585</c:v>
                      </c:pt>
                      <c:pt idx="126">
                        <c:v>0.12721972543048959</c:v>
                      </c:pt>
                      <c:pt idx="127">
                        <c:v>0.12821378592838673</c:v>
                      </c:pt>
                      <c:pt idx="128">
                        <c:v>0.12921581427027895</c:v>
                      </c:pt>
                      <c:pt idx="129">
                        <c:v>0.13024490088885762</c:v>
                      </c:pt>
                      <c:pt idx="130">
                        <c:v>0.13128680588994274</c:v>
                      </c:pt>
                      <c:pt idx="131">
                        <c:v>0.132283835700719</c:v>
                      </c:pt>
                      <c:pt idx="132">
                        <c:v>0.13335071738026616</c:v>
                      </c:pt>
                      <c:pt idx="133">
                        <c:v>0.13433578356125486</c:v>
                      </c:pt>
                      <c:pt idx="134">
                        <c:v>0.13537040701043751</c:v>
                      </c:pt>
                      <c:pt idx="135">
                        <c:v>0.13639536113656714</c:v>
                      </c:pt>
                      <c:pt idx="136">
                        <c:v>0.13740818541035665</c:v>
                      </c:pt>
                      <c:pt idx="137">
                        <c:v>0.13846937114891616</c:v>
                      </c:pt>
                      <c:pt idx="138">
                        <c:v>0.13943631635417031</c:v>
                      </c:pt>
                      <c:pt idx="139">
                        <c:v>0.14044687275066253</c:v>
                      </c:pt>
                      <c:pt idx="140">
                        <c:v>0.14154715342516955</c:v>
                      </c:pt>
                      <c:pt idx="141">
                        <c:v>0.14249624197152466</c:v>
                      </c:pt>
                      <c:pt idx="142">
                        <c:v>0.14355201689735075</c:v>
                      </c:pt>
                      <c:pt idx="143">
                        <c:v>0.14456920435992099</c:v>
                      </c:pt>
                      <c:pt idx="144">
                        <c:v>0.14558122148355221</c:v>
                      </c:pt>
                      <c:pt idx="145">
                        <c:v>0.14662339170227806</c:v>
                      </c:pt>
                      <c:pt idx="146">
                        <c:v>0.14759585632756383</c:v>
                      </c:pt>
                      <c:pt idx="147">
                        <c:v>0.1487107003093418</c:v>
                      </c:pt>
                      <c:pt idx="148">
                        <c:v>0.14965485864738828</c:v>
                      </c:pt>
                      <c:pt idx="149">
                        <c:v>0.15066110013037923</c:v>
                      </c:pt>
                      <c:pt idx="150">
                        <c:v>0.15172265953779182</c:v>
                      </c:pt>
                      <c:pt idx="151">
                        <c:v>0.15278020169650033</c:v>
                      </c:pt>
                      <c:pt idx="152">
                        <c:v>0.15378209229026657</c:v>
                      </c:pt>
                      <c:pt idx="153">
                        <c:v>0.15477119626411123</c:v>
                      </c:pt>
                      <c:pt idx="154">
                        <c:v>0.15582189355932358</c:v>
                      </c:pt>
                      <c:pt idx="155">
                        <c:v>0.15685874243417658</c:v>
                      </c:pt>
                      <c:pt idx="156">
                        <c:v>0.15780383334603493</c:v>
                      </c:pt>
                      <c:pt idx="157">
                        <c:v>0.15887078246323666</c:v>
                      </c:pt>
                      <c:pt idx="158">
                        <c:v>0.15992589592055353</c:v>
                      </c:pt>
                      <c:pt idx="159">
                        <c:v>0.16091834416477918</c:v>
                      </c:pt>
                      <c:pt idx="160">
                        <c:v>0.1619478546463283</c:v>
                      </c:pt>
                      <c:pt idx="161">
                        <c:v>0.16292673785594364</c:v>
                      </c:pt>
                      <c:pt idx="162">
                        <c:v>0.16400318708804437</c:v>
                      </c:pt>
                      <c:pt idx="163">
                        <c:v>0.16501260306045556</c:v>
                      </c:pt>
                      <c:pt idx="164">
                        <c:v>0.16605113587869669</c:v>
                      </c:pt>
                      <c:pt idx="165">
                        <c:v>0.16705096230151337</c:v>
                      </c:pt>
                      <c:pt idx="166">
                        <c:v>0.16803582234975373</c:v>
                      </c:pt>
                      <c:pt idx="167">
                        <c:v>0.1690998590337737</c:v>
                      </c:pt>
                      <c:pt idx="168">
                        <c:v>0.17007397077325193</c:v>
                      </c:pt>
                      <c:pt idx="169">
                        <c:v>0.17110062248207497</c:v>
                      </c:pt>
                      <c:pt idx="170">
                        <c:v>0.17215716283456656</c:v>
                      </c:pt>
                      <c:pt idx="171">
                        <c:v>0.17317171060159015</c:v>
                      </c:pt>
                      <c:pt idx="172">
                        <c:v>0.17419667760936375</c:v>
                      </c:pt>
                      <c:pt idx="173">
                        <c:v>0.1752175786666284</c:v>
                      </c:pt>
                      <c:pt idx="174">
                        <c:v>0.17621122565022129</c:v>
                      </c:pt>
                      <c:pt idx="175">
                        <c:v>0.17726191564308671</c:v>
                      </c:pt>
                      <c:pt idx="176">
                        <c:v>0.17829322864132954</c:v>
                      </c:pt>
                      <c:pt idx="177">
                        <c:v>0.17933441041974801</c:v>
                      </c:pt>
                      <c:pt idx="178">
                        <c:v>0.1803643889332473</c:v>
                      </c:pt>
                      <c:pt idx="179">
                        <c:v>0.18139405025243896</c:v>
                      </c:pt>
                      <c:pt idx="180">
                        <c:v>0.18240312239612635</c:v>
                      </c:pt>
                      <c:pt idx="181">
                        <c:v>0.18340855603914416</c:v>
                      </c:pt>
                      <c:pt idx="182">
                        <c:v>0.18437125672805202</c:v>
                      </c:pt>
                      <c:pt idx="183">
                        <c:v>0.18549163628852611</c:v>
                      </c:pt>
                      <c:pt idx="184">
                        <c:v>0.18646735775007903</c:v>
                      </c:pt>
                      <c:pt idx="185">
                        <c:v>0.18747698399397422</c:v>
                      </c:pt>
                      <c:pt idx="186">
                        <c:v>0.18847733459778038</c:v>
                      </c:pt>
                      <c:pt idx="187">
                        <c:v>0.18952284339415146</c:v>
                      </c:pt>
                      <c:pt idx="188">
                        <c:v>0.19054646482848211</c:v>
                      </c:pt>
                      <c:pt idx="189">
                        <c:v>0.19156151196990617</c:v>
                      </c:pt>
                      <c:pt idx="190">
                        <c:v>0.19262029800698416</c:v>
                      </c:pt>
                      <c:pt idx="191">
                        <c:v>0.1936136715676037</c:v>
                      </c:pt>
                      <c:pt idx="192">
                        <c:v>0.19463525137771515</c:v>
                      </c:pt>
                      <c:pt idx="193">
                        <c:v>0.19559782042263688</c:v>
                      </c:pt>
                      <c:pt idx="194">
                        <c:v>0.19662069641225233</c:v>
                      </c:pt>
                      <c:pt idx="195">
                        <c:v>0.19768752470697754</c:v>
                      </c:pt>
                      <c:pt idx="196">
                        <c:v>0.19866660590787436</c:v>
                      </c:pt>
                      <c:pt idx="197">
                        <c:v>0.1997352508715759</c:v>
                      </c:pt>
                      <c:pt idx="198">
                        <c:v>0.20071400815629081</c:v>
                      </c:pt>
                      <c:pt idx="199">
                        <c:v>0.2017445808315777</c:v>
                      </c:pt>
                      <c:pt idx="200">
                        <c:v>0.20277445224417301</c:v>
                      </c:pt>
                      <c:pt idx="201">
                        <c:v>0.20379368311758253</c:v>
                      </c:pt>
                      <c:pt idx="202">
                        <c:v>0.20476692938306762</c:v>
                      </c:pt>
                      <c:pt idx="203">
                        <c:v>0.20583972743597809</c:v>
                      </c:pt>
                      <c:pt idx="204">
                        <c:v>0.2068646318852457</c:v>
                      </c:pt>
                      <c:pt idx="205">
                        <c:v>0.20781891501073274</c:v>
                      </c:pt>
                      <c:pt idx="206">
                        <c:v>0.20890386318004289</c:v>
                      </c:pt>
                      <c:pt idx="207">
                        <c:v>0.20991831485354648</c:v>
                      </c:pt>
                      <c:pt idx="208">
                        <c:v>0.2109117330388374</c:v>
                      </c:pt>
                      <c:pt idx="209">
                        <c:v>0.21193168899909892</c:v>
                      </c:pt>
                      <c:pt idx="210">
                        <c:v>0.21299208678478468</c:v>
                      </c:pt>
                      <c:pt idx="211">
                        <c:v>0.21400531200648959</c:v>
                      </c:pt>
                      <c:pt idx="212">
                        <c:v>0.21497609431209735</c:v>
                      </c:pt>
                      <c:pt idx="213">
                        <c:v>0.21601830934359034</c:v>
                      </c:pt>
                      <c:pt idx="214">
                        <c:v>0.2170665139882777</c:v>
                      </c:pt>
                      <c:pt idx="215">
                        <c:v>0.21804543882534663</c:v>
                      </c:pt>
                      <c:pt idx="216">
                        <c:v>0.21905953599151323</c:v>
                      </c:pt>
                      <c:pt idx="217">
                        <c:v>0.22002525772635426</c:v>
                      </c:pt>
                      <c:pt idx="218">
                        <c:v>0.22110318768087533</c:v>
                      </c:pt>
                      <c:pt idx="219">
                        <c:v>0.22214310763632755</c:v>
                      </c:pt>
                      <c:pt idx="220">
                        <c:v>0.2231929673224155</c:v>
                      </c:pt>
                      <c:pt idx="221">
                        <c:v>0.22415604763423511</c:v>
                      </c:pt>
                      <c:pt idx="222">
                        <c:v>0.22516454446445117</c:v>
                      </c:pt>
                      <c:pt idx="223">
                        <c:v>0.2261937871367698</c:v>
                      </c:pt>
                      <c:pt idx="224">
                        <c:v>0.22721968206110277</c:v>
                      </c:pt>
                      <c:pt idx="225">
                        <c:v>0.22818344180643493</c:v>
                      </c:pt>
                      <c:pt idx="226">
                        <c:v>0.22928949232246182</c:v>
                      </c:pt>
                      <c:pt idx="227">
                        <c:v>0.23026713914404665</c:v>
                      </c:pt>
                      <c:pt idx="228">
                        <c:v>0.23127545235911331</c:v>
                      </c:pt>
                      <c:pt idx="229">
                        <c:v>0.2323135369937987</c:v>
                      </c:pt>
                      <c:pt idx="230">
                        <c:v>0.23329373991246047</c:v>
                      </c:pt>
                      <c:pt idx="231">
                        <c:v>0.23434963721086216</c:v>
                      </c:pt>
                      <c:pt idx="232">
                        <c:v>0.2353619855517679</c:v>
                      </c:pt>
                      <c:pt idx="233">
                        <c:v>0.23639933137468025</c:v>
                      </c:pt>
                      <c:pt idx="234">
                        <c:v>0.23741473123217691</c:v>
                      </c:pt>
                      <c:pt idx="235">
                        <c:v>0.2384416051989991</c:v>
                      </c:pt>
                      <c:pt idx="236">
                        <c:v>0.23941851903180619</c:v>
                      </c:pt>
                      <c:pt idx="237">
                        <c:v>0.24049095509737692</c:v>
                      </c:pt>
                      <c:pt idx="238">
                        <c:v>0.24151011831857966</c:v>
                      </c:pt>
                      <c:pt idx="239">
                        <c:v>0.24248399074300803</c:v>
                      </c:pt>
                      <c:pt idx="240">
                        <c:v>0.24358514462996989</c:v>
                      </c:pt>
                      <c:pt idx="241">
                        <c:v>0.24460544627795072</c:v>
                      </c:pt>
                      <c:pt idx="242">
                        <c:v>0.24555962143459759</c:v>
                      </c:pt>
                      <c:pt idx="243">
                        <c:v>0.24657156036837971</c:v>
                      </c:pt>
                      <c:pt idx="244">
                        <c:v>0.24760681612575586</c:v>
                      </c:pt>
                      <c:pt idx="245">
                        <c:v>0.24859975229493156</c:v>
                      </c:pt>
                      <c:pt idx="246">
                        <c:v>0.24963719771264564</c:v>
                      </c:pt>
                      <c:pt idx="247">
                        <c:v>0.25067597129297725</c:v>
                      </c:pt>
                      <c:pt idx="248">
                        <c:v>0.25168756879332782</c:v>
                      </c:pt>
                      <c:pt idx="249">
                        <c:v>0.25271374941206387</c:v>
                      </c:pt>
                      <c:pt idx="250">
                        <c:v>0.25369131705034814</c:v>
                      </c:pt>
                      <c:pt idx="251">
                        <c:v>0.25476825935392722</c:v>
                      </c:pt>
                      <c:pt idx="252">
                        <c:v>0.25573441704633837</c:v>
                      </c:pt>
                      <c:pt idx="253">
                        <c:v>0.25672667685684786</c:v>
                      </c:pt>
                      <c:pt idx="254">
                        <c:v>0.25780596772030673</c:v>
                      </c:pt>
                      <c:pt idx="255">
                        <c:v>0.2588477675436498</c:v>
                      </c:pt>
                      <c:pt idx="256">
                        <c:v>0.25976262167347453</c:v>
                      </c:pt>
                      <c:pt idx="257">
                        <c:v>0.26084091791109987</c:v>
                      </c:pt>
                      <c:pt idx="258">
                        <c:v>0.2618845413466091</c:v>
                      </c:pt>
                      <c:pt idx="259">
                        <c:v>0.26290642961764787</c:v>
                      </c:pt>
                      <c:pt idx="260">
                        <c:v>0.26384885843715822</c:v>
                      </c:pt>
                      <c:pt idx="261">
                        <c:v>0.26492713329824807</c:v>
                      </c:pt>
                      <c:pt idx="262">
                        <c:v>0.26587663170785875</c:v>
                      </c:pt>
                      <c:pt idx="263">
                        <c:v>0.26692364356858655</c:v>
                      </c:pt>
                      <c:pt idx="264">
                        <c:v>0.26796309648215838</c:v>
                      </c:pt>
                      <c:pt idx="265">
                        <c:v>0.26900293585374341</c:v>
                      </c:pt>
                      <c:pt idx="266">
                        <c:v>0.26999540385397686</c:v>
                      </c:pt>
                      <c:pt idx="267">
                        <c:v>0.27104043407018397</c:v>
                      </c:pt>
                      <c:pt idx="268">
                        <c:v>0.27201951638621491</c:v>
                      </c:pt>
                      <c:pt idx="269">
                        <c:v>0.27307308563849653</c:v>
                      </c:pt>
                      <c:pt idx="270">
                        <c:v>0.27409940682714035</c:v>
                      </c:pt>
                      <c:pt idx="271">
                        <c:v>0.27508420305507464</c:v>
                      </c:pt>
                      <c:pt idx="272">
                        <c:v>0.27613737998811361</c:v>
                      </c:pt>
                      <c:pt idx="273">
                        <c:v>0.27716895180156359</c:v>
                      </c:pt>
                      <c:pt idx="274">
                        <c:v>0.27809840016424037</c:v>
                      </c:pt>
                      <c:pt idx="275">
                        <c:v>0.27917144796188403</c:v>
                      </c:pt>
                      <c:pt idx="276">
                        <c:v>0.28027123866020015</c:v>
                      </c:pt>
                      <c:pt idx="277">
                        <c:v>0.28127561348168761</c:v>
                      </c:pt>
                      <c:pt idx="278">
                        <c:v>0.28229652584314885</c:v>
                      </c:pt>
                      <c:pt idx="279">
                        <c:v>0.28328310568851151</c:v>
                      </c:pt>
                      <c:pt idx="280">
                        <c:v>0.2843176625100779</c:v>
                      </c:pt>
                      <c:pt idx="281">
                        <c:v>0.2853565965261563</c:v>
                      </c:pt>
                      <c:pt idx="282">
                        <c:v>0.28633713635874991</c:v>
                      </c:pt>
                      <c:pt idx="283">
                        <c:v>0.28734780167300922</c:v>
                      </c:pt>
                      <c:pt idx="284">
                        <c:v>0.28837154568862594</c:v>
                      </c:pt>
                      <c:pt idx="285">
                        <c:v>0.28937689415225476</c:v>
                      </c:pt>
                      <c:pt idx="286">
                        <c:v>0.29040727315042114</c:v>
                      </c:pt>
                      <c:pt idx="287">
                        <c:v>0.2914550022477066</c:v>
                      </c:pt>
                      <c:pt idx="288">
                        <c:v>0.29243252283836485</c:v>
                      </c:pt>
                      <c:pt idx="289">
                        <c:v>0.29344639263954758</c:v>
                      </c:pt>
                      <c:pt idx="290">
                        <c:v>0.29449276065778396</c:v>
                      </c:pt>
                      <c:pt idx="291">
                        <c:v>0.29549398490755485</c:v>
                      </c:pt>
                      <c:pt idx="292">
                        <c:v>0.29651086251714087</c:v>
                      </c:pt>
                      <c:pt idx="293">
                        <c:v>0.29755304106792918</c:v>
                      </c:pt>
                      <c:pt idx="294">
                        <c:v>0.2985276902938695</c:v>
                      </c:pt>
                      <c:pt idx="295">
                        <c:v>0.29957491230863847</c:v>
                      </c:pt>
                      <c:pt idx="296">
                        <c:v>0.30055288977687444</c:v>
                      </c:pt>
                      <c:pt idx="297">
                        <c:v>0.30162548162012492</c:v>
                      </c:pt>
                      <c:pt idx="298">
                        <c:v>0.30264004881221201</c:v>
                      </c:pt>
                      <c:pt idx="299">
                        <c:v>0.30368270979081463</c:v>
                      </c:pt>
                      <c:pt idx="300">
                        <c:v>0.30473462763427817</c:v>
                      </c:pt>
                      <c:pt idx="301">
                        <c:v>0.30571183327481388</c:v>
                      </c:pt>
                      <c:pt idx="302">
                        <c:v>0.30674120353458523</c:v>
                      </c:pt>
                      <c:pt idx="303">
                        <c:v>0.30774854845851318</c:v>
                      </c:pt>
                      <c:pt idx="304">
                        <c:v>0.30876723403303491</c:v>
                      </c:pt>
                      <c:pt idx="305">
                        <c:v>0.30981701536597239</c:v>
                      </c:pt>
                      <c:pt idx="306">
                        <c:v>0.31078394795576142</c:v>
                      </c:pt>
                      <c:pt idx="307">
                        <c:v>0.31180523338442517</c:v>
                      </c:pt>
                      <c:pt idx="308">
                        <c:v>0.31283174097386085</c:v>
                      </c:pt>
                      <c:pt idx="309">
                        <c:v>0.3138655547619334</c:v>
                      </c:pt>
                      <c:pt idx="310">
                        <c:v>0.31488445524545533</c:v>
                      </c:pt>
                      <c:pt idx="311">
                        <c:v>0.31586496181407009</c:v>
                      </c:pt>
                      <c:pt idx="312">
                        <c:v>0.31694125502645731</c:v>
                      </c:pt>
                      <c:pt idx="313">
                        <c:v>0.3179208032926511</c:v>
                      </c:pt>
                      <c:pt idx="314">
                        <c:v>0.31894148593200999</c:v>
                      </c:pt>
                      <c:pt idx="315">
                        <c:v>0.31994771792039545</c:v>
                      </c:pt>
                      <c:pt idx="316">
                        <c:v>0.32095047558633294</c:v>
                      </c:pt>
                      <c:pt idx="317">
                        <c:v>0.32197843894521266</c:v>
                      </c:pt>
                      <c:pt idx="318">
                        <c:v>0.32303483226315166</c:v>
                      </c:pt>
                      <c:pt idx="319">
                        <c:v>0.3240667105509708</c:v>
                      </c:pt>
                      <c:pt idx="320">
                        <c:v>0.32510459382516993</c:v>
                      </c:pt>
                      <c:pt idx="321">
                        <c:v>0.32605416194700676</c:v>
                      </c:pt>
                      <c:pt idx="322">
                        <c:v>0.32710110615437749</c:v>
                      </c:pt>
                      <c:pt idx="323">
                        <c:v>0.32811597406554305</c:v>
                      </c:pt>
                      <c:pt idx="324">
                        <c:v>0.32918145567269147</c:v>
                      </c:pt>
                      <c:pt idx="325">
                        <c:v>0.3301835069774165</c:v>
                      </c:pt>
                      <c:pt idx="326">
                        <c:v>0.33118245960130288</c:v>
                      </c:pt>
                      <c:pt idx="327">
                        <c:v>0.33218220493180539</c:v>
                      </c:pt>
                      <c:pt idx="328">
                        <c:v>0.33318647123352141</c:v>
                      </c:pt>
                      <c:pt idx="329">
                        <c:v>0.33428269869785032</c:v>
                      </c:pt>
                      <c:pt idx="330">
                        <c:v>0.33524515647870334</c:v>
                      </c:pt>
                      <c:pt idx="331">
                        <c:v>0.33628976838157448</c:v>
                      </c:pt>
                      <c:pt idx="332">
                        <c:v>0.33723831514488417</c:v>
                      </c:pt>
                      <c:pt idx="333">
                        <c:v>0.33828860090776719</c:v>
                      </c:pt>
                      <c:pt idx="334">
                        <c:v>0.33934701408851664</c:v>
                      </c:pt>
                      <c:pt idx="335">
                        <c:v>0.34031438307845374</c:v>
                      </c:pt>
                      <c:pt idx="336">
                        <c:v>0.34139859060204553</c:v>
                      </c:pt>
                      <c:pt idx="337">
                        <c:v>0.34237384558772566</c:v>
                      </c:pt>
                      <c:pt idx="338">
                        <c:v>0.3433709113569357</c:v>
                      </c:pt>
                      <c:pt idx="339">
                        <c:v>0.34439282482674688</c:v>
                      </c:pt>
                      <c:pt idx="340">
                        <c:v>0.34542088165031548</c:v>
                      </c:pt>
                      <c:pt idx="341">
                        <c:v>0.34648785366222606</c:v>
                      </c:pt>
                      <c:pt idx="342">
                        <c:v>0.34749104968186389</c:v>
                      </c:pt>
                      <c:pt idx="343">
                        <c:v>0.3485254930545641</c:v>
                      </c:pt>
                      <c:pt idx="344">
                        <c:v>0.34950411831189654</c:v>
                      </c:pt>
                      <c:pt idx="345">
                        <c:v>0.35058047315632201</c:v>
                      </c:pt>
                      <c:pt idx="346">
                        <c:v>0.3515307804133519</c:v>
                      </c:pt>
                      <c:pt idx="347">
                        <c:v>0.35261329935841434</c:v>
                      </c:pt>
                      <c:pt idx="348">
                        <c:v>0.35363069761674154</c:v>
                      </c:pt>
                      <c:pt idx="349">
                        <c:v>0.35460744448142356</c:v>
                      </c:pt>
                      <c:pt idx="350">
                        <c:v>0.35567417431936754</c:v>
                      </c:pt>
                      <c:pt idx="351">
                        <c:v>0.35668939635592317</c:v>
                      </c:pt>
                      <c:pt idx="352">
                        <c:v>0.35769905339707908</c:v>
                      </c:pt>
                      <c:pt idx="353">
                        <c:v>0.35870834493060327</c:v>
                      </c:pt>
                      <c:pt idx="354">
                        <c:v>0.35971443764158745</c:v>
                      </c:pt>
                      <c:pt idx="355">
                        <c:v>0.36074643678473028</c:v>
                      </c:pt>
                      <c:pt idx="356">
                        <c:v>0.36175252898117394</c:v>
                      </c:pt>
                      <c:pt idx="357">
                        <c:v>0.36274607873426767</c:v>
                      </c:pt>
                      <c:pt idx="358">
                        <c:v>0.363789019329673</c:v>
                      </c:pt>
                      <c:pt idx="359">
                        <c:v>0.36479609946067304</c:v>
                      </c:pt>
                      <c:pt idx="360">
                        <c:v>0.36587023850809847</c:v>
                      </c:pt>
                      <c:pt idx="361">
                        <c:v>0.36684470482104375</c:v>
                      </c:pt>
                      <c:pt idx="362">
                        <c:v>0.36785647164453439</c:v>
                      </c:pt>
                      <c:pt idx="363">
                        <c:v>0.36885399624799126</c:v>
                      </c:pt>
                      <c:pt idx="364">
                        <c:v>0.36992536675776444</c:v>
                      </c:pt>
                      <c:pt idx="365">
                        <c:v>0.3708789241623851</c:v>
                      </c:pt>
                      <c:pt idx="366">
                        <c:v>0.37194867866828674</c:v>
                      </c:pt>
                      <c:pt idx="367">
                        <c:v>0.37298397407129197</c:v>
                      </c:pt>
                      <c:pt idx="368">
                        <c:v>0.37399398674673767</c:v>
                      </c:pt>
                      <c:pt idx="369">
                        <c:v>0.37501980492247489</c:v>
                      </c:pt>
                      <c:pt idx="370">
                        <c:v>0.37604043514523394</c:v>
                      </c:pt>
                      <c:pt idx="371">
                        <c:v>0.37700494117956596</c:v>
                      </c:pt>
                      <c:pt idx="372">
                        <c:v>0.37800758371091192</c:v>
                      </c:pt>
                      <c:pt idx="373">
                        <c:v>0.37908673777527979</c:v>
                      </c:pt>
                      <c:pt idx="374">
                        <c:v>0.38010901544449555</c:v>
                      </c:pt>
                      <c:pt idx="375">
                        <c:v>0.38114732830942516</c:v>
                      </c:pt>
                      <c:pt idx="376">
                        <c:v>0.38215385004016056</c:v>
                      </c:pt>
                      <c:pt idx="377">
                        <c:v>0.38316147211798357</c:v>
                      </c:pt>
                      <c:pt idx="378">
                        <c:v>0.3841587146810127</c:v>
                      </c:pt>
                      <c:pt idx="379">
                        <c:v>0.38519359211774706</c:v>
                      </c:pt>
                      <c:pt idx="380">
                        <c:v>0.38625519109852957</c:v>
                      </c:pt>
                      <c:pt idx="381">
                        <c:v>0.38724006547340523</c:v>
                      </c:pt>
                      <c:pt idx="382">
                        <c:v>0.38827240375209698</c:v>
                      </c:pt>
                      <c:pt idx="383">
                        <c:v>0.38930347160924433</c:v>
                      </c:pt>
                      <c:pt idx="384">
                        <c:v>0.39032030926963968</c:v>
                      </c:pt>
                      <c:pt idx="385">
                        <c:v>0.39129922221048297</c:v>
                      </c:pt>
                      <c:pt idx="386">
                        <c:v>0.39236533352115299</c:v>
                      </c:pt>
                      <c:pt idx="387">
                        <c:v>0.39330584568529225</c:v>
                      </c:pt>
                      <c:pt idx="388">
                        <c:v>0.39437232130666389</c:v>
                      </c:pt>
                      <c:pt idx="389">
                        <c:v>0.39539134069764376</c:v>
                      </c:pt>
                      <c:pt idx="390">
                        <c:v>0.39638320767148238</c:v>
                      </c:pt>
                      <c:pt idx="391">
                        <c:v>0.39740732002626789</c:v>
                      </c:pt>
                      <c:pt idx="392">
                        <c:v>0.39844738371990279</c:v>
                      </c:pt>
                      <c:pt idx="393">
                        <c:v>0.39946318781090528</c:v>
                      </c:pt>
                      <c:pt idx="394">
                        <c:v>0.40049130465245597</c:v>
                      </c:pt>
                      <c:pt idx="395">
                        <c:v>0.40155975473907174</c:v>
                      </c:pt>
                      <c:pt idx="396">
                        <c:v>0.40254649739283244</c:v>
                      </c:pt>
                      <c:pt idx="397">
                        <c:v>0.40357562765146826</c:v>
                      </c:pt>
                      <c:pt idx="398">
                        <c:v>0.40458980373374243</c:v>
                      </c:pt>
                      <c:pt idx="399">
                        <c:v>0.4055935408655989</c:v>
                      </c:pt>
                      <c:pt idx="400">
                        <c:v>0.40653583827776429</c:v>
                      </c:pt>
                      <c:pt idx="401">
                        <c:v>0.40759260728971364</c:v>
                      </c:pt>
                      <c:pt idx="402">
                        <c:v>0.40867420944142474</c:v>
                      </c:pt>
                      <c:pt idx="403">
                        <c:v>0.40969273339950674</c:v>
                      </c:pt>
                      <c:pt idx="404">
                        <c:v>0.41068711249509765</c:v>
                      </c:pt>
                      <c:pt idx="405">
                        <c:v>0.41171157341314696</c:v>
                      </c:pt>
                      <c:pt idx="406">
                        <c:v>0.41272037578074861</c:v>
                      </c:pt>
                      <c:pt idx="407">
                        <c:v>0.41368962118240898</c:v>
                      </c:pt>
                      <c:pt idx="408">
                        <c:v>0.41470202407075474</c:v>
                      </c:pt>
                      <c:pt idx="409">
                        <c:v>0.41579826246989099</c:v>
                      </c:pt>
                      <c:pt idx="410">
                        <c:v>0.41680830438901528</c:v>
                      </c:pt>
                      <c:pt idx="411">
                        <c:v>0.41785635848776315</c:v>
                      </c:pt>
                      <c:pt idx="412">
                        <c:v>0.41888759642440088</c:v>
                      </c:pt>
                      <c:pt idx="413">
                        <c:v>0.41989569180307384</c:v>
                      </c:pt>
                      <c:pt idx="414">
                        <c:v>0.42091959175192628</c:v>
                      </c:pt>
                      <c:pt idx="415">
                        <c:v>0.4219737091480355</c:v>
                      </c:pt>
                      <c:pt idx="416">
                        <c:v>0.42292240910070922</c:v>
                      </c:pt>
                      <c:pt idx="417">
                        <c:v>0.42396795090787914</c:v>
                      </c:pt>
                      <c:pt idx="418">
                        <c:v>0.4249447023525012</c:v>
                      </c:pt>
                      <c:pt idx="419">
                        <c:v>0.42593454819151405</c:v>
                      </c:pt>
                      <c:pt idx="420">
                        <c:v>0.42694755088840253</c:v>
                      </c:pt>
                      <c:pt idx="421">
                        <c:v>0.42799505165202378</c:v>
                      </c:pt>
                      <c:pt idx="422">
                        <c:v>0.42900803331350279</c:v>
                      </c:pt>
                      <c:pt idx="423">
                        <c:v>0.43004646702365196</c:v>
                      </c:pt>
                      <c:pt idx="424">
                        <c:v>0.43105176209970752</c:v>
                      </c:pt>
                      <c:pt idx="425">
                        <c:v>0.4320504055377995</c:v>
                      </c:pt>
                      <c:pt idx="426">
                        <c:v>0.43308983631975728</c:v>
                      </c:pt>
                      <c:pt idx="427">
                        <c:v>0.43414943780840709</c:v>
                      </c:pt>
                      <c:pt idx="428">
                        <c:v>0.43511724933159107</c:v>
                      </c:pt>
                      <c:pt idx="429">
                        <c:v>0.43612576227506306</c:v>
                      </c:pt>
                      <c:pt idx="430">
                        <c:v>0.43713456695245972</c:v>
                      </c:pt>
                      <c:pt idx="431">
                        <c:v>0.4381925985198043</c:v>
                      </c:pt>
                      <c:pt idx="432">
                        <c:v>0.43919100184028731</c:v>
                      </c:pt>
                      <c:pt idx="433">
                        <c:v>0.4401960902370653</c:v>
                      </c:pt>
                      <c:pt idx="434">
                        <c:v>0.44118656558385067</c:v>
                      </c:pt>
                      <c:pt idx="435">
                        <c:v>0.44223749756124431</c:v>
                      </c:pt>
                      <c:pt idx="436">
                        <c:v>0.4432949967879708</c:v>
                      </c:pt>
                      <c:pt idx="437">
                        <c:v>0.44433159595494454</c:v>
                      </c:pt>
                      <c:pt idx="438">
                        <c:v>0.44526608885071212</c:v>
                      </c:pt>
                      <c:pt idx="439">
                        <c:v>0.44633568644072152</c:v>
                      </c:pt>
                      <c:pt idx="440">
                        <c:v>0.44735540180503996</c:v>
                      </c:pt>
                      <c:pt idx="441">
                        <c:v>0.44839747239477462</c:v>
                      </c:pt>
                      <c:pt idx="442">
                        <c:v>0.44939022109714716</c:v>
                      </c:pt>
                      <c:pt idx="443">
                        <c:v>0.450399908823095</c:v>
                      </c:pt>
                      <c:pt idx="444">
                        <c:v>0.45142428942853768</c:v>
                      </c:pt>
                      <c:pt idx="445">
                        <c:v>0.45245667158480629</c:v>
                      </c:pt>
                      <c:pt idx="446">
                        <c:v>0.45346634361577626</c:v>
                      </c:pt>
                      <c:pt idx="447">
                        <c:v>0.45449620688259973</c:v>
                      </c:pt>
                      <c:pt idx="448">
                        <c:v>0.45547947642748926</c:v>
                      </c:pt>
                      <c:pt idx="449">
                        <c:v>0.45650315781528328</c:v>
                      </c:pt>
                      <c:pt idx="450">
                        <c:v>0.45755106082318375</c:v>
                      </c:pt>
                      <c:pt idx="451">
                        <c:v>0.45860762759980228</c:v>
                      </c:pt>
                      <c:pt idx="452">
                        <c:v>0.45963430432740521</c:v>
                      </c:pt>
                      <c:pt idx="453">
                        <c:v>0.4606284170074586</c:v>
                      </c:pt>
                      <c:pt idx="454">
                        <c:v>0.46166373083450762</c:v>
                      </c:pt>
                      <c:pt idx="455">
                        <c:v>0.46267285159320515</c:v>
                      </c:pt>
                      <c:pt idx="456">
                        <c:v>0.46369924678546381</c:v>
                      </c:pt>
                      <c:pt idx="457">
                        <c:v>0.46469602728720449</c:v>
                      </c:pt>
                      <c:pt idx="458">
                        <c:v>0.46577330360026831</c:v>
                      </c:pt>
                      <c:pt idx="459">
                        <c:v>0.46675044806758831</c:v>
                      </c:pt>
                      <c:pt idx="460">
                        <c:v>0.46776425176472347</c:v>
                      </c:pt>
                      <c:pt idx="461">
                        <c:v>0.46879780535102988</c:v>
                      </c:pt>
                      <c:pt idx="462">
                        <c:v>0.46978190400104652</c:v>
                      </c:pt>
                      <c:pt idx="463">
                        <c:v>0.47077356289336014</c:v>
                      </c:pt>
                      <c:pt idx="464">
                        <c:v>0.47187184373877011</c:v>
                      </c:pt>
                      <c:pt idx="465">
                        <c:v>0.47281803057429322</c:v>
                      </c:pt>
                      <c:pt idx="466">
                        <c:v>0.47388458334813277</c:v>
                      </c:pt>
                      <c:pt idx="467">
                        <c:v>0.47483705773947954</c:v>
                      </c:pt>
                      <c:pt idx="468">
                        <c:v>0.4759098044747917</c:v>
                      </c:pt>
                      <c:pt idx="469">
                        <c:v>0.47694667125377882</c:v>
                      </c:pt>
                      <c:pt idx="470">
                        <c:v>0.47790947860274163</c:v>
                      </c:pt>
                      <c:pt idx="471">
                        <c:v>0.47893937755448457</c:v>
                      </c:pt>
                      <c:pt idx="472">
                        <c:v>0.47992104453218659</c:v>
                      </c:pt>
                      <c:pt idx="473">
                        <c:v>0.48094237727996364</c:v>
                      </c:pt>
                      <c:pt idx="474">
                        <c:v>0.48196042518913285</c:v>
                      </c:pt>
                      <c:pt idx="475">
                        <c:v>0.4829702012764634</c:v>
                      </c:pt>
                      <c:pt idx="476">
                        <c:v>0.48402292864408941</c:v>
                      </c:pt>
                      <c:pt idx="477">
                        <c:v>0.48502163081550015</c:v>
                      </c:pt>
                      <c:pt idx="478">
                        <c:v>0.48603045479931034</c:v>
                      </c:pt>
                      <c:pt idx="479">
                        <c:v>0.48707172279613531</c:v>
                      </c:pt>
                      <c:pt idx="480">
                        <c:v>0.48807651896265059</c:v>
                      </c:pt>
                      <c:pt idx="481">
                        <c:v>0.48912751120450942</c:v>
                      </c:pt>
                      <c:pt idx="482">
                        <c:v>0.49015440253049486</c:v>
                      </c:pt>
                      <c:pt idx="483">
                        <c:v>0.49116435189717828</c:v>
                      </c:pt>
                      <c:pt idx="484">
                        <c:v>0.49217884191842387</c:v>
                      </c:pt>
                      <c:pt idx="485">
                        <c:v>0.49319898562910103</c:v>
                      </c:pt>
                      <c:pt idx="486">
                        <c:v>0.49426432494154132</c:v>
                      </c:pt>
                      <c:pt idx="487">
                        <c:v>0.4952732822226385</c:v>
                      </c:pt>
                      <c:pt idx="488">
                        <c:v>0.49629147150891806</c:v>
                      </c:pt>
                      <c:pt idx="489">
                        <c:v>0.49727992502692242</c:v>
                      </c:pt>
                      <c:pt idx="490">
                        <c:v>0.49827131954675552</c:v>
                      </c:pt>
                      <c:pt idx="491">
                        <c:v>0.49928315777141768</c:v>
                      </c:pt>
                      <c:pt idx="492">
                        <c:v>0.50035321380094144</c:v>
                      </c:pt>
                      <c:pt idx="493">
                        <c:v>0.50133629162124416</c:v>
                      </c:pt>
                      <c:pt idx="494">
                        <c:v>0.50233850676307878</c:v>
                      </c:pt>
                      <c:pt idx="495">
                        <c:v>0.50337778342739115</c:v>
                      </c:pt>
                      <c:pt idx="496">
                        <c:v>0.50440242487362785</c:v>
                      </c:pt>
                      <c:pt idx="497">
                        <c:v>0.50537311202318569</c:v>
                      </c:pt>
                      <c:pt idx="498">
                        <c:v>0.5064079896132021</c:v>
                      </c:pt>
                      <c:pt idx="499">
                        <c:v>0.50743784271502945</c:v>
                      </c:pt>
                      <c:pt idx="500">
                        <c:v>0.50848963165551941</c:v>
                      </c:pt>
                      <c:pt idx="501">
                        <c:v>0.5095019424958982</c:v>
                      </c:pt>
                      <c:pt idx="502">
                        <c:v>0.51057106689923115</c:v>
                      </c:pt>
                      <c:pt idx="503">
                        <c:v>0.51155066564711227</c:v>
                      </c:pt>
                      <c:pt idx="504">
                        <c:v>0.51252462961392264</c:v>
                      </c:pt>
                      <c:pt idx="505">
                        <c:v>0.51359365614233954</c:v>
                      </c:pt>
                      <c:pt idx="506">
                        <c:v>0.5145889213501299</c:v>
                      </c:pt>
                      <c:pt idx="507">
                        <c:v>0.51560997064668301</c:v>
                      </c:pt>
                      <c:pt idx="508">
                        <c:v>0.5166154577013834</c:v>
                      </c:pt>
                      <c:pt idx="509">
                        <c:v>0.5176652633177502</c:v>
                      </c:pt>
                      <c:pt idx="510">
                        <c:v>0.51865173462196013</c:v>
                      </c:pt>
                      <c:pt idx="511">
                        <c:v>0.51968305197033637</c:v>
                      </c:pt>
                      <c:pt idx="512">
                        <c:v>0.52071513234132805</c:v>
                      </c:pt>
                      <c:pt idx="513">
                        <c:v>0.52168241966107076</c:v>
                      </c:pt>
                      <c:pt idx="514">
                        <c:v>0.52272733877499711</c:v>
                      </c:pt>
                      <c:pt idx="515">
                        <c:v>0.52372262013319459</c:v>
                      </c:pt>
                      <c:pt idx="516">
                        <c:v>0.52474193561884341</c:v>
                      </c:pt>
                      <c:pt idx="517">
                        <c:v>0.52577820785140383</c:v>
                      </c:pt>
                      <c:pt idx="518">
                        <c:v>0.5268194710793066</c:v>
                      </c:pt>
                      <c:pt idx="519">
                        <c:v>0.52783830832941614</c:v>
                      </c:pt>
                      <c:pt idx="520">
                        <c:v>0.52886667862556069</c:v>
                      </c:pt>
                      <c:pt idx="521">
                        <c:v>0.52982698034696241</c:v>
                      </c:pt>
                      <c:pt idx="522">
                        <c:v>0.5308629220689085</c:v>
                      </c:pt>
                      <c:pt idx="523">
                        <c:v>0.53190060149553275</c:v>
                      </c:pt>
                      <c:pt idx="524">
                        <c:v>0.53292940056377069</c:v>
                      </c:pt>
                      <c:pt idx="525">
                        <c:v>0.53397982495094565</c:v>
                      </c:pt>
                      <c:pt idx="526">
                        <c:v>0.53498621401965596</c:v>
                      </c:pt>
                      <c:pt idx="527">
                        <c:v>0.53600719903950234</c:v>
                      </c:pt>
                      <c:pt idx="528">
                        <c:v>0.53699377251990943</c:v>
                      </c:pt>
                      <c:pt idx="529">
                        <c:v>0.53797811227572756</c:v>
                      </c:pt>
                      <c:pt idx="530">
                        <c:v>0.53907609905420006</c:v>
                      </c:pt>
                      <c:pt idx="531">
                        <c:v>0.54006705018383583</c:v>
                      </c:pt>
                      <c:pt idx="532">
                        <c:v>0.54107628679996356</c:v>
                      </c:pt>
                      <c:pt idx="533">
                        <c:v>0.54210132366003805</c:v>
                      </c:pt>
                      <c:pt idx="534">
                        <c:v>0.54309031408469022</c:v>
                      </c:pt>
                      <c:pt idx="535">
                        <c:v>0.54408991722193578</c:v>
                      </c:pt>
                      <c:pt idx="536">
                        <c:v>0.54513502440063244</c:v>
                      </c:pt>
                      <c:pt idx="537">
                        <c:v>0.54613271758157622</c:v>
                      </c:pt>
                      <c:pt idx="538">
                        <c:v>0.54718889833653672</c:v>
                      </c:pt>
                      <c:pt idx="539">
                        <c:v>0.54815650603535215</c:v>
                      </c:pt>
                      <c:pt idx="540">
                        <c:v>0.54919611232340981</c:v>
                      </c:pt>
                      <c:pt idx="541">
                        <c:v>0.55020606620502033</c:v>
                      </c:pt>
                    </c:numCache>
                  </c:numRef>
                </c:xVal>
                <c:yVal>
                  <c:numRef>
                    <c:extLst xmlns:c15="http://schemas.microsoft.com/office/drawing/2012/chart">
                      <c:ext xmlns:c15="http://schemas.microsoft.com/office/drawing/2012/chart" uri="{02D57815-91ED-43cb-92C2-25804820EDAC}">
                        <c15:formulaRef>
                          <c15:sqref>'Graficas (2)'!$HT$5:$HT$546</c15:sqref>
                        </c15:formulaRef>
                      </c:ext>
                    </c:extLst>
                    <c:numCache>
                      <c:formatCode>General</c:formatCode>
                      <c:ptCount val="542"/>
                      <c:pt idx="0">
                        <c:v>9.0709128398127309E-2</c:v>
                      </c:pt>
                      <c:pt idx="1">
                        <c:v>0.3811899236822055</c:v>
                      </c:pt>
                      <c:pt idx="2">
                        <c:v>0.92378999239475346</c:v>
                      </c:pt>
                      <c:pt idx="3">
                        <c:v>1.5024711152662413</c:v>
                      </c:pt>
                      <c:pt idx="4">
                        <c:v>2.1241119642597974</c:v>
                      </c:pt>
                      <c:pt idx="5">
                        <c:v>2.8563090804936992</c:v>
                      </c:pt>
                      <c:pt idx="6">
                        <c:v>3.6139191826581269</c:v>
                      </c:pt>
                      <c:pt idx="7">
                        <c:v>4.3386708228732775</c:v>
                      </c:pt>
                      <c:pt idx="8">
                        <c:v>5.2454972102412709</c:v>
                      </c:pt>
                      <c:pt idx="9">
                        <c:v>6.3652279035442678</c:v>
                      </c:pt>
                      <c:pt idx="10">
                        <c:v>7.624251898376265</c:v>
                      </c:pt>
                      <c:pt idx="11">
                        <c:v>8.8655300168511744</c:v>
                      </c:pt>
                      <c:pt idx="12">
                        <c:v>10.191777890619768</c:v>
                      </c:pt>
                      <c:pt idx="13">
                        <c:v>11.771277269308282</c:v>
                      </c:pt>
                      <c:pt idx="14">
                        <c:v>13.463919848217961</c:v>
                      </c:pt>
                      <c:pt idx="15">
                        <c:v>15.288600722934664</c:v>
                      </c:pt>
                      <c:pt idx="16">
                        <c:v>17.014988980432477</c:v>
                      </c:pt>
                      <c:pt idx="17">
                        <c:v>18.660560259032742</c:v>
                      </c:pt>
                      <c:pt idx="18">
                        <c:v>20.394187397150411</c:v>
                      </c:pt>
                      <c:pt idx="19">
                        <c:v>22.214458944909122</c:v>
                      </c:pt>
                      <c:pt idx="20">
                        <c:v>24.021176445834449</c:v>
                      </c:pt>
                      <c:pt idx="21">
                        <c:v>25.862924210229089</c:v>
                      </c:pt>
                      <c:pt idx="22">
                        <c:v>27.59035629477254</c:v>
                      </c:pt>
                      <c:pt idx="23">
                        <c:v>29.502376763293519</c:v>
                      </c:pt>
                      <c:pt idx="24">
                        <c:v>31.487891574157288</c:v>
                      </c:pt>
                      <c:pt idx="25">
                        <c:v>33.102934124069137</c:v>
                      </c:pt>
                      <c:pt idx="26">
                        <c:v>35.058398307884531</c:v>
                      </c:pt>
                      <c:pt idx="27">
                        <c:v>36.993496871878833</c:v>
                      </c:pt>
                      <c:pt idx="28">
                        <c:v>38.543150685950714</c:v>
                      </c:pt>
                      <c:pt idx="29">
                        <c:v>40.429144962759125</c:v>
                      </c:pt>
                      <c:pt idx="30">
                        <c:v>42.109792162751056</c:v>
                      </c:pt>
                      <c:pt idx="31">
                        <c:v>43.842865200024136</c:v>
                      </c:pt>
                      <c:pt idx="32">
                        <c:v>45.451686902373879</c:v>
                      </c:pt>
                      <c:pt idx="33">
                        <c:v>47.05046004077019</c:v>
                      </c:pt>
                      <c:pt idx="34">
                        <c:v>48.701931429810983</c:v>
                      </c:pt>
                      <c:pt idx="35">
                        <c:v>50.216807155018351</c:v>
                      </c:pt>
                      <c:pt idx="36">
                        <c:v>51.61693453128261</c:v>
                      </c:pt>
                      <c:pt idx="37">
                        <c:v>53.127162308680603</c:v>
                      </c:pt>
                      <c:pt idx="38">
                        <c:v>54.63313037991405</c:v>
                      </c:pt>
                      <c:pt idx="39">
                        <c:v>56.103698381654979</c:v>
                      </c:pt>
                      <c:pt idx="40">
                        <c:v>57.428890324152597</c:v>
                      </c:pt>
                      <c:pt idx="41">
                        <c:v>58.554156234074242</c:v>
                      </c:pt>
                      <c:pt idx="42">
                        <c:v>59.734887081963976</c:v>
                      </c:pt>
                      <c:pt idx="43">
                        <c:v>61.005524753474887</c:v>
                      </c:pt>
                      <c:pt idx="44">
                        <c:v>62.109001803340711</c:v>
                      </c:pt>
                      <c:pt idx="45">
                        <c:v>63.217850063784837</c:v>
                      </c:pt>
                      <c:pt idx="46">
                        <c:v>64.383796702547528</c:v>
                      </c:pt>
                      <c:pt idx="47">
                        <c:v>65.378211737163653</c:v>
                      </c:pt>
                      <c:pt idx="48">
                        <c:v>66.422139716064237</c:v>
                      </c:pt>
                      <c:pt idx="49">
                        <c:v>67.244450669571492</c:v>
                      </c:pt>
                      <c:pt idx="50">
                        <c:v>68.315716930500997</c:v>
                      </c:pt>
                      <c:pt idx="51">
                        <c:v>69.270438077631709</c:v>
                      </c:pt>
                      <c:pt idx="52">
                        <c:v>70.128749625103282</c:v>
                      </c:pt>
                      <c:pt idx="53">
                        <c:v>70.822324730237185</c:v>
                      </c:pt>
                      <c:pt idx="54">
                        <c:v>71.537216282191224</c:v>
                      </c:pt>
                      <c:pt idx="55">
                        <c:v>72.592487001253716</c:v>
                      </c:pt>
                      <c:pt idx="56">
                        <c:v>73.420816258383809</c:v>
                      </c:pt>
                      <c:pt idx="57">
                        <c:v>73.963945502564073</c:v>
                      </c:pt>
                      <c:pt idx="58">
                        <c:v>74.74210982371369</c:v>
                      </c:pt>
                      <c:pt idx="59">
                        <c:v>75.372094451202329</c:v>
                      </c:pt>
                      <c:pt idx="60">
                        <c:v>75.846694983288359</c:v>
                      </c:pt>
                      <c:pt idx="61">
                        <c:v>76.483697588268825</c:v>
                      </c:pt>
                      <c:pt idx="62">
                        <c:v>77.124945427235957</c:v>
                      </c:pt>
                      <c:pt idx="63">
                        <c:v>77.69361551958724</c:v>
                      </c:pt>
                      <c:pt idx="64">
                        <c:v>78.203493547939473</c:v>
                      </c:pt>
                      <c:pt idx="65">
                        <c:v>78.568605832138445</c:v>
                      </c:pt>
                      <c:pt idx="66">
                        <c:v>79.157093966452138</c:v>
                      </c:pt>
                      <c:pt idx="67">
                        <c:v>79.535451399544939</c:v>
                      </c:pt>
                      <c:pt idx="68">
                        <c:v>79.911954869868453</c:v>
                      </c:pt>
                      <c:pt idx="69">
                        <c:v>80.370995391617868</c:v>
                      </c:pt>
                      <c:pt idx="70">
                        <c:v>80.745376320799181</c:v>
                      </c:pt>
                      <c:pt idx="71">
                        <c:v>80.925193093924875</c:v>
                      </c:pt>
                      <c:pt idx="72">
                        <c:v>81.11992533741882</c:v>
                      </c:pt>
                      <c:pt idx="73">
                        <c:v>81.528457426490121</c:v>
                      </c:pt>
                      <c:pt idx="74">
                        <c:v>81.789475828051067</c:v>
                      </c:pt>
                      <c:pt idx="75">
                        <c:v>81.928029979070999</c:v>
                      </c:pt>
                      <c:pt idx="76">
                        <c:v>82.052180575162694</c:v>
                      </c:pt>
                      <c:pt idx="77">
                        <c:v>82.172632589073217</c:v>
                      </c:pt>
                      <c:pt idx="78">
                        <c:v>82.339443480562593</c:v>
                      </c:pt>
                      <c:pt idx="79">
                        <c:v>82.376894421396557</c:v>
                      </c:pt>
                      <c:pt idx="80">
                        <c:v>82.501807916146021</c:v>
                      </c:pt>
                      <c:pt idx="81">
                        <c:v>82.620326443253845</c:v>
                      </c:pt>
                      <c:pt idx="82">
                        <c:v>82.493990859842413</c:v>
                      </c:pt>
                      <c:pt idx="83">
                        <c:v>82.507936560026366</c:v>
                      </c:pt>
                      <c:pt idx="84">
                        <c:v>82.574036017757138</c:v>
                      </c:pt>
                      <c:pt idx="85">
                        <c:v>82.650431003998108</c:v>
                      </c:pt>
                      <c:pt idx="86">
                        <c:v>82.495085158528497</c:v>
                      </c:pt>
                      <c:pt idx="87">
                        <c:v>82.563518875849098</c:v>
                      </c:pt>
                      <c:pt idx="88">
                        <c:v>82.399942370519412</c:v>
                      </c:pt>
                      <c:pt idx="89">
                        <c:v>82.295623135397278</c:v>
                      </c:pt>
                      <c:pt idx="90">
                        <c:v>82.170695094653183</c:v>
                      </c:pt>
                      <c:pt idx="91">
                        <c:v>82.228562031989412</c:v>
                      </c:pt>
                      <c:pt idx="92">
                        <c:v>82.0703646722624</c:v>
                      </c:pt>
                      <c:pt idx="93">
                        <c:v>81.857800864831773</c:v>
                      </c:pt>
                      <c:pt idx="94">
                        <c:v>81.857467060232779</c:v>
                      </c:pt>
                      <c:pt idx="95">
                        <c:v>81.808922915760007</c:v>
                      </c:pt>
                      <c:pt idx="96">
                        <c:v>81.70284563273745</c:v>
                      </c:pt>
                      <c:pt idx="97">
                        <c:v>81.532474894703526</c:v>
                      </c:pt>
                      <c:pt idx="98">
                        <c:v>81.407531956898453</c:v>
                      </c:pt>
                      <c:pt idx="99">
                        <c:v>81.339576757818335</c:v>
                      </c:pt>
                      <c:pt idx="100">
                        <c:v>81.322729187474962</c:v>
                      </c:pt>
                      <c:pt idx="101">
                        <c:v>81.06939848713759</c:v>
                      </c:pt>
                      <c:pt idx="102">
                        <c:v>80.931872612285503</c:v>
                      </c:pt>
                      <c:pt idx="103">
                        <c:v>80.887223709797226</c:v>
                      </c:pt>
                      <c:pt idx="104">
                        <c:v>80.836866216953354</c:v>
                      </c:pt>
                      <c:pt idx="105">
                        <c:v>80.611880383401513</c:v>
                      </c:pt>
                      <c:pt idx="106">
                        <c:v>80.580733516050515</c:v>
                      </c:pt>
                      <c:pt idx="107">
                        <c:v>80.499368899354295</c:v>
                      </c:pt>
                      <c:pt idx="108">
                        <c:v>80.47019179486395</c:v>
                      </c:pt>
                      <c:pt idx="109">
                        <c:v>80.304411691060025</c:v>
                      </c:pt>
                      <c:pt idx="110">
                        <c:v>80.045824572954871</c:v>
                      </c:pt>
                      <c:pt idx="111">
                        <c:v>80.105825012368811</c:v>
                      </c:pt>
                      <c:pt idx="112">
                        <c:v>80.085061150604218</c:v>
                      </c:pt>
                      <c:pt idx="113">
                        <c:v>80.005220558455648</c:v>
                      </c:pt>
                      <c:pt idx="114">
                        <c:v>79.934119948135219</c:v>
                      </c:pt>
                      <c:pt idx="115">
                        <c:v>79.918870977154299</c:v>
                      </c:pt>
                      <c:pt idx="116">
                        <c:v>79.736549312352253</c:v>
                      </c:pt>
                      <c:pt idx="117">
                        <c:v>79.587561376123517</c:v>
                      </c:pt>
                      <c:pt idx="118">
                        <c:v>79.607704315835008</c:v>
                      </c:pt>
                      <c:pt idx="119">
                        <c:v>79.632219696367429</c:v>
                      </c:pt>
                      <c:pt idx="120">
                        <c:v>79.482800421930406</c:v>
                      </c:pt>
                      <c:pt idx="121">
                        <c:v>79.574594287875257</c:v>
                      </c:pt>
                      <c:pt idx="122">
                        <c:v>79.418298331343323</c:v>
                      </c:pt>
                      <c:pt idx="123">
                        <c:v>79.278133752822555</c:v>
                      </c:pt>
                      <c:pt idx="124">
                        <c:v>79.335586557096946</c:v>
                      </c:pt>
                      <c:pt idx="125">
                        <c:v>79.393997960794152</c:v>
                      </c:pt>
                      <c:pt idx="126">
                        <c:v>79.361324550984165</c:v>
                      </c:pt>
                      <c:pt idx="127">
                        <c:v>79.233209759219847</c:v>
                      </c:pt>
                      <c:pt idx="128">
                        <c:v>79.111293807705067</c:v>
                      </c:pt>
                      <c:pt idx="129">
                        <c:v>79.187381842999585</c:v>
                      </c:pt>
                      <c:pt idx="130">
                        <c:v>79.164224406000841</c:v>
                      </c:pt>
                      <c:pt idx="131">
                        <c:v>79.101381065074207</c:v>
                      </c:pt>
                      <c:pt idx="132">
                        <c:v>79.154235302419096</c:v>
                      </c:pt>
                      <c:pt idx="133">
                        <c:v>79.085927350469149</c:v>
                      </c:pt>
                      <c:pt idx="134">
                        <c:v>79.078901998263817</c:v>
                      </c:pt>
                      <c:pt idx="135">
                        <c:v>79.016533406848012</c:v>
                      </c:pt>
                      <c:pt idx="136">
                        <c:v>79.005528764870405</c:v>
                      </c:pt>
                      <c:pt idx="137">
                        <c:v>79.021395792414495</c:v>
                      </c:pt>
                      <c:pt idx="138">
                        <c:v>78.92225213743481</c:v>
                      </c:pt>
                      <c:pt idx="139">
                        <c:v>78.976851421027391</c:v>
                      </c:pt>
                      <c:pt idx="140">
                        <c:v>78.99810445333199</c:v>
                      </c:pt>
                      <c:pt idx="141">
                        <c:v>78.914550677790174</c:v>
                      </c:pt>
                      <c:pt idx="142">
                        <c:v>78.932391250874318</c:v>
                      </c:pt>
                      <c:pt idx="143">
                        <c:v>78.967072082942735</c:v>
                      </c:pt>
                      <c:pt idx="144">
                        <c:v>78.980848511712296</c:v>
                      </c:pt>
                      <c:pt idx="145">
                        <c:v>78.889911314535823</c:v>
                      </c:pt>
                      <c:pt idx="146">
                        <c:v>78.888000360482238</c:v>
                      </c:pt>
                      <c:pt idx="147">
                        <c:v>78.96753835862414</c:v>
                      </c:pt>
                      <c:pt idx="148">
                        <c:v>78.989330553517462</c:v>
                      </c:pt>
                      <c:pt idx="149">
                        <c:v>78.975104846130805</c:v>
                      </c:pt>
                      <c:pt idx="150">
                        <c:v>78.98073690290866</c:v>
                      </c:pt>
                      <c:pt idx="151">
                        <c:v>78.980501589794912</c:v>
                      </c:pt>
                      <c:pt idx="152">
                        <c:v>79.009351928445852</c:v>
                      </c:pt>
                      <c:pt idx="153">
                        <c:v>78.97854644093357</c:v>
                      </c:pt>
                      <c:pt idx="154">
                        <c:v>78.98726851373965</c:v>
                      </c:pt>
                      <c:pt idx="155">
                        <c:v>79.059032343768678</c:v>
                      </c:pt>
                      <c:pt idx="156">
                        <c:v>78.936483385156421</c:v>
                      </c:pt>
                      <c:pt idx="157">
                        <c:v>79.080569605950501</c:v>
                      </c:pt>
                      <c:pt idx="158">
                        <c:v>79.147576670749331</c:v>
                      </c:pt>
                      <c:pt idx="159">
                        <c:v>79.137095030112746</c:v>
                      </c:pt>
                      <c:pt idx="160">
                        <c:v>79.153593042636743</c:v>
                      </c:pt>
                      <c:pt idx="161">
                        <c:v>79.122358809806897</c:v>
                      </c:pt>
                      <c:pt idx="162">
                        <c:v>79.255674810122144</c:v>
                      </c:pt>
                      <c:pt idx="163">
                        <c:v>79.167365147015445</c:v>
                      </c:pt>
                      <c:pt idx="164">
                        <c:v>79.282236261573615</c:v>
                      </c:pt>
                      <c:pt idx="165">
                        <c:v>79.197209357353756</c:v>
                      </c:pt>
                      <c:pt idx="166">
                        <c:v>79.231497136602471</c:v>
                      </c:pt>
                      <c:pt idx="167">
                        <c:v>79.246476839284327</c:v>
                      </c:pt>
                      <c:pt idx="168">
                        <c:v>79.22190990434278</c:v>
                      </c:pt>
                      <c:pt idx="169">
                        <c:v>79.202783009864405</c:v>
                      </c:pt>
                      <c:pt idx="170">
                        <c:v>79.398571155058818</c:v>
                      </c:pt>
                      <c:pt idx="171">
                        <c:v>79.344815722252434</c:v>
                      </c:pt>
                      <c:pt idx="172">
                        <c:v>79.382237142726382</c:v>
                      </c:pt>
                      <c:pt idx="173">
                        <c:v>79.419142345456677</c:v>
                      </c:pt>
                      <c:pt idx="174">
                        <c:v>79.428471530746023</c:v>
                      </c:pt>
                      <c:pt idx="175">
                        <c:v>79.495378730019567</c:v>
                      </c:pt>
                      <c:pt idx="176">
                        <c:v>79.631265379486237</c:v>
                      </c:pt>
                      <c:pt idx="177">
                        <c:v>79.613781891800102</c:v>
                      </c:pt>
                      <c:pt idx="178">
                        <c:v>79.743767975283163</c:v>
                      </c:pt>
                      <c:pt idx="179">
                        <c:v>79.660276594770252</c:v>
                      </c:pt>
                      <c:pt idx="180">
                        <c:v>79.649503373954786</c:v>
                      </c:pt>
                      <c:pt idx="181">
                        <c:v>79.622443832326184</c:v>
                      </c:pt>
                      <c:pt idx="182">
                        <c:v>79.655813306870996</c:v>
                      </c:pt>
                      <c:pt idx="183">
                        <c:v>79.87827466518533</c:v>
                      </c:pt>
                      <c:pt idx="184">
                        <c:v>79.669579802910079</c:v>
                      </c:pt>
                      <c:pt idx="185">
                        <c:v>79.715306708571518</c:v>
                      </c:pt>
                      <c:pt idx="186">
                        <c:v>79.760960830785208</c:v>
                      </c:pt>
                      <c:pt idx="187">
                        <c:v>79.85174293985105</c:v>
                      </c:pt>
                      <c:pt idx="188">
                        <c:v>79.887958219760023</c:v>
                      </c:pt>
                      <c:pt idx="189">
                        <c:v>79.906008197975339</c:v>
                      </c:pt>
                      <c:pt idx="190">
                        <c:v>80.046461760296808</c:v>
                      </c:pt>
                      <c:pt idx="191">
                        <c:v>80.030869804686418</c:v>
                      </c:pt>
                      <c:pt idx="192">
                        <c:v>80.060833342051936</c:v>
                      </c:pt>
                      <c:pt idx="193">
                        <c:v>80.020848583785437</c:v>
                      </c:pt>
                      <c:pt idx="194">
                        <c:v>80.144972184984525</c:v>
                      </c:pt>
                      <c:pt idx="195">
                        <c:v>80.10344095776891</c:v>
                      </c:pt>
                      <c:pt idx="196">
                        <c:v>80.146496010749658</c:v>
                      </c:pt>
                      <c:pt idx="197">
                        <c:v>80.325705050632635</c:v>
                      </c:pt>
                      <c:pt idx="198">
                        <c:v>80.266056100483098</c:v>
                      </c:pt>
                      <c:pt idx="199">
                        <c:v>80.332277968694228</c:v>
                      </c:pt>
                      <c:pt idx="200">
                        <c:v>80.412500069748262</c:v>
                      </c:pt>
                      <c:pt idx="201">
                        <c:v>80.392728221461951</c:v>
                      </c:pt>
                      <c:pt idx="202">
                        <c:v>80.490016934871917</c:v>
                      </c:pt>
                      <c:pt idx="203">
                        <c:v>80.519797373816203</c:v>
                      </c:pt>
                      <c:pt idx="204">
                        <c:v>80.679179523591756</c:v>
                      </c:pt>
                      <c:pt idx="205">
                        <c:v>80.617911457636026</c:v>
                      </c:pt>
                      <c:pt idx="206">
                        <c:v>80.799965037533951</c:v>
                      </c:pt>
                      <c:pt idx="207">
                        <c:v>80.821303110957388</c:v>
                      </c:pt>
                      <c:pt idx="208">
                        <c:v>80.822346251055635</c:v>
                      </c:pt>
                      <c:pt idx="209">
                        <c:v>80.860567131631768</c:v>
                      </c:pt>
                      <c:pt idx="210">
                        <c:v>80.929850238329834</c:v>
                      </c:pt>
                      <c:pt idx="211">
                        <c:v>81.040167860175359</c:v>
                      </c:pt>
                      <c:pt idx="212">
                        <c:v>80.978580879706712</c:v>
                      </c:pt>
                      <c:pt idx="213">
                        <c:v>81.147540438865235</c:v>
                      </c:pt>
                      <c:pt idx="214">
                        <c:v>81.238952287905022</c:v>
                      </c:pt>
                      <c:pt idx="215">
                        <c:v>81.225031706967343</c:v>
                      </c:pt>
                      <c:pt idx="216">
                        <c:v>81.190299200173854</c:v>
                      </c:pt>
                      <c:pt idx="217">
                        <c:v>81.253075581630583</c:v>
                      </c:pt>
                      <c:pt idx="218">
                        <c:v>81.406608117090684</c:v>
                      </c:pt>
                      <c:pt idx="219">
                        <c:v>81.522950464918523</c:v>
                      </c:pt>
                      <c:pt idx="220">
                        <c:v>81.49151161633641</c:v>
                      </c:pt>
                      <c:pt idx="221">
                        <c:v>81.442988249863404</c:v>
                      </c:pt>
                      <c:pt idx="222">
                        <c:v>81.603777614489516</c:v>
                      </c:pt>
                      <c:pt idx="223">
                        <c:v>81.701692852479795</c:v>
                      </c:pt>
                      <c:pt idx="224">
                        <c:v>81.836420794832421</c:v>
                      </c:pt>
                      <c:pt idx="225">
                        <c:v>81.718022816508352</c:v>
                      </c:pt>
                      <c:pt idx="226">
                        <c:v>82.030080501090012</c:v>
                      </c:pt>
                      <c:pt idx="227">
                        <c:v>82.012444930279798</c:v>
                      </c:pt>
                      <c:pt idx="228">
                        <c:v>82.110025039617156</c:v>
                      </c:pt>
                      <c:pt idx="229">
                        <c:v>82.038918226353587</c:v>
                      </c:pt>
                      <c:pt idx="230">
                        <c:v>82.03681075896786</c:v>
                      </c:pt>
                      <c:pt idx="231">
                        <c:v>82.330435077876331</c:v>
                      </c:pt>
                      <c:pt idx="232">
                        <c:v>82.440487774412901</c:v>
                      </c:pt>
                      <c:pt idx="233">
                        <c:v>82.469179060928411</c:v>
                      </c:pt>
                      <c:pt idx="234">
                        <c:v>82.487969710782053</c:v>
                      </c:pt>
                      <c:pt idx="235">
                        <c:v>82.551542642677148</c:v>
                      </c:pt>
                      <c:pt idx="236">
                        <c:v>82.572485356939026</c:v>
                      </c:pt>
                      <c:pt idx="237">
                        <c:v>82.769233444209846</c:v>
                      </c:pt>
                      <c:pt idx="238">
                        <c:v>82.861759480645404</c:v>
                      </c:pt>
                      <c:pt idx="239">
                        <c:v>82.815866812487045</c:v>
                      </c:pt>
                      <c:pt idx="240">
                        <c:v>82.99342172992381</c:v>
                      </c:pt>
                      <c:pt idx="241">
                        <c:v>83.100588769859755</c:v>
                      </c:pt>
                      <c:pt idx="242">
                        <c:v>82.915633772003346</c:v>
                      </c:pt>
                      <c:pt idx="243">
                        <c:v>83.054670375645543</c:v>
                      </c:pt>
                      <c:pt idx="244">
                        <c:v>83.202277324104415</c:v>
                      </c:pt>
                      <c:pt idx="245">
                        <c:v>83.288764341400025</c:v>
                      </c:pt>
                      <c:pt idx="246">
                        <c:v>83.314631030083959</c:v>
                      </c:pt>
                      <c:pt idx="247">
                        <c:v>83.42182301140808</c:v>
                      </c:pt>
                      <c:pt idx="248">
                        <c:v>83.517272345242645</c:v>
                      </c:pt>
                      <c:pt idx="249">
                        <c:v>83.586306204291787</c:v>
                      </c:pt>
                      <c:pt idx="250">
                        <c:v>83.661981143448003</c:v>
                      </c:pt>
                      <c:pt idx="251">
                        <c:v>83.816051125108828</c:v>
                      </c:pt>
                      <c:pt idx="252">
                        <c:v>83.74490244197878</c:v>
                      </c:pt>
                      <c:pt idx="253">
                        <c:v>83.734701053244876</c:v>
                      </c:pt>
                      <c:pt idx="254">
                        <c:v>83.939272432893006</c:v>
                      </c:pt>
                      <c:pt idx="255">
                        <c:v>84.057547603171699</c:v>
                      </c:pt>
                      <c:pt idx="256">
                        <c:v>84.029409462603923</c:v>
                      </c:pt>
                      <c:pt idx="257">
                        <c:v>84.158942490602655</c:v>
                      </c:pt>
                      <c:pt idx="258">
                        <c:v>84.355263514069748</c:v>
                      </c:pt>
                      <c:pt idx="259">
                        <c:v>84.425275416606326</c:v>
                      </c:pt>
                      <c:pt idx="260">
                        <c:v>84.343704446264184</c:v>
                      </c:pt>
                      <c:pt idx="261">
                        <c:v>84.486024217982916</c:v>
                      </c:pt>
                      <c:pt idx="262">
                        <c:v>84.538071704209955</c:v>
                      </c:pt>
                      <c:pt idx="263">
                        <c:v>84.565258750846411</c:v>
                      </c:pt>
                      <c:pt idx="264">
                        <c:v>84.731365035766899</c:v>
                      </c:pt>
                      <c:pt idx="265">
                        <c:v>84.829600801779307</c:v>
                      </c:pt>
                      <c:pt idx="266">
                        <c:v>84.948379149787726</c:v>
                      </c:pt>
                      <c:pt idx="267">
                        <c:v>84.996635063159417</c:v>
                      </c:pt>
                      <c:pt idx="268">
                        <c:v>85.092396344820514</c:v>
                      </c:pt>
                      <c:pt idx="269">
                        <c:v>85.167734005915733</c:v>
                      </c:pt>
                      <c:pt idx="270">
                        <c:v>85.313613886316062</c:v>
                      </c:pt>
                      <c:pt idx="271">
                        <c:v>85.323041380001499</c:v>
                      </c:pt>
                      <c:pt idx="272">
                        <c:v>85.365445853397659</c:v>
                      </c:pt>
                      <c:pt idx="273">
                        <c:v>85.48771435551248</c:v>
                      </c:pt>
                      <c:pt idx="274">
                        <c:v>85.495472713443618</c:v>
                      </c:pt>
                      <c:pt idx="275">
                        <c:v>85.616159200582985</c:v>
                      </c:pt>
                      <c:pt idx="276">
                        <c:v>85.737059454443312</c:v>
                      </c:pt>
                      <c:pt idx="277">
                        <c:v>85.884379597571353</c:v>
                      </c:pt>
                      <c:pt idx="278">
                        <c:v>85.954858096631114</c:v>
                      </c:pt>
                      <c:pt idx="279">
                        <c:v>85.939857474128161</c:v>
                      </c:pt>
                      <c:pt idx="280">
                        <c:v>86.007701048130073</c:v>
                      </c:pt>
                      <c:pt idx="281">
                        <c:v>86.264993838324628</c:v>
                      </c:pt>
                      <c:pt idx="282">
                        <c:v>86.200465925196511</c:v>
                      </c:pt>
                      <c:pt idx="283">
                        <c:v>86.248276724501963</c:v>
                      </c:pt>
                      <c:pt idx="284">
                        <c:v>86.28661480478408</c:v>
                      </c:pt>
                      <c:pt idx="285">
                        <c:v>86.392121258937181</c:v>
                      </c:pt>
                      <c:pt idx="286">
                        <c:v>86.471757854349022</c:v>
                      </c:pt>
                      <c:pt idx="287">
                        <c:v>86.597878219113653</c:v>
                      </c:pt>
                      <c:pt idx="288">
                        <c:v>86.600252093958389</c:v>
                      </c:pt>
                      <c:pt idx="289">
                        <c:v>86.698937868619538</c:v>
                      </c:pt>
                      <c:pt idx="290">
                        <c:v>87.006713853092648</c:v>
                      </c:pt>
                      <c:pt idx="291">
                        <c:v>86.916180104129609</c:v>
                      </c:pt>
                      <c:pt idx="292">
                        <c:v>86.964464054548841</c:v>
                      </c:pt>
                      <c:pt idx="293">
                        <c:v>87.149278716627876</c:v>
                      </c:pt>
                      <c:pt idx="294">
                        <c:v>87.171759859610845</c:v>
                      </c:pt>
                      <c:pt idx="295">
                        <c:v>87.349216812161544</c:v>
                      </c:pt>
                      <c:pt idx="296">
                        <c:v>87.348062507323633</c:v>
                      </c:pt>
                      <c:pt idx="297">
                        <c:v>87.571663001978166</c:v>
                      </c:pt>
                      <c:pt idx="298">
                        <c:v>87.678868051215773</c:v>
                      </c:pt>
                      <c:pt idx="299">
                        <c:v>87.779854151787035</c:v>
                      </c:pt>
                      <c:pt idx="300">
                        <c:v>87.841379283588097</c:v>
                      </c:pt>
                      <c:pt idx="301">
                        <c:v>87.947450290431718</c:v>
                      </c:pt>
                      <c:pt idx="302">
                        <c:v>87.846800425185407</c:v>
                      </c:pt>
                      <c:pt idx="303">
                        <c:v>88.075982535855346</c:v>
                      </c:pt>
                      <c:pt idx="304">
                        <c:v>88.060001893083523</c:v>
                      </c:pt>
                      <c:pt idx="305">
                        <c:v>88.263592946732842</c:v>
                      </c:pt>
                      <c:pt idx="306">
                        <c:v>88.261615793465239</c:v>
                      </c:pt>
                      <c:pt idx="307">
                        <c:v>88.388477269863458</c:v>
                      </c:pt>
                      <c:pt idx="308">
                        <c:v>88.515076970666854</c:v>
                      </c:pt>
                      <c:pt idx="309">
                        <c:v>88.63966501723722</c:v>
                      </c:pt>
                      <c:pt idx="310">
                        <c:v>88.591027260168403</c:v>
                      </c:pt>
                      <c:pt idx="311">
                        <c:v>88.754547793119428</c:v>
                      </c:pt>
                      <c:pt idx="312">
                        <c:v>88.902617109033287</c:v>
                      </c:pt>
                      <c:pt idx="313">
                        <c:v>88.971288266207665</c:v>
                      </c:pt>
                      <c:pt idx="314">
                        <c:v>89.053372967768979</c:v>
                      </c:pt>
                      <c:pt idx="315">
                        <c:v>89.099006828120025</c:v>
                      </c:pt>
                      <c:pt idx="316">
                        <c:v>89.221993206986809</c:v>
                      </c:pt>
                      <c:pt idx="317">
                        <c:v>89.341120995986358</c:v>
                      </c:pt>
                      <c:pt idx="318">
                        <c:v>89.472295061080999</c:v>
                      </c:pt>
                      <c:pt idx="319">
                        <c:v>89.50691672281414</c:v>
                      </c:pt>
                      <c:pt idx="320">
                        <c:v>89.572400554126602</c:v>
                      </c:pt>
                      <c:pt idx="321">
                        <c:v>89.654940017097687</c:v>
                      </c:pt>
                      <c:pt idx="322">
                        <c:v>89.77309288500571</c:v>
                      </c:pt>
                      <c:pt idx="323">
                        <c:v>89.968126387408731</c:v>
                      </c:pt>
                      <c:pt idx="324">
                        <c:v>90.075593218053513</c:v>
                      </c:pt>
                      <c:pt idx="325">
                        <c:v>90.137853499757355</c:v>
                      </c:pt>
                      <c:pt idx="326">
                        <c:v>90.27427966927246</c:v>
                      </c:pt>
                      <c:pt idx="327">
                        <c:v>90.217675909121795</c:v>
                      </c:pt>
                      <c:pt idx="328">
                        <c:v>90.426642171086002</c:v>
                      </c:pt>
                      <c:pt idx="329">
                        <c:v>90.576609362096647</c:v>
                      </c:pt>
                      <c:pt idx="330">
                        <c:v>90.620754020869668</c:v>
                      </c:pt>
                      <c:pt idx="331">
                        <c:v>90.730554383979026</c:v>
                      </c:pt>
                      <c:pt idx="332">
                        <c:v>90.780658688979656</c:v>
                      </c:pt>
                      <c:pt idx="333">
                        <c:v>90.911087008251783</c:v>
                      </c:pt>
                      <c:pt idx="334">
                        <c:v>91.000431033641036</c:v>
                      </c:pt>
                      <c:pt idx="335">
                        <c:v>91.111561885053149</c:v>
                      </c:pt>
                      <c:pt idx="336">
                        <c:v>91.337192375401827</c:v>
                      </c:pt>
                      <c:pt idx="337">
                        <c:v>91.290680896237092</c:v>
                      </c:pt>
                      <c:pt idx="338">
                        <c:v>91.495572049463775</c:v>
                      </c:pt>
                      <c:pt idx="339">
                        <c:v>91.54948825428076</c:v>
                      </c:pt>
                      <c:pt idx="340">
                        <c:v>91.716698202750791</c:v>
                      </c:pt>
                      <c:pt idx="341">
                        <c:v>91.839623586203416</c:v>
                      </c:pt>
                      <c:pt idx="342">
                        <c:v>91.885720153450848</c:v>
                      </c:pt>
                      <c:pt idx="343">
                        <c:v>92.065112177832958</c:v>
                      </c:pt>
                      <c:pt idx="344">
                        <c:v>91.9959937583466</c:v>
                      </c:pt>
                      <c:pt idx="345">
                        <c:v>92.240799193315212</c:v>
                      </c:pt>
                      <c:pt idx="346">
                        <c:v>92.213223519965794</c:v>
                      </c:pt>
                      <c:pt idx="347">
                        <c:v>92.427933122600692</c:v>
                      </c:pt>
                      <c:pt idx="348">
                        <c:v>92.572379438429081</c:v>
                      </c:pt>
                      <c:pt idx="349">
                        <c:v>92.581700366108564</c:v>
                      </c:pt>
                      <c:pt idx="350">
                        <c:v>92.711841900393125</c:v>
                      </c:pt>
                      <c:pt idx="351">
                        <c:v>92.829265562691631</c:v>
                      </c:pt>
                      <c:pt idx="352">
                        <c:v>92.957491695891221</c:v>
                      </c:pt>
                      <c:pt idx="353">
                        <c:v>93.02927767447288</c:v>
                      </c:pt>
                      <c:pt idx="354">
                        <c:v>93.121797141205874</c:v>
                      </c:pt>
                      <c:pt idx="355">
                        <c:v>93.338611617173484</c:v>
                      </c:pt>
                      <c:pt idx="356">
                        <c:v>93.383482255118707</c:v>
                      </c:pt>
                      <c:pt idx="357">
                        <c:v>93.567616641720178</c:v>
                      </c:pt>
                      <c:pt idx="358">
                        <c:v>93.819129193264132</c:v>
                      </c:pt>
                      <c:pt idx="359">
                        <c:v>93.813794122734677</c:v>
                      </c:pt>
                      <c:pt idx="360">
                        <c:v>94.000714184745519</c:v>
                      </c:pt>
                      <c:pt idx="361">
                        <c:v>94.037181324956222</c:v>
                      </c:pt>
                      <c:pt idx="362">
                        <c:v>94.049619209501458</c:v>
                      </c:pt>
                      <c:pt idx="363">
                        <c:v>94.149917784265966</c:v>
                      </c:pt>
                      <c:pt idx="364">
                        <c:v>94.312880365034417</c:v>
                      </c:pt>
                      <c:pt idx="365">
                        <c:v>94.424740044253056</c:v>
                      </c:pt>
                      <c:pt idx="366">
                        <c:v>94.526624285894414</c:v>
                      </c:pt>
                      <c:pt idx="367">
                        <c:v>94.759304702495982</c:v>
                      </c:pt>
                      <c:pt idx="368">
                        <c:v>94.868920074100657</c:v>
                      </c:pt>
                      <c:pt idx="369">
                        <c:v>94.943071814644554</c:v>
                      </c:pt>
                      <c:pt idx="370">
                        <c:v>95.067352037834297</c:v>
                      </c:pt>
                      <c:pt idx="371">
                        <c:v>95.012025582374605</c:v>
                      </c:pt>
                      <c:pt idx="372">
                        <c:v>95.24345750902549</c:v>
                      </c:pt>
                      <c:pt idx="373">
                        <c:v>95.341848611917101</c:v>
                      </c:pt>
                      <c:pt idx="374">
                        <c:v>95.507633810829901</c:v>
                      </c:pt>
                      <c:pt idx="375">
                        <c:v>95.650208128738569</c:v>
                      </c:pt>
                      <c:pt idx="376">
                        <c:v>95.866920643827441</c:v>
                      </c:pt>
                      <c:pt idx="377">
                        <c:v>95.945462125661237</c:v>
                      </c:pt>
                      <c:pt idx="378">
                        <c:v>96.115710009151073</c:v>
                      </c:pt>
                      <c:pt idx="379">
                        <c:v>96.253990747082739</c:v>
                      </c:pt>
                      <c:pt idx="380">
                        <c:v>96.250559246593596</c:v>
                      </c:pt>
                      <c:pt idx="381">
                        <c:v>96.377679891165002</c:v>
                      </c:pt>
                      <c:pt idx="382">
                        <c:v>96.451425744632346</c:v>
                      </c:pt>
                      <c:pt idx="383">
                        <c:v>96.818348686082842</c:v>
                      </c:pt>
                      <c:pt idx="384">
                        <c:v>96.884522758152258</c:v>
                      </c:pt>
                      <c:pt idx="385">
                        <c:v>96.85586829231211</c:v>
                      </c:pt>
                      <c:pt idx="386">
                        <c:v>96.970444130034991</c:v>
                      </c:pt>
                      <c:pt idx="387">
                        <c:v>97.060835107844767</c:v>
                      </c:pt>
                      <c:pt idx="388">
                        <c:v>97.165426650545598</c:v>
                      </c:pt>
                      <c:pt idx="389">
                        <c:v>97.362695947209019</c:v>
                      </c:pt>
                      <c:pt idx="390">
                        <c:v>97.472237953549666</c:v>
                      </c:pt>
                      <c:pt idx="391">
                        <c:v>97.609803559903682</c:v>
                      </c:pt>
                      <c:pt idx="392">
                        <c:v>97.785219358785952</c:v>
                      </c:pt>
                      <c:pt idx="393">
                        <c:v>98.00133723586346</c:v>
                      </c:pt>
                      <c:pt idx="394">
                        <c:v>98.110296271329091</c:v>
                      </c:pt>
                      <c:pt idx="395">
                        <c:v>98.235488989194749</c:v>
                      </c:pt>
                      <c:pt idx="396">
                        <c:v>98.399907682396361</c:v>
                      </c:pt>
                      <c:pt idx="397">
                        <c:v>98.647398236741395</c:v>
                      </c:pt>
                      <c:pt idx="398">
                        <c:v>98.731686774502194</c:v>
                      </c:pt>
                      <c:pt idx="399">
                        <c:v>98.739156635126591</c:v>
                      </c:pt>
                      <c:pt idx="400">
                        <c:v>98.887338665353568</c:v>
                      </c:pt>
                      <c:pt idx="401">
                        <c:v>99.027569609321603</c:v>
                      </c:pt>
                      <c:pt idx="402">
                        <c:v>99.258015474925145</c:v>
                      </c:pt>
                      <c:pt idx="403">
                        <c:v>99.301626180721513</c:v>
                      </c:pt>
                      <c:pt idx="404">
                        <c:v>99.445826089397798</c:v>
                      </c:pt>
                      <c:pt idx="405">
                        <c:v>99.585345746078403</c:v>
                      </c:pt>
                      <c:pt idx="406">
                        <c:v>99.61439305607486</c:v>
                      </c:pt>
                      <c:pt idx="407">
                        <c:v>99.806633195650349</c:v>
                      </c:pt>
                      <c:pt idx="408">
                        <c:v>99.903061378564743</c:v>
                      </c:pt>
                      <c:pt idx="409">
                        <c:v>100.24937906167239</c:v>
                      </c:pt>
                      <c:pt idx="410">
                        <c:v>100.50778696982047</c:v>
                      </c:pt>
                      <c:pt idx="411">
                        <c:v>100.70029577844161</c:v>
                      </c:pt>
                      <c:pt idx="412">
                        <c:v>100.70557574321404</c:v>
                      </c:pt>
                      <c:pt idx="413">
                        <c:v>100.78424282534772</c:v>
                      </c:pt>
                      <c:pt idx="414">
                        <c:v>100.90727719274511</c:v>
                      </c:pt>
                      <c:pt idx="415">
                        <c:v>101.11145032914196</c:v>
                      </c:pt>
                      <c:pt idx="416">
                        <c:v>101.14808794218068</c:v>
                      </c:pt>
                      <c:pt idx="417">
                        <c:v>101.30888931687193</c:v>
                      </c:pt>
                      <c:pt idx="418">
                        <c:v>101.46128861843628</c:v>
                      </c:pt>
                      <c:pt idx="419">
                        <c:v>101.4328769398148</c:v>
                      </c:pt>
                      <c:pt idx="420">
                        <c:v>101.62384014610868</c:v>
                      </c:pt>
                      <c:pt idx="421">
                        <c:v>101.88066294245962</c:v>
                      </c:pt>
                      <c:pt idx="422">
                        <c:v>102.21515950549907</c:v>
                      </c:pt>
                      <c:pt idx="423">
                        <c:v>102.34172309066534</c:v>
                      </c:pt>
                      <c:pt idx="424">
                        <c:v>102.42579233241364</c:v>
                      </c:pt>
                      <c:pt idx="425">
                        <c:v>102.68658329078694</c:v>
                      </c:pt>
                      <c:pt idx="426">
                        <c:v>102.88420098570543</c:v>
                      </c:pt>
                      <c:pt idx="427">
                        <c:v>102.96226028867872</c:v>
                      </c:pt>
                      <c:pt idx="428">
                        <c:v>103.03422466058191</c:v>
                      </c:pt>
                      <c:pt idx="429">
                        <c:v>103.07196720426296</c:v>
                      </c:pt>
                      <c:pt idx="430">
                        <c:v>103.35124647887662</c:v>
                      </c:pt>
                      <c:pt idx="431">
                        <c:v>103.52315651632209</c:v>
                      </c:pt>
                      <c:pt idx="432">
                        <c:v>103.59061115090647</c:v>
                      </c:pt>
                      <c:pt idx="433">
                        <c:v>103.85291270438566</c:v>
                      </c:pt>
                      <c:pt idx="434">
                        <c:v>104.0153235498645</c:v>
                      </c:pt>
                      <c:pt idx="435">
                        <c:v>104.26111866348901</c:v>
                      </c:pt>
                      <c:pt idx="436">
                        <c:v>104.34887787699856</c:v>
                      </c:pt>
                      <c:pt idx="437">
                        <c:v>104.61961814060976</c:v>
                      </c:pt>
                      <c:pt idx="438">
                        <c:v>104.71848175409382</c:v>
                      </c:pt>
                      <c:pt idx="439">
                        <c:v>104.9914696831152</c:v>
                      </c:pt>
                      <c:pt idx="440">
                        <c:v>105.00146940935333</c:v>
                      </c:pt>
                      <c:pt idx="441">
                        <c:v>105.37395632981529</c:v>
                      </c:pt>
                      <c:pt idx="442">
                        <c:v>105.60944008091744</c:v>
                      </c:pt>
                      <c:pt idx="443">
                        <c:v>105.66478690460585</c:v>
                      </c:pt>
                      <c:pt idx="444">
                        <c:v>105.67963188275617</c:v>
                      </c:pt>
                      <c:pt idx="445">
                        <c:v>105.94810691428238</c:v>
                      </c:pt>
                      <c:pt idx="446">
                        <c:v>106.15306868004261</c:v>
                      </c:pt>
                      <c:pt idx="447">
                        <c:v>106.23538708876454</c:v>
                      </c:pt>
                      <c:pt idx="448">
                        <c:v>106.32901902650535</c:v>
                      </c:pt>
                      <c:pt idx="449">
                        <c:v>106.58794891302037</c:v>
                      </c:pt>
                      <c:pt idx="450">
                        <c:v>106.89014960124942</c:v>
                      </c:pt>
                      <c:pt idx="451">
                        <c:v>107.15126013848756</c:v>
                      </c:pt>
                      <c:pt idx="452">
                        <c:v>107.28246976297689</c:v>
                      </c:pt>
                      <c:pt idx="453">
                        <c:v>107.33504816057636</c:v>
                      </c:pt>
                      <c:pt idx="454">
                        <c:v>107.55129552060559</c:v>
                      </c:pt>
                      <c:pt idx="455">
                        <c:v>107.73179954926374</c:v>
                      </c:pt>
                      <c:pt idx="456">
                        <c:v>107.93450997330044</c:v>
                      </c:pt>
                      <c:pt idx="457">
                        <c:v>108.03104544818363</c:v>
                      </c:pt>
                      <c:pt idx="458">
                        <c:v>108.22763474313123</c:v>
                      </c:pt>
                      <c:pt idx="459">
                        <c:v>108.5242698498832</c:v>
                      </c:pt>
                      <c:pt idx="460">
                        <c:v>108.60496240628171</c:v>
                      </c:pt>
                      <c:pt idx="461">
                        <c:v>108.68834995433834</c:v>
                      </c:pt>
                      <c:pt idx="462">
                        <c:v>108.88572291083115</c:v>
                      </c:pt>
                      <c:pt idx="463">
                        <c:v>109.15669027470116</c:v>
                      </c:pt>
                      <c:pt idx="464">
                        <c:v>109.28384940402456</c:v>
                      </c:pt>
                      <c:pt idx="465">
                        <c:v>109.38748859325719</c:v>
                      </c:pt>
                      <c:pt idx="466">
                        <c:v>109.65628109841393</c:v>
                      </c:pt>
                      <c:pt idx="467">
                        <c:v>109.70604546329582</c:v>
                      </c:pt>
                      <c:pt idx="468">
                        <c:v>110.09883591994677</c:v>
                      </c:pt>
                      <c:pt idx="469">
                        <c:v>110.34441788354104</c:v>
                      </c:pt>
                      <c:pt idx="470">
                        <c:v>110.47177278221548</c:v>
                      </c:pt>
                      <c:pt idx="471">
                        <c:v>110.57353212045798</c:v>
                      </c:pt>
                      <c:pt idx="472">
                        <c:v>110.79996984841857</c:v>
                      </c:pt>
                      <c:pt idx="473">
                        <c:v>111.03505374973506</c:v>
                      </c:pt>
                      <c:pt idx="474">
                        <c:v>111.07854453331927</c:v>
                      </c:pt>
                      <c:pt idx="475">
                        <c:v>111.41840771924672</c:v>
                      </c:pt>
                      <c:pt idx="476">
                        <c:v>111.64214720121265</c:v>
                      </c:pt>
                      <c:pt idx="477">
                        <c:v>111.8178534166407</c:v>
                      </c:pt>
                      <c:pt idx="478">
                        <c:v>111.94526717294589</c:v>
                      </c:pt>
                      <c:pt idx="479">
                        <c:v>112.15778921164508</c:v>
                      </c:pt>
                      <c:pt idx="480">
                        <c:v>112.35728521030505</c:v>
                      </c:pt>
                      <c:pt idx="481">
                        <c:v>112.67155158672604</c:v>
                      </c:pt>
                      <c:pt idx="482">
                        <c:v>112.97771787256727</c:v>
                      </c:pt>
                      <c:pt idx="483">
                        <c:v>113.06379258769221</c:v>
                      </c:pt>
                      <c:pt idx="484">
                        <c:v>113.31264783138792</c:v>
                      </c:pt>
                      <c:pt idx="485">
                        <c:v>113.71358313664336</c:v>
                      </c:pt>
                      <c:pt idx="486">
                        <c:v>113.91836871952016</c:v>
                      </c:pt>
                      <c:pt idx="487">
                        <c:v>114.03685020566441</c:v>
                      </c:pt>
                      <c:pt idx="488">
                        <c:v>114.06594993204203</c:v>
                      </c:pt>
                      <c:pt idx="489">
                        <c:v>114.20190527480349</c:v>
                      </c:pt>
                      <c:pt idx="490">
                        <c:v>114.4308967286682</c:v>
                      </c:pt>
                      <c:pt idx="491">
                        <c:v>114.64475069655245</c:v>
                      </c:pt>
                      <c:pt idx="492">
                        <c:v>114.91622099287095</c:v>
                      </c:pt>
                      <c:pt idx="493">
                        <c:v>115.0421277763287</c:v>
                      </c:pt>
                      <c:pt idx="494">
                        <c:v>115.33336898979447</c:v>
                      </c:pt>
                      <c:pt idx="495">
                        <c:v>115.46392173178371</c:v>
                      </c:pt>
                      <c:pt idx="496">
                        <c:v>115.65133898654429</c:v>
                      </c:pt>
                      <c:pt idx="497">
                        <c:v>115.83228326491046</c:v>
                      </c:pt>
                      <c:pt idx="498">
                        <c:v>116.1637583058526</c:v>
                      </c:pt>
                      <c:pt idx="499">
                        <c:v>116.42248745112977</c:v>
                      </c:pt>
                      <c:pt idx="500">
                        <c:v>116.63302947339621</c:v>
                      </c:pt>
                      <c:pt idx="501">
                        <c:v>116.90537485492378</c:v>
                      </c:pt>
                      <c:pt idx="502">
                        <c:v>117.07108656767545</c:v>
                      </c:pt>
                      <c:pt idx="503">
                        <c:v>117.23412008356313</c:v>
                      </c:pt>
                      <c:pt idx="504">
                        <c:v>117.4245063423235</c:v>
                      </c:pt>
                      <c:pt idx="505">
                        <c:v>117.72138466059585</c:v>
                      </c:pt>
                      <c:pt idx="506">
                        <c:v>117.90753192144311</c:v>
                      </c:pt>
                      <c:pt idx="507">
                        <c:v>118.1168352894227</c:v>
                      </c:pt>
                      <c:pt idx="508">
                        <c:v>118.37674820119312</c:v>
                      </c:pt>
                      <c:pt idx="509">
                        <c:v>118.6289662660329</c:v>
                      </c:pt>
                      <c:pt idx="510">
                        <c:v>118.69255599911571</c:v>
                      </c:pt>
                      <c:pt idx="511">
                        <c:v>118.95441743598978</c:v>
                      </c:pt>
                      <c:pt idx="512">
                        <c:v>119.18887722543391</c:v>
                      </c:pt>
                      <c:pt idx="513">
                        <c:v>119.30710784344505</c:v>
                      </c:pt>
                      <c:pt idx="514">
                        <c:v>119.64592462447555</c:v>
                      </c:pt>
                      <c:pt idx="515">
                        <c:v>119.80898352290906</c:v>
                      </c:pt>
                      <c:pt idx="516">
                        <c:v>120.05126440475473</c:v>
                      </c:pt>
                      <c:pt idx="517">
                        <c:v>120.35794846372536</c:v>
                      </c:pt>
                      <c:pt idx="518">
                        <c:v>120.52156467149523</c:v>
                      </c:pt>
                      <c:pt idx="519">
                        <c:v>120.89021674206458</c:v>
                      </c:pt>
                      <c:pt idx="520">
                        <c:v>120.96958752462123</c:v>
                      </c:pt>
                      <c:pt idx="521">
                        <c:v>120.9691547472743</c:v>
                      </c:pt>
                      <c:pt idx="522">
                        <c:v>121.31144305498219</c:v>
                      </c:pt>
                      <c:pt idx="523">
                        <c:v>121.63475399855024</c:v>
                      </c:pt>
                      <c:pt idx="524">
                        <c:v>122.0365472292049</c:v>
                      </c:pt>
                      <c:pt idx="525">
                        <c:v>122.2360033929031</c:v>
                      </c:pt>
                      <c:pt idx="526">
                        <c:v>122.30042443022678</c:v>
                      </c:pt>
                      <c:pt idx="527">
                        <c:v>122.61255200719154</c:v>
                      </c:pt>
                      <c:pt idx="528">
                        <c:v>122.78065855878296</c:v>
                      </c:pt>
                      <c:pt idx="529">
                        <c:v>122.95063711352513</c:v>
                      </c:pt>
                      <c:pt idx="530">
                        <c:v>123.410423074786</c:v>
                      </c:pt>
                      <c:pt idx="531">
                        <c:v>123.54632899917802</c:v>
                      </c:pt>
                      <c:pt idx="532">
                        <c:v>123.63865680879974</c:v>
                      </c:pt>
                      <c:pt idx="533">
                        <c:v>123.94518820689841</c:v>
                      </c:pt>
                      <c:pt idx="534">
                        <c:v>124.29468509949825</c:v>
                      </c:pt>
                      <c:pt idx="535">
                        <c:v>124.57649957662832</c:v>
                      </c:pt>
                      <c:pt idx="536">
                        <c:v>124.88314758215427</c:v>
                      </c:pt>
                      <c:pt idx="537">
                        <c:v>125.13056731704576</c:v>
                      </c:pt>
                      <c:pt idx="538">
                        <c:v>125.25394842734015</c:v>
                      </c:pt>
                      <c:pt idx="539">
                        <c:v>125.41678247431416</c:v>
                      </c:pt>
                      <c:pt idx="540">
                        <c:v>125.70195713784862</c:v>
                      </c:pt>
                      <c:pt idx="541">
                        <c:v>126.13071823363062</c:v>
                      </c:pt>
                    </c:numCache>
                  </c:numRef>
                </c:yVal>
                <c:smooth val="1"/>
                <c:extLst xmlns:c15="http://schemas.microsoft.com/office/drawing/2012/chart">
                  <c:ext xmlns:c16="http://schemas.microsoft.com/office/drawing/2014/chart" uri="{C3380CC4-5D6E-409C-BE32-E72D297353CC}">
                    <c16:uniqueId val="{00000007-7313-4C94-8502-9533E11867D1}"/>
                  </c:ext>
                </c:extLst>
              </c15:ser>
            </c15:filteredScatterSeries>
            <c15:filteredScatterSeries>
              <c15:ser>
                <c:idx val="8"/>
                <c:order val="8"/>
                <c:tx>
                  <c:v>Promedio 8 gr</c:v>
                </c:tx>
                <c:spPr>
                  <a:ln w="28575">
                    <a:solidFill>
                      <a:schemeClr val="accent3">
                        <a:lumMod val="60000"/>
                        <a:alpha val="20000"/>
                      </a:schemeClr>
                    </a:solidFill>
                  </a:ln>
                  <a:effectLst/>
                </c:spPr>
                <c:marker>
                  <c:symbol val="circle"/>
                  <c:size val="4"/>
                  <c:spPr>
                    <a:solidFill>
                      <a:schemeClr val="accent3">
                        <a:lumMod val="60000"/>
                      </a:schemeClr>
                    </a:solidFill>
                    <a:ln w="9525" cap="flat" cmpd="sng" algn="ctr">
                      <a:solidFill>
                        <a:schemeClr val="accent3">
                          <a:lumMod val="60000"/>
                        </a:schemeClr>
                      </a:solidFill>
                      <a:round/>
                    </a:ln>
                    <a:effectLst/>
                  </c:spPr>
                </c:marker>
                <c:xVal>
                  <c:numRef>
                    <c:extLst xmlns:c15="http://schemas.microsoft.com/office/drawing/2012/chart">
                      <c:ext xmlns:c15="http://schemas.microsoft.com/office/drawing/2012/chart" uri="{02D57815-91ED-43cb-92C2-25804820EDAC}">
                        <c15:formulaRef>
                          <c15:sqref>'Graficas (2)'!$IW$5:$IW$275</c15:sqref>
                        </c15:formulaRef>
                      </c:ext>
                    </c:extLst>
                    <c:numCache>
                      <c:formatCode>General</c:formatCode>
                      <c:ptCount val="271"/>
                      <c:pt idx="0">
                        <c:v>3.7886263572747331E-4</c:v>
                      </c:pt>
                      <c:pt idx="1">
                        <c:v>1.6215161219819776E-3</c:v>
                      </c:pt>
                      <c:pt idx="2">
                        <c:v>3.0349965616837467E-3</c:v>
                      </c:pt>
                      <c:pt idx="3">
                        <c:v>4.7403960461076724E-3</c:v>
                      </c:pt>
                      <c:pt idx="4">
                        <c:v>6.3729772663867245E-3</c:v>
                      </c:pt>
                      <c:pt idx="5">
                        <c:v>7.7414686862068201E-3</c:v>
                      </c:pt>
                      <c:pt idx="6">
                        <c:v>9.0140555293713419E-3</c:v>
                      </c:pt>
                      <c:pt idx="7">
                        <c:v>1.0393388288425098E-2</c:v>
                      </c:pt>
                      <c:pt idx="8">
                        <c:v>1.1891623828325712E-2</c:v>
                      </c:pt>
                      <c:pt idx="9">
                        <c:v>1.3302953219428943E-2</c:v>
                      </c:pt>
                      <c:pt idx="10">
                        <c:v>1.481242447899285E-2</c:v>
                      </c:pt>
                      <c:pt idx="11">
                        <c:v>1.6179114393782511E-2</c:v>
                      </c:pt>
                      <c:pt idx="12">
                        <c:v>1.7512877014094978E-2</c:v>
                      </c:pt>
                      <c:pt idx="13">
                        <c:v>1.901523533011661E-2</c:v>
                      </c:pt>
                      <c:pt idx="14">
                        <c:v>2.0419585557608033E-2</c:v>
                      </c:pt>
                      <c:pt idx="15">
                        <c:v>2.1965660686993085E-2</c:v>
                      </c:pt>
                      <c:pt idx="16">
                        <c:v>2.3331637375382245E-2</c:v>
                      </c:pt>
                      <c:pt idx="17">
                        <c:v>2.4667942559928109E-2</c:v>
                      </c:pt>
                      <c:pt idx="18">
                        <c:v>2.6157618623857966E-2</c:v>
                      </c:pt>
                      <c:pt idx="19">
                        <c:v>2.7625203729441872E-2</c:v>
                      </c:pt>
                      <c:pt idx="20">
                        <c:v>2.8941006588944641E-2</c:v>
                      </c:pt>
                      <c:pt idx="21">
                        <c:v>3.0409573105393856E-2</c:v>
                      </c:pt>
                      <c:pt idx="22">
                        <c:v>3.1821393739772399E-2</c:v>
                      </c:pt>
                      <c:pt idx="23">
                        <c:v>3.3277936525620465E-2</c:v>
                      </c:pt>
                      <c:pt idx="24">
                        <c:v>3.4711283476035477E-2</c:v>
                      </c:pt>
                      <c:pt idx="25">
                        <c:v>3.609153073251712E-2</c:v>
                      </c:pt>
                      <c:pt idx="26">
                        <c:v>3.7656769814914261E-2</c:v>
                      </c:pt>
                      <c:pt idx="27">
                        <c:v>3.9070031092312836E-2</c:v>
                      </c:pt>
                      <c:pt idx="28">
                        <c:v>4.0475431561653862E-2</c:v>
                      </c:pt>
                      <c:pt idx="29">
                        <c:v>4.1960530733289023E-2</c:v>
                      </c:pt>
                      <c:pt idx="30">
                        <c:v>4.3358845364249263E-2</c:v>
                      </c:pt>
                      <c:pt idx="31">
                        <c:v>4.4790044218477952E-2</c:v>
                      </c:pt>
                      <c:pt idx="32">
                        <c:v>4.6258382235400033E-2</c:v>
                      </c:pt>
                      <c:pt idx="33">
                        <c:v>4.7733014347429478E-2</c:v>
                      </c:pt>
                      <c:pt idx="34">
                        <c:v>4.921842755202345E-2</c:v>
                      </c:pt>
                      <c:pt idx="35">
                        <c:v>5.0600198079262651E-2</c:v>
                      </c:pt>
                      <c:pt idx="36">
                        <c:v>5.199374042538886E-2</c:v>
                      </c:pt>
                      <c:pt idx="37">
                        <c:v>5.338399594582606E-2</c:v>
                      </c:pt>
                      <c:pt idx="38">
                        <c:v>5.4906935066036153E-2</c:v>
                      </c:pt>
                      <c:pt idx="39">
                        <c:v>5.6308818063619849E-2</c:v>
                      </c:pt>
                      <c:pt idx="40">
                        <c:v>5.7772245741212425E-2</c:v>
                      </c:pt>
                      <c:pt idx="41">
                        <c:v>5.9169323214347327E-2</c:v>
                      </c:pt>
                      <c:pt idx="42">
                        <c:v>6.0655598146157105E-2</c:v>
                      </c:pt>
                      <c:pt idx="43">
                        <c:v>6.2167939178873713E-2</c:v>
                      </c:pt>
                      <c:pt idx="44">
                        <c:v>6.3543438470876151E-2</c:v>
                      </c:pt>
                      <c:pt idx="45">
                        <c:v>6.4989624400475343E-2</c:v>
                      </c:pt>
                      <c:pt idx="46">
                        <c:v>6.6391980882352458E-2</c:v>
                      </c:pt>
                      <c:pt idx="47">
                        <c:v>6.787597491971771E-2</c:v>
                      </c:pt>
                      <c:pt idx="48">
                        <c:v>6.9292416668632742E-2</c:v>
                      </c:pt>
                      <c:pt idx="49">
                        <c:v>7.0670147044906179E-2</c:v>
                      </c:pt>
                      <c:pt idx="50">
                        <c:v>7.2120445172866893E-2</c:v>
                      </c:pt>
                      <c:pt idx="51">
                        <c:v>7.3598524994786127E-2</c:v>
                      </c:pt>
                      <c:pt idx="52">
                        <c:v>7.5063257296963351E-2</c:v>
                      </c:pt>
                      <c:pt idx="53">
                        <c:v>7.6547364958450409E-2</c:v>
                      </c:pt>
                      <c:pt idx="54">
                        <c:v>7.7918462181242126E-2</c:v>
                      </c:pt>
                      <c:pt idx="55">
                        <c:v>7.9475334789500099E-2</c:v>
                      </c:pt>
                      <c:pt idx="56">
                        <c:v>8.0866258189422641E-2</c:v>
                      </c:pt>
                      <c:pt idx="57">
                        <c:v>8.2246586335995603E-2</c:v>
                      </c:pt>
                      <c:pt idx="58">
                        <c:v>8.3724593870169978E-2</c:v>
                      </c:pt>
                      <c:pt idx="59">
                        <c:v>8.5146476971177679E-2</c:v>
                      </c:pt>
                      <c:pt idx="60">
                        <c:v>8.6545651893398842E-2</c:v>
                      </c:pt>
                      <c:pt idx="61">
                        <c:v>8.8033804489187337E-2</c:v>
                      </c:pt>
                      <c:pt idx="62">
                        <c:v>8.943691003621676E-2</c:v>
                      </c:pt>
                      <c:pt idx="63">
                        <c:v>9.0907326362448249E-2</c:v>
                      </c:pt>
                      <c:pt idx="64">
                        <c:v>9.2357123162657165E-2</c:v>
                      </c:pt>
                      <c:pt idx="65">
                        <c:v>9.3782527460622919E-2</c:v>
                      </c:pt>
                      <c:pt idx="66">
                        <c:v>9.524515677791616E-2</c:v>
                      </c:pt>
                      <c:pt idx="67">
                        <c:v>9.6715866760379118E-2</c:v>
                      </c:pt>
                      <c:pt idx="68">
                        <c:v>9.8134573133340841E-2</c:v>
                      </c:pt>
                      <c:pt idx="69">
                        <c:v>9.9643263277798516E-2</c:v>
                      </c:pt>
                      <c:pt idx="70">
                        <c:v>0.10107014035361395</c:v>
                      </c:pt>
                      <c:pt idx="71">
                        <c:v>0.10249698969108052</c:v>
                      </c:pt>
                      <c:pt idx="72">
                        <c:v>0.10390572385016128</c:v>
                      </c:pt>
                      <c:pt idx="73">
                        <c:v>0.10535886779869849</c:v>
                      </c:pt>
                      <c:pt idx="74">
                        <c:v>0.10678965349582467</c:v>
                      </c:pt>
                      <c:pt idx="75">
                        <c:v>0.10828796269310614</c:v>
                      </c:pt>
                      <c:pt idx="76">
                        <c:v>0.10975319615426386</c:v>
                      </c:pt>
                      <c:pt idx="77">
                        <c:v>0.111258261994679</c:v>
                      </c:pt>
                      <c:pt idx="78">
                        <c:v>0.11264140668704929</c:v>
                      </c:pt>
                      <c:pt idx="79">
                        <c:v>0.11409592921760217</c:v>
                      </c:pt>
                      <c:pt idx="80">
                        <c:v>0.11555372140961302</c:v>
                      </c:pt>
                      <c:pt idx="81">
                        <c:v>0.11685072277514448</c:v>
                      </c:pt>
                      <c:pt idx="82">
                        <c:v>0.11840921470706978</c:v>
                      </c:pt>
                      <c:pt idx="83">
                        <c:v>0.11985972863780747</c:v>
                      </c:pt>
                      <c:pt idx="84">
                        <c:v>0.12131458917870157</c:v>
                      </c:pt>
                      <c:pt idx="85">
                        <c:v>0.12281555642807265</c:v>
                      </c:pt>
                      <c:pt idx="86">
                        <c:v>0.12422323702376345</c:v>
                      </c:pt>
                      <c:pt idx="87">
                        <c:v>0.12565088131513741</c:v>
                      </c:pt>
                      <c:pt idx="88">
                        <c:v>0.12709223506792602</c:v>
                      </c:pt>
                      <c:pt idx="89">
                        <c:v>0.12855769467095285</c:v>
                      </c:pt>
                      <c:pt idx="90">
                        <c:v>0.12998602962080147</c:v>
                      </c:pt>
                      <c:pt idx="91">
                        <c:v>0.13142892091686337</c:v>
                      </c:pt>
                      <c:pt idx="92">
                        <c:v>0.13286786021830671</c:v>
                      </c:pt>
                      <c:pt idx="93">
                        <c:v>0.13433254709793691</c:v>
                      </c:pt>
                      <c:pt idx="94">
                        <c:v>0.13576466974676554</c:v>
                      </c:pt>
                      <c:pt idx="95">
                        <c:v>0.13722258552838604</c:v>
                      </c:pt>
                      <c:pt idx="96">
                        <c:v>0.13868471615597203</c:v>
                      </c:pt>
                      <c:pt idx="97">
                        <c:v>0.14015495259366334</c:v>
                      </c:pt>
                      <c:pt idx="98">
                        <c:v>0.14154094950501053</c:v>
                      </c:pt>
                      <c:pt idx="99">
                        <c:v>0.14301060803255855</c:v>
                      </c:pt>
                      <c:pt idx="100">
                        <c:v>0.14445735078382382</c:v>
                      </c:pt>
                      <c:pt idx="101">
                        <c:v>0.14592351428919353</c:v>
                      </c:pt>
                      <c:pt idx="102">
                        <c:v>0.14737806216635557</c:v>
                      </c:pt>
                      <c:pt idx="103">
                        <c:v>0.14883761678164475</c:v>
                      </c:pt>
                      <c:pt idx="104">
                        <c:v>0.15026137352411456</c:v>
                      </c:pt>
                      <c:pt idx="105">
                        <c:v>0.15173593001593505</c:v>
                      </c:pt>
                      <c:pt idx="106">
                        <c:v>0.15315796044678998</c:v>
                      </c:pt>
                      <c:pt idx="107">
                        <c:v>0.15466712267425753</c:v>
                      </c:pt>
                      <c:pt idx="108">
                        <c:v>0.15607835009738324</c:v>
                      </c:pt>
                      <c:pt idx="109">
                        <c:v>0.15758502188797902</c:v>
                      </c:pt>
                      <c:pt idx="110">
                        <c:v>0.15903737537412213</c:v>
                      </c:pt>
                      <c:pt idx="111">
                        <c:v>0.16045687655793087</c:v>
                      </c:pt>
                      <c:pt idx="112">
                        <c:v>0.16186617014368135</c:v>
                      </c:pt>
                      <c:pt idx="113">
                        <c:v>0.1633896143736035</c:v>
                      </c:pt>
                      <c:pt idx="114">
                        <c:v>0.16484572222440108</c:v>
                      </c:pt>
                      <c:pt idx="115">
                        <c:v>0.16626765030538121</c:v>
                      </c:pt>
                      <c:pt idx="116">
                        <c:v>0.16771708214857642</c:v>
                      </c:pt>
                      <c:pt idx="117">
                        <c:v>0.16916914942717654</c:v>
                      </c:pt>
                      <c:pt idx="118">
                        <c:v>0.17059721192070559</c:v>
                      </c:pt>
                      <c:pt idx="119">
                        <c:v>0.17209514077120183</c:v>
                      </c:pt>
                      <c:pt idx="120">
                        <c:v>0.17354729775237063</c:v>
                      </c:pt>
                      <c:pt idx="121">
                        <c:v>0.17493431328701753</c:v>
                      </c:pt>
                      <c:pt idx="122">
                        <c:v>0.17642641324243061</c:v>
                      </c:pt>
                      <c:pt idx="123">
                        <c:v>0.17786217097480225</c:v>
                      </c:pt>
                      <c:pt idx="124">
                        <c:v>0.17928813749999323</c:v>
                      </c:pt>
                      <c:pt idx="125">
                        <c:v>0.18083416866913743</c:v>
                      </c:pt>
                      <c:pt idx="126">
                        <c:v>0.18218122237765497</c:v>
                      </c:pt>
                      <c:pt idx="127">
                        <c:v>0.18361686502838145</c:v>
                      </c:pt>
                      <c:pt idx="128">
                        <c:v>0.18506938087086802</c:v>
                      </c:pt>
                      <c:pt idx="129">
                        <c:v>0.18653070329845289</c:v>
                      </c:pt>
                      <c:pt idx="130">
                        <c:v>0.18793179897956416</c:v>
                      </c:pt>
                      <c:pt idx="131">
                        <c:v>0.18938305237238123</c:v>
                      </c:pt>
                      <c:pt idx="132">
                        <c:v>0.19085073956425111</c:v>
                      </c:pt>
                      <c:pt idx="133">
                        <c:v>0.19236027691192756</c:v>
                      </c:pt>
                      <c:pt idx="134">
                        <c:v>0.19372581801014324</c:v>
                      </c:pt>
                      <c:pt idx="135">
                        <c:v>0.19518664818314385</c:v>
                      </c:pt>
                      <c:pt idx="136">
                        <c:v>0.19667736969526614</c:v>
                      </c:pt>
                      <c:pt idx="137">
                        <c:v>0.19806696559812545</c:v>
                      </c:pt>
                      <c:pt idx="138">
                        <c:v>0.19948845494839168</c:v>
                      </c:pt>
                      <c:pt idx="139">
                        <c:v>0.20101552354450777</c:v>
                      </c:pt>
                      <c:pt idx="140">
                        <c:v>0.20241977826691149</c:v>
                      </c:pt>
                      <c:pt idx="141">
                        <c:v>0.2039100215515921</c:v>
                      </c:pt>
                      <c:pt idx="142">
                        <c:v>0.20533314482107498</c:v>
                      </c:pt>
                      <c:pt idx="143">
                        <c:v>0.20678809171380128</c:v>
                      </c:pt>
                      <c:pt idx="144">
                        <c:v>0.20823383841420079</c:v>
                      </c:pt>
                      <c:pt idx="145">
                        <c:v>0.20970140683049793</c:v>
                      </c:pt>
                      <c:pt idx="146">
                        <c:v>0.21107416682021524</c:v>
                      </c:pt>
                      <c:pt idx="147">
                        <c:v>0.21258487939364556</c:v>
                      </c:pt>
                      <c:pt idx="148">
                        <c:v>0.21401095782581114</c:v>
                      </c:pt>
                      <c:pt idx="149">
                        <c:v>0.21542547365955428</c:v>
                      </c:pt>
                      <c:pt idx="150">
                        <c:v>0.21691735673292784</c:v>
                      </c:pt>
                      <c:pt idx="151">
                        <c:v>0.21835193022551197</c:v>
                      </c:pt>
                      <c:pt idx="152">
                        <c:v>0.21984413873351424</c:v>
                      </c:pt>
                      <c:pt idx="153">
                        <c:v>0.22123991174535837</c:v>
                      </c:pt>
                      <c:pt idx="154">
                        <c:v>0.2226763836781111</c:v>
                      </c:pt>
                      <c:pt idx="155">
                        <c:v>0.22417475498519601</c:v>
                      </c:pt>
                      <c:pt idx="156">
                        <c:v>0.2255301397194191</c:v>
                      </c:pt>
                      <c:pt idx="157">
                        <c:v>0.22699834286995321</c:v>
                      </c:pt>
                      <c:pt idx="158">
                        <c:v>0.22852983643471184</c:v>
                      </c:pt>
                      <c:pt idx="159">
                        <c:v>0.22992792434260362</c:v>
                      </c:pt>
                      <c:pt idx="160">
                        <c:v>0.23132620169135984</c:v>
                      </c:pt>
                      <c:pt idx="161">
                        <c:v>0.23280539195995781</c:v>
                      </c:pt>
                      <c:pt idx="162">
                        <c:v>0.23425602378333527</c:v>
                      </c:pt>
                      <c:pt idx="163">
                        <c:v>0.23568883221114575</c:v>
                      </c:pt>
                      <c:pt idx="164">
                        <c:v>0.23717669690291868</c:v>
                      </c:pt>
                      <c:pt idx="165">
                        <c:v>0.23856978178394389</c:v>
                      </c:pt>
                      <c:pt idx="166">
                        <c:v>0.24004585034141024</c:v>
                      </c:pt>
                      <c:pt idx="167">
                        <c:v>0.2414923626449208</c:v>
                      </c:pt>
                      <c:pt idx="168">
                        <c:v>0.24291419225270944</c:v>
                      </c:pt>
                      <c:pt idx="169">
                        <c:v>0.2443701314989474</c:v>
                      </c:pt>
                      <c:pt idx="170">
                        <c:v>0.2458028697205788</c:v>
                      </c:pt>
                      <c:pt idx="171">
                        <c:v>0.24731429069130897</c:v>
                      </c:pt>
                      <c:pt idx="172">
                        <c:v>0.24868941962057919</c:v>
                      </c:pt>
                      <c:pt idx="173">
                        <c:v>0.25013074904823041</c:v>
                      </c:pt>
                      <c:pt idx="174">
                        <c:v>0.25155673016159269</c:v>
                      </c:pt>
                      <c:pt idx="175">
                        <c:v>0.25309327452347613</c:v>
                      </c:pt>
                      <c:pt idx="176">
                        <c:v>0.25441584395931338</c:v>
                      </c:pt>
                      <c:pt idx="177">
                        <c:v>0.25593282533953693</c:v>
                      </c:pt>
                      <c:pt idx="178">
                        <c:v>0.25735475452774192</c:v>
                      </c:pt>
                      <c:pt idx="179">
                        <c:v>0.25881805769333488</c:v>
                      </c:pt>
                      <c:pt idx="180">
                        <c:v>0.26020510333957864</c:v>
                      </c:pt>
                      <c:pt idx="181">
                        <c:v>0.26168610706195444</c:v>
                      </c:pt>
                      <c:pt idx="182">
                        <c:v>0.26312900236552861</c:v>
                      </c:pt>
                      <c:pt idx="183">
                        <c:v>0.2645741316833144</c:v>
                      </c:pt>
                      <c:pt idx="184">
                        <c:v>0.2660827852910751</c:v>
                      </c:pt>
                      <c:pt idx="185">
                        <c:v>0.26754674902110248</c:v>
                      </c:pt>
                      <c:pt idx="186">
                        <c:v>0.26892037976717759</c:v>
                      </c:pt>
                      <c:pt idx="187">
                        <c:v>0.27036027684052949</c:v>
                      </c:pt>
                      <c:pt idx="188">
                        <c:v>0.27185041368318436</c:v>
                      </c:pt>
                      <c:pt idx="189">
                        <c:v>0.27328561344861824</c:v>
                      </c:pt>
                      <c:pt idx="190">
                        <c:v>0.27477360004869611</c:v>
                      </c:pt>
                      <c:pt idx="191">
                        <c:v>0.27611254777853167</c:v>
                      </c:pt>
                      <c:pt idx="192">
                        <c:v>0.27764678450062547</c:v>
                      </c:pt>
                      <c:pt idx="193">
                        <c:v>0.2790377315568765</c:v>
                      </c:pt>
                      <c:pt idx="194">
                        <c:v>0.28051268018887943</c:v>
                      </c:pt>
                      <c:pt idx="195">
                        <c:v>0.28191361469673548</c:v>
                      </c:pt>
                      <c:pt idx="196">
                        <c:v>0.28340977618961588</c:v>
                      </c:pt>
                      <c:pt idx="197">
                        <c:v>0.28481562962502482</c:v>
                      </c:pt>
                      <c:pt idx="198">
                        <c:v>0.28625048962448302</c:v>
                      </c:pt>
                      <c:pt idx="199">
                        <c:v>0.2876443792598487</c:v>
                      </c:pt>
                      <c:pt idx="200">
                        <c:v>0.28911422625867506</c:v>
                      </c:pt>
                      <c:pt idx="201">
                        <c:v>0.29053901031029994</c:v>
                      </c:pt>
                      <c:pt idx="202">
                        <c:v>0.2920385450538816</c:v>
                      </c:pt>
                      <c:pt idx="203">
                        <c:v>0.29344022214552601</c:v>
                      </c:pt>
                      <c:pt idx="204">
                        <c:v>0.29489514406619866</c:v>
                      </c:pt>
                      <c:pt idx="205">
                        <c:v>0.29628566626333297</c:v>
                      </c:pt>
                      <c:pt idx="206">
                        <c:v>0.29776628234718794</c:v>
                      </c:pt>
                      <c:pt idx="207">
                        <c:v>0.2991739688337392</c:v>
                      </c:pt>
                      <c:pt idx="208">
                        <c:v>0.30063986261125941</c:v>
                      </c:pt>
                      <c:pt idx="209">
                        <c:v>0.30209823128942903</c:v>
                      </c:pt>
                      <c:pt idx="210">
                        <c:v>0.30349959592500281</c:v>
                      </c:pt>
                      <c:pt idx="211">
                        <c:v>0.30496875630330139</c:v>
                      </c:pt>
                      <c:pt idx="212">
                        <c:v>0.30640926802237134</c:v>
                      </c:pt>
                      <c:pt idx="213">
                        <c:v>0.30790558282295921</c:v>
                      </c:pt>
                      <c:pt idx="214">
                        <c:v>0.30931197606944821</c:v>
                      </c:pt>
                      <c:pt idx="215">
                        <c:v>0.31070724088610613</c:v>
                      </c:pt>
                      <c:pt idx="216">
                        <c:v>0.31220883644500741</c:v>
                      </c:pt>
                      <c:pt idx="217">
                        <c:v>0.31361099174886087</c:v>
                      </c:pt>
                      <c:pt idx="218">
                        <c:v>0.31501757933634178</c:v>
                      </c:pt>
                      <c:pt idx="219">
                        <c:v>0.31649754500800065</c:v>
                      </c:pt>
                      <c:pt idx="220">
                        <c:v>0.31793125589900356</c:v>
                      </c:pt>
                      <c:pt idx="221">
                        <c:v>0.31938215504600792</c:v>
                      </c:pt>
                      <c:pt idx="222">
                        <c:v>0.32080950289173404</c:v>
                      </c:pt>
                      <c:pt idx="223">
                        <c:v>0.3222504246090388</c:v>
                      </c:pt>
                      <c:pt idx="224">
                        <c:v>0.32369474177711527</c:v>
                      </c:pt>
                      <c:pt idx="225">
                        <c:v>0.32522344776605999</c:v>
                      </c:pt>
                      <c:pt idx="226">
                        <c:v>0.32660007579290323</c:v>
                      </c:pt>
                      <c:pt idx="227">
                        <c:v>0.32807783201480661</c:v>
                      </c:pt>
                      <c:pt idx="228">
                        <c:v>0.3294674097419909</c:v>
                      </c:pt>
                      <c:pt idx="229">
                        <c:v>0.33093160149288314</c:v>
                      </c:pt>
                      <c:pt idx="230">
                        <c:v>0.33233619602334485</c:v>
                      </c:pt>
                      <c:pt idx="231">
                        <c:v>0.33382083321025879</c:v>
                      </c:pt>
                      <c:pt idx="232">
                        <c:v>0.33520175628401983</c:v>
                      </c:pt>
                      <c:pt idx="233">
                        <c:v>0.33663114362155822</c:v>
                      </c:pt>
                      <c:pt idx="234">
                        <c:v>0.33811528649222211</c:v>
                      </c:pt>
                      <c:pt idx="235">
                        <c:v>0.33953108315930985</c:v>
                      </c:pt>
                      <c:pt idx="236">
                        <c:v>0.34094761666423967</c:v>
                      </c:pt>
                      <c:pt idx="237">
                        <c:v>0.34248692342004905</c:v>
                      </c:pt>
                      <c:pt idx="238">
                        <c:v>0.34385320301796363</c:v>
                      </c:pt>
                      <c:pt idx="239">
                        <c:v>0.34532440315444557</c:v>
                      </c:pt>
                      <c:pt idx="240">
                        <c:v>0.34673363305244093</c:v>
                      </c:pt>
                      <c:pt idx="241">
                        <c:v>0.34823564754174691</c:v>
                      </c:pt>
                      <c:pt idx="242">
                        <c:v>0.34970219571397199</c:v>
                      </c:pt>
                      <c:pt idx="243">
                        <c:v>0.35115563651741544</c:v>
                      </c:pt>
                      <c:pt idx="244">
                        <c:v>0.35262199279998258</c:v>
                      </c:pt>
                      <c:pt idx="245">
                        <c:v>0.35404540555106478</c:v>
                      </c:pt>
                      <c:pt idx="246">
                        <c:v>0.35545273868377381</c:v>
                      </c:pt>
                      <c:pt idx="247">
                        <c:v>0.35680688642219127</c:v>
                      </c:pt>
                      <c:pt idx="248">
                        <c:v>0.3582528796422747</c:v>
                      </c:pt>
                      <c:pt idx="249">
                        <c:v>0.3597421972672632</c:v>
                      </c:pt>
                      <c:pt idx="250">
                        <c:v>0.36118889750787803</c:v>
                      </c:pt>
                      <c:pt idx="251">
                        <c:v>0.36258360683873525</c:v>
                      </c:pt>
                      <c:pt idx="252">
                        <c:v>0.36410312262897965</c:v>
                      </c:pt>
                      <c:pt idx="253">
                        <c:v>0.36551157028070075</c:v>
                      </c:pt>
                      <c:pt idx="254">
                        <c:v>0.36700434850834657</c:v>
                      </c:pt>
                      <c:pt idx="255">
                        <c:v>0.36838160367065853</c:v>
                      </c:pt>
                      <c:pt idx="256">
                        <c:v>0.36979000375946891</c:v>
                      </c:pt>
                      <c:pt idx="257">
                        <c:v>0.37120285867015473</c:v>
                      </c:pt>
                      <c:pt idx="258">
                        <c:v>0.3726837643207071</c:v>
                      </c:pt>
                      <c:pt idx="259">
                        <c:v>0.37414937644975871</c:v>
                      </c:pt>
                      <c:pt idx="260">
                        <c:v>0.37557731083317009</c:v>
                      </c:pt>
                      <c:pt idx="261">
                        <c:v>0.37702000125288626</c:v>
                      </c:pt>
                      <c:pt idx="262">
                        <c:v>0.37838340102026796</c:v>
                      </c:pt>
                      <c:pt idx="263">
                        <c:v>0.37992303856809179</c:v>
                      </c:pt>
                      <c:pt idx="264">
                        <c:v>0.38137279003389085</c:v>
                      </c:pt>
                      <c:pt idx="265">
                        <c:v>0.38276637622832566</c:v>
                      </c:pt>
                      <c:pt idx="266">
                        <c:v>0.38417641710489053</c:v>
                      </c:pt>
                      <c:pt idx="267">
                        <c:v>0.3856282681570265</c:v>
                      </c:pt>
                      <c:pt idx="268">
                        <c:v>0.38709640603615358</c:v>
                      </c:pt>
                      <c:pt idx="269">
                        <c:v>0.38857354541327804</c:v>
                      </c:pt>
                      <c:pt idx="270">
                        <c:v>0.39004649146128006</c:v>
                      </c:pt>
                    </c:numCache>
                  </c:numRef>
                </c:xVal>
                <c:yVal>
                  <c:numRef>
                    <c:extLst xmlns:c15="http://schemas.microsoft.com/office/drawing/2012/chart">
                      <c:ext xmlns:c15="http://schemas.microsoft.com/office/drawing/2012/chart" uri="{02D57815-91ED-43cb-92C2-25804820EDAC}">
                        <c15:formulaRef>
                          <c15:sqref>'Graficas (2)'!$IX$5:$IX$275</c15:sqref>
                        </c15:formulaRef>
                      </c:ext>
                    </c:extLst>
                    <c:numCache>
                      <c:formatCode>General</c:formatCode>
                      <c:ptCount val="271"/>
                      <c:pt idx="0">
                        <c:v>7.8001214314983927E-2</c:v>
                      </c:pt>
                      <c:pt idx="1">
                        <c:v>0.46144515500339589</c:v>
                      </c:pt>
                      <c:pt idx="2">
                        <c:v>1.1429675583313943</c:v>
                      </c:pt>
                      <c:pt idx="3">
                        <c:v>2.2178034746508168</c:v>
                      </c:pt>
                      <c:pt idx="4">
                        <c:v>3.5175280926735062</c:v>
                      </c:pt>
                      <c:pt idx="5">
                        <c:v>4.7283458252788613</c:v>
                      </c:pt>
                      <c:pt idx="6">
                        <c:v>5.8941753264733405</c:v>
                      </c:pt>
                      <c:pt idx="7">
                        <c:v>7.1699776672321489</c:v>
                      </c:pt>
                      <c:pt idx="8">
                        <c:v>8.5403614709999047</c:v>
                      </c:pt>
                      <c:pt idx="9">
                        <c:v>9.8929521272151426</c:v>
                      </c:pt>
                      <c:pt idx="10">
                        <c:v>11.399029073121206</c:v>
                      </c:pt>
                      <c:pt idx="11">
                        <c:v>12.815726800457742</c:v>
                      </c:pt>
                      <c:pt idx="12">
                        <c:v>14.211072562737963</c:v>
                      </c:pt>
                      <c:pt idx="13">
                        <c:v>15.725808166462135</c:v>
                      </c:pt>
                      <c:pt idx="14">
                        <c:v>17.181848503807323</c:v>
                      </c:pt>
                      <c:pt idx="15">
                        <c:v>18.694109175810702</c:v>
                      </c:pt>
                      <c:pt idx="16">
                        <c:v>20.156609067192296</c:v>
                      </c:pt>
                      <c:pt idx="17">
                        <c:v>21.454921255039924</c:v>
                      </c:pt>
                      <c:pt idx="18">
                        <c:v>22.914283747219379</c:v>
                      </c:pt>
                      <c:pt idx="19">
                        <c:v>24.291353636943359</c:v>
                      </c:pt>
                      <c:pt idx="20">
                        <c:v>25.447841594677797</c:v>
                      </c:pt>
                      <c:pt idx="21">
                        <c:v>26.610888847335396</c:v>
                      </c:pt>
                      <c:pt idx="22">
                        <c:v>27.74783866198241</c:v>
                      </c:pt>
                      <c:pt idx="23">
                        <c:v>28.665779212988252</c:v>
                      </c:pt>
                      <c:pt idx="24">
                        <c:v>29.578194223308635</c:v>
                      </c:pt>
                      <c:pt idx="25">
                        <c:v>30.49608986480531</c:v>
                      </c:pt>
                      <c:pt idx="26">
                        <c:v>31.409317215038914</c:v>
                      </c:pt>
                      <c:pt idx="27">
                        <c:v>32.157053023801176</c:v>
                      </c:pt>
                      <c:pt idx="28">
                        <c:v>32.890999942181672</c:v>
                      </c:pt>
                      <c:pt idx="29">
                        <c:v>33.703575891472553</c:v>
                      </c:pt>
                      <c:pt idx="30">
                        <c:v>34.376515225952886</c:v>
                      </c:pt>
                      <c:pt idx="31">
                        <c:v>35.008438601222949</c:v>
                      </c:pt>
                      <c:pt idx="32">
                        <c:v>35.717513797872265</c:v>
                      </c:pt>
                      <c:pt idx="33">
                        <c:v>36.416367799104819</c:v>
                      </c:pt>
                      <c:pt idx="34">
                        <c:v>37.109523514702602</c:v>
                      </c:pt>
                      <c:pt idx="35">
                        <c:v>37.637890157105602</c:v>
                      </c:pt>
                      <c:pt idx="36">
                        <c:v>38.249268789637355</c:v>
                      </c:pt>
                      <c:pt idx="37">
                        <c:v>38.979400279667182</c:v>
                      </c:pt>
                      <c:pt idx="38">
                        <c:v>39.735823885208156</c:v>
                      </c:pt>
                      <c:pt idx="39">
                        <c:v>40.460218864300003</c:v>
                      </c:pt>
                      <c:pt idx="40">
                        <c:v>41.092320833199636</c:v>
                      </c:pt>
                      <c:pt idx="41">
                        <c:v>41.794250613610167</c:v>
                      </c:pt>
                      <c:pt idx="42">
                        <c:v>42.590715955333444</c:v>
                      </c:pt>
                      <c:pt idx="43">
                        <c:v>43.373684214044381</c:v>
                      </c:pt>
                      <c:pt idx="44">
                        <c:v>44.060709886074392</c:v>
                      </c:pt>
                      <c:pt idx="45">
                        <c:v>44.705221501219221</c:v>
                      </c:pt>
                      <c:pt idx="46">
                        <c:v>45.399917717423889</c:v>
                      </c:pt>
                      <c:pt idx="47">
                        <c:v>46.265441351439577</c:v>
                      </c:pt>
                      <c:pt idx="48">
                        <c:v>46.98840256833936</c:v>
                      </c:pt>
                      <c:pt idx="49">
                        <c:v>47.61523487631549</c:v>
                      </c:pt>
                      <c:pt idx="50">
                        <c:v>48.33922754975724</c:v>
                      </c:pt>
                      <c:pt idx="51">
                        <c:v>49.102170344985254</c:v>
                      </c:pt>
                      <c:pt idx="52">
                        <c:v>49.85918842709939</c:v>
                      </c:pt>
                      <c:pt idx="53">
                        <c:v>50.488184329012725</c:v>
                      </c:pt>
                      <c:pt idx="54">
                        <c:v>51.100460942847384</c:v>
                      </c:pt>
                      <c:pt idx="55">
                        <c:v>51.78925249855623</c:v>
                      </c:pt>
                      <c:pt idx="56">
                        <c:v>52.298587326478049</c:v>
                      </c:pt>
                      <c:pt idx="57">
                        <c:v>52.875141872272899</c:v>
                      </c:pt>
                      <c:pt idx="58">
                        <c:v>53.487474048570164</c:v>
                      </c:pt>
                      <c:pt idx="59">
                        <c:v>53.907607311585558</c:v>
                      </c:pt>
                      <c:pt idx="60">
                        <c:v>54.571918380497131</c:v>
                      </c:pt>
                      <c:pt idx="61">
                        <c:v>55.231524186131153</c:v>
                      </c:pt>
                      <c:pt idx="62">
                        <c:v>55.790648829194524</c:v>
                      </c:pt>
                      <c:pt idx="63">
                        <c:v>56.348864420238741</c:v>
                      </c:pt>
                      <c:pt idx="64">
                        <c:v>56.929447035688305</c:v>
                      </c:pt>
                      <c:pt idx="65">
                        <c:v>57.487437034779326</c:v>
                      </c:pt>
                      <c:pt idx="66">
                        <c:v>58.117045794832315</c:v>
                      </c:pt>
                      <c:pt idx="67">
                        <c:v>58.601464409276659</c:v>
                      </c:pt>
                      <c:pt idx="68">
                        <c:v>59.202097136218832</c:v>
                      </c:pt>
                      <c:pt idx="69">
                        <c:v>59.763081659608211</c:v>
                      </c:pt>
                      <c:pt idx="70">
                        <c:v>60.229464615150178</c:v>
                      </c:pt>
                      <c:pt idx="71">
                        <c:v>60.727590029570912</c:v>
                      </c:pt>
                      <c:pt idx="72">
                        <c:v>61.284425332071393</c:v>
                      </c:pt>
                      <c:pt idx="73">
                        <c:v>61.815884046404449</c:v>
                      </c:pt>
                      <c:pt idx="74">
                        <c:v>62.374611814735317</c:v>
                      </c:pt>
                      <c:pt idx="75">
                        <c:v>62.912339478792411</c:v>
                      </c:pt>
                      <c:pt idx="76">
                        <c:v>63.556356044928613</c:v>
                      </c:pt>
                      <c:pt idx="77">
                        <c:v>64.05123961942806</c:v>
                      </c:pt>
                      <c:pt idx="78">
                        <c:v>64.500067343375775</c:v>
                      </c:pt>
                      <c:pt idx="79">
                        <c:v>64.975161490417591</c:v>
                      </c:pt>
                      <c:pt idx="80">
                        <c:v>65.387358094306222</c:v>
                      </c:pt>
                      <c:pt idx="81">
                        <c:v>65.915465514844342</c:v>
                      </c:pt>
                      <c:pt idx="82">
                        <c:v>66.56219837520328</c:v>
                      </c:pt>
                      <c:pt idx="83">
                        <c:v>67.139492361289385</c:v>
                      </c:pt>
                      <c:pt idx="84">
                        <c:v>67.640756845963864</c:v>
                      </c:pt>
                      <c:pt idx="85">
                        <c:v>68.183734118326555</c:v>
                      </c:pt>
                      <c:pt idx="86">
                        <c:v>68.555395190312737</c:v>
                      </c:pt>
                      <c:pt idx="87">
                        <c:v>69.006051880133612</c:v>
                      </c:pt>
                      <c:pt idx="88">
                        <c:v>69.584514766747901</c:v>
                      </c:pt>
                      <c:pt idx="89">
                        <c:v>69.982852504973181</c:v>
                      </c:pt>
                      <c:pt idx="90">
                        <c:v>70.460403097728474</c:v>
                      </c:pt>
                      <c:pt idx="91">
                        <c:v>70.825184450665233</c:v>
                      </c:pt>
                      <c:pt idx="92">
                        <c:v>71.274497615075305</c:v>
                      </c:pt>
                      <c:pt idx="93">
                        <c:v>71.715172278726158</c:v>
                      </c:pt>
                      <c:pt idx="94">
                        <c:v>72.080459124743484</c:v>
                      </c:pt>
                      <c:pt idx="95">
                        <c:v>72.479132744321149</c:v>
                      </c:pt>
                      <c:pt idx="96">
                        <c:v>72.832791578435248</c:v>
                      </c:pt>
                      <c:pt idx="97">
                        <c:v>73.151102660046675</c:v>
                      </c:pt>
                      <c:pt idx="98">
                        <c:v>73.443037864690353</c:v>
                      </c:pt>
                      <c:pt idx="99">
                        <c:v>73.767917014245455</c:v>
                      </c:pt>
                      <c:pt idx="100">
                        <c:v>74.071926401544417</c:v>
                      </c:pt>
                      <c:pt idx="101">
                        <c:v>74.221870688687133</c:v>
                      </c:pt>
                      <c:pt idx="102">
                        <c:v>74.439634601193646</c:v>
                      </c:pt>
                      <c:pt idx="103">
                        <c:v>74.679090433297134</c:v>
                      </c:pt>
                      <c:pt idx="104">
                        <c:v>74.892348355418079</c:v>
                      </c:pt>
                      <c:pt idx="105">
                        <c:v>75.15360556099219</c:v>
                      </c:pt>
                      <c:pt idx="106">
                        <c:v>75.266320491636833</c:v>
                      </c:pt>
                      <c:pt idx="107">
                        <c:v>75.382530426505895</c:v>
                      </c:pt>
                      <c:pt idx="108">
                        <c:v>75.588716458654261</c:v>
                      </c:pt>
                      <c:pt idx="109">
                        <c:v>75.776855134539829</c:v>
                      </c:pt>
                      <c:pt idx="110">
                        <c:v>75.931302069965028</c:v>
                      </c:pt>
                      <c:pt idx="111">
                        <c:v>75.937312842231492</c:v>
                      </c:pt>
                      <c:pt idx="112">
                        <c:v>76.019837720846198</c:v>
                      </c:pt>
                      <c:pt idx="113">
                        <c:v>76.194277116487058</c:v>
                      </c:pt>
                      <c:pt idx="114">
                        <c:v>76.307439053409581</c:v>
                      </c:pt>
                      <c:pt idx="115">
                        <c:v>76.233374708568789</c:v>
                      </c:pt>
                      <c:pt idx="116">
                        <c:v>76.443195277742234</c:v>
                      </c:pt>
                      <c:pt idx="117">
                        <c:v>76.503197724161609</c:v>
                      </c:pt>
                      <c:pt idx="118">
                        <c:v>76.601336908046818</c:v>
                      </c:pt>
                      <c:pt idx="119">
                        <c:v>76.6774967514759</c:v>
                      </c:pt>
                      <c:pt idx="120">
                        <c:v>76.836141368283776</c:v>
                      </c:pt>
                      <c:pt idx="121">
                        <c:v>76.873815224482499</c:v>
                      </c:pt>
                      <c:pt idx="122">
                        <c:v>76.95251840830349</c:v>
                      </c:pt>
                      <c:pt idx="123">
                        <c:v>77.119259269656951</c:v>
                      </c:pt>
                      <c:pt idx="124">
                        <c:v>77.158249914442294</c:v>
                      </c:pt>
                      <c:pt idx="125">
                        <c:v>77.308198379213763</c:v>
                      </c:pt>
                      <c:pt idx="126">
                        <c:v>77.376123280822384</c:v>
                      </c:pt>
                      <c:pt idx="127">
                        <c:v>77.341863382850036</c:v>
                      </c:pt>
                      <c:pt idx="128">
                        <c:v>77.537607014138615</c:v>
                      </c:pt>
                      <c:pt idx="129">
                        <c:v>77.662910811302254</c:v>
                      </c:pt>
                      <c:pt idx="130">
                        <c:v>77.840470060104536</c:v>
                      </c:pt>
                      <c:pt idx="131">
                        <c:v>77.905154792843206</c:v>
                      </c:pt>
                      <c:pt idx="132">
                        <c:v>77.940664637341769</c:v>
                      </c:pt>
                      <c:pt idx="133">
                        <c:v>78.201702935168655</c:v>
                      </c:pt>
                      <c:pt idx="134">
                        <c:v>78.265866299837512</c:v>
                      </c:pt>
                      <c:pt idx="135">
                        <c:v>78.342712945435593</c:v>
                      </c:pt>
                      <c:pt idx="136">
                        <c:v>78.45366909437044</c:v>
                      </c:pt>
                      <c:pt idx="137">
                        <c:v>78.402153918549018</c:v>
                      </c:pt>
                      <c:pt idx="138">
                        <c:v>78.521094351578583</c:v>
                      </c:pt>
                      <c:pt idx="139">
                        <c:v>78.726493318467689</c:v>
                      </c:pt>
                      <c:pt idx="140">
                        <c:v>78.755910509176175</c:v>
                      </c:pt>
                      <c:pt idx="141">
                        <c:v>78.872217365032583</c:v>
                      </c:pt>
                      <c:pt idx="142">
                        <c:v>78.970389969947917</c:v>
                      </c:pt>
                      <c:pt idx="143">
                        <c:v>79.08982670527476</c:v>
                      </c:pt>
                      <c:pt idx="144">
                        <c:v>79.097388213338547</c:v>
                      </c:pt>
                      <c:pt idx="145">
                        <c:v>79.211674767924436</c:v>
                      </c:pt>
                      <c:pt idx="146">
                        <c:v>79.023482618390688</c:v>
                      </c:pt>
                      <c:pt idx="147">
                        <c:v>79.13139244043046</c:v>
                      </c:pt>
                      <c:pt idx="148">
                        <c:v>79.20333789196188</c:v>
                      </c:pt>
                      <c:pt idx="149">
                        <c:v>79.285214402592459</c:v>
                      </c:pt>
                      <c:pt idx="150">
                        <c:v>79.24975803174209</c:v>
                      </c:pt>
                      <c:pt idx="151">
                        <c:v>79.202602629299321</c:v>
                      </c:pt>
                      <c:pt idx="152">
                        <c:v>79.291400635267024</c:v>
                      </c:pt>
                      <c:pt idx="153">
                        <c:v>79.236660330039484</c:v>
                      </c:pt>
                      <c:pt idx="154">
                        <c:v>79.241391076852366</c:v>
                      </c:pt>
                      <c:pt idx="155">
                        <c:v>79.531366973605458</c:v>
                      </c:pt>
                      <c:pt idx="156">
                        <c:v>79.369273306489603</c:v>
                      </c:pt>
                      <c:pt idx="157">
                        <c:v>79.521200296244075</c:v>
                      </c:pt>
                      <c:pt idx="158">
                        <c:v>79.630451972642987</c:v>
                      </c:pt>
                      <c:pt idx="159">
                        <c:v>79.476538102648192</c:v>
                      </c:pt>
                      <c:pt idx="160">
                        <c:v>79.432119882571939</c:v>
                      </c:pt>
                      <c:pt idx="161">
                        <c:v>79.585753015913824</c:v>
                      </c:pt>
                      <c:pt idx="162">
                        <c:v>79.710929813163105</c:v>
                      </c:pt>
                      <c:pt idx="163">
                        <c:v>79.679114663543885</c:v>
                      </c:pt>
                      <c:pt idx="164">
                        <c:v>79.755769138218824</c:v>
                      </c:pt>
                      <c:pt idx="165">
                        <c:v>79.640854268266736</c:v>
                      </c:pt>
                      <c:pt idx="166">
                        <c:v>79.774369612530052</c:v>
                      </c:pt>
                      <c:pt idx="167">
                        <c:v>79.824771868048529</c:v>
                      </c:pt>
                      <c:pt idx="168">
                        <c:v>79.824977407383713</c:v>
                      </c:pt>
                      <c:pt idx="169">
                        <c:v>79.894272571227049</c:v>
                      </c:pt>
                      <c:pt idx="170">
                        <c:v>79.880812251347578</c:v>
                      </c:pt>
                      <c:pt idx="171">
                        <c:v>80.107756085301247</c:v>
                      </c:pt>
                      <c:pt idx="172">
                        <c:v>80.107985019357557</c:v>
                      </c:pt>
                      <c:pt idx="173">
                        <c:v>80.216048578135798</c:v>
                      </c:pt>
                      <c:pt idx="174">
                        <c:v>80.222037626732643</c:v>
                      </c:pt>
                      <c:pt idx="175">
                        <c:v>80.298392983187952</c:v>
                      </c:pt>
                      <c:pt idx="176">
                        <c:v>80.36580654303566</c:v>
                      </c:pt>
                      <c:pt idx="177">
                        <c:v>80.420231019528671</c:v>
                      </c:pt>
                      <c:pt idx="178">
                        <c:v>80.457171284116356</c:v>
                      </c:pt>
                      <c:pt idx="179">
                        <c:v>80.583750093578985</c:v>
                      </c:pt>
                      <c:pt idx="180">
                        <c:v>80.745952379042635</c:v>
                      </c:pt>
                      <c:pt idx="181">
                        <c:v>80.882265063526773</c:v>
                      </c:pt>
                      <c:pt idx="182">
                        <c:v>80.912183569687002</c:v>
                      </c:pt>
                      <c:pt idx="183">
                        <c:v>81.002679363984541</c:v>
                      </c:pt>
                      <c:pt idx="184">
                        <c:v>81.236680048447226</c:v>
                      </c:pt>
                      <c:pt idx="185">
                        <c:v>81.305470554735734</c:v>
                      </c:pt>
                      <c:pt idx="186">
                        <c:v>81.324714383876724</c:v>
                      </c:pt>
                      <c:pt idx="187">
                        <c:v>81.319773084573995</c:v>
                      </c:pt>
                      <c:pt idx="188">
                        <c:v>81.450248786148251</c:v>
                      </c:pt>
                      <c:pt idx="189">
                        <c:v>81.662786485070228</c:v>
                      </c:pt>
                      <c:pt idx="190">
                        <c:v>81.737647921479336</c:v>
                      </c:pt>
                      <c:pt idx="191">
                        <c:v>81.746668257507807</c:v>
                      </c:pt>
                      <c:pt idx="192">
                        <c:v>81.914938130989114</c:v>
                      </c:pt>
                      <c:pt idx="193">
                        <c:v>82.107343001369003</c:v>
                      </c:pt>
                      <c:pt idx="194">
                        <c:v>82.307267603525048</c:v>
                      </c:pt>
                      <c:pt idx="195">
                        <c:v>82.314603519635597</c:v>
                      </c:pt>
                      <c:pt idx="196">
                        <c:v>82.545375732589065</c:v>
                      </c:pt>
                      <c:pt idx="197">
                        <c:v>82.564014641084938</c:v>
                      </c:pt>
                      <c:pt idx="198">
                        <c:v>82.638847669618485</c:v>
                      </c:pt>
                      <c:pt idx="199">
                        <c:v>82.732643790640111</c:v>
                      </c:pt>
                      <c:pt idx="200">
                        <c:v>82.860577822873992</c:v>
                      </c:pt>
                      <c:pt idx="201">
                        <c:v>82.994556048404448</c:v>
                      </c:pt>
                      <c:pt idx="202">
                        <c:v>83.149912035848814</c:v>
                      </c:pt>
                      <c:pt idx="203">
                        <c:v>83.30491877352847</c:v>
                      </c:pt>
                      <c:pt idx="204">
                        <c:v>83.370268584766535</c:v>
                      </c:pt>
                      <c:pt idx="205">
                        <c:v>83.543242468236755</c:v>
                      </c:pt>
                      <c:pt idx="206">
                        <c:v>83.731533209809328</c:v>
                      </c:pt>
                      <c:pt idx="207">
                        <c:v>83.976798452472707</c:v>
                      </c:pt>
                      <c:pt idx="208">
                        <c:v>84.092171190537371</c:v>
                      </c:pt>
                      <c:pt idx="209">
                        <c:v>84.222110484578323</c:v>
                      </c:pt>
                      <c:pt idx="210">
                        <c:v>84.33151756876714</c:v>
                      </c:pt>
                      <c:pt idx="211">
                        <c:v>84.465741438869003</c:v>
                      </c:pt>
                      <c:pt idx="212">
                        <c:v>84.685723672249352</c:v>
                      </c:pt>
                      <c:pt idx="213">
                        <c:v>84.860072831108852</c:v>
                      </c:pt>
                      <c:pt idx="214">
                        <c:v>84.997615409501307</c:v>
                      </c:pt>
                      <c:pt idx="215">
                        <c:v>85.26620853118591</c:v>
                      </c:pt>
                      <c:pt idx="216">
                        <c:v>85.575465020213144</c:v>
                      </c:pt>
                      <c:pt idx="217">
                        <c:v>85.628360484578309</c:v>
                      </c:pt>
                      <c:pt idx="218">
                        <c:v>85.762001157704532</c:v>
                      </c:pt>
                      <c:pt idx="219">
                        <c:v>85.913824542265644</c:v>
                      </c:pt>
                      <c:pt idx="220">
                        <c:v>86.107196951467415</c:v>
                      </c:pt>
                      <c:pt idx="221">
                        <c:v>86.242986596830178</c:v>
                      </c:pt>
                      <c:pt idx="222">
                        <c:v>86.522478316435738</c:v>
                      </c:pt>
                      <c:pt idx="223">
                        <c:v>86.739818617385353</c:v>
                      </c:pt>
                      <c:pt idx="224">
                        <c:v>86.986094846209852</c:v>
                      </c:pt>
                      <c:pt idx="225">
                        <c:v>87.195322192098843</c:v>
                      </c:pt>
                      <c:pt idx="226">
                        <c:v>87.344918065002673</c:v>
                      </c:pt>
                      <c:pt idx="227">
                        <c:v>87.444719945136143</c:v>
                      </c:pt>
                      <c:pt idx="228">
                        <c:v>87.612160977070644</c:v>
                      </c:pt>
                      <c:pt idx="229">
                        <c:v>87.770307620529778</c:v>
                      </c:pt>
                      <c:pt idx="230">
                        <c:v>88.037565572061197</c:v>
                      </c:pt>
                      <c:pt idx="231">
                        <c:v>88.347211416089323</c:v>
                      </c:pt>
                      <c:pt idx="232">
                        <c:v>88.462684417244219</c:v>
                      </c:pt>
                      <c:pt idx="233">
                        <c:v>88.717885732161335</c:v>
                      </c:pt>
                      <c:pt idx="234">
                        <c:v>88.964561342295639</c:v>
                      </c:pt>
                      <c:pt idx="235">
                        <c:v>89.191018900260985</c:v>
                      </c:pt>
                      <c:pt idx="236">
                        <c:v>89.422563139010208</c:v>
                      </c:pt>
                      <c:pt idx="237">
                        <c:v>89.681785003850194</c:v>
                      </c:pt>
                      <c:pt idx="238">
                        <c:v>89.946750272715605</c:v>
                      </c:pt>
                      <c:pt idx="239">
                        <c:v>90.167664952836361</c:v>
                      </c:pt>
                      <c:pt idx="240">
                        <c:v>90.383529715306437</c:v>
                      </c:pt>
                      <c:pt idx="241">
                        <c:v>90.640488976407539</c:v>
                      </c:pt>
                      <c:pt idx="242">
                        <c:v>90.843393063398494</c:v>
                      </c:pt>
                      <c:pt idx="243">
                        <c:v>91.108396766448607</c:v>
                      </c:pt>
                      <c:pt idx="244">
                        <c:v>91.475102335194322</c:v>
                      </c:pt>
                      <c:pt idx="245">
                        <c:v>91.642720498588375</c:v>
                      </c:pt>
                      <c:pt idx="246">
                        <c:v>91.724978008962211</c:v>
                      </c:pt>
                      <c:pt idx="247">
                        <c:v>91.897811524105961</c:v>
                      </c:pt>
                      <c:pt idx="248">
                        <c:v>92.135710771731766</c:v>
                      </c:pt>
                      <c:pt idx="249">
                        <c:v>92.42967212632621</c:v>
                      </c:pt>
                      <c:pt idx="250">
                        <c:v>92.755259801719859</c:v>
                      </c:pt>
                      <c:pt idx="251">
                        <c:v>93.055566138881858</c:v>
                      </c:pt>
                      <c:pt idx="252">
                        <c:v>93.342350327258799</c:v>
                      </c:pt>
                      <c:pt idx="253">
                        <c:v>93.516500630989185</c:v>
                      </c:pt>
                      <c:pt idx="254">
                        <c:v>93.821454162388846</c:v>
                      </c:pt>
                      <c:pt idx="255">
                        <c:v>93.975048861546071</c:v>
                      </c:pt>
                      <c:pt idx="256">
                        <c:v>94.234272397437579</c:v>
                      </c:pt>
                      <c:pt idx="257">
                        <c:v>94.54357567590705</c:v>
                      </c:pt>
                      <c:pt idx="258">
                        <c:v>94.967267443104177</c:v>
                      </c:pt>
                      <c:pt idx="259">
                        <c:v>95.152017226535804</c:v>
                      </c:pt>
                      <c:pt idx="260">
                        <c:v>95.391607578285559</c:v>
                      </c:pt>
                      <c:pt idx="261">
                        <c:v>95.753351795110476</c:v>
                      </c:pt>
                      <c:pt idx="262">
                        <c:v>96.00857149159404</c:v>
                      </c:pt>
                      <c:pt idx="263">
                        <c:v>96.343179503016032</c:v>
                      </c:pt>
                      <c:pt idx="264">
                        <c:v>96.645699983423285</c:v>
                      </c:pt>
                      <c:pt idx="265">
                        <c:v>96.848508820478315</c:v>
                      </c:pt>
                      <c:pt idx="266">
                        <c:v>97.124889042180072</c:v>
                      </c:pt>
                      <c:pt idx="267">
                        <c:v>97.481813946462282</c:v>
                      </c:pt>
                      <c:pt idx="268">
                        <c:v>97.760705758577217</c:v>
                      </c:pt>
                      <c:pt idx="269">
                        <c:v>98.037370059034984</c:v>
                      </c:pt>
                      <c:pt idx="270">
                        <c:v>98.272557190066806</c:v>
                      </c:pt>
                    </c:numCache>
                  </c:numRef>
                </c:yVal>
                <c:smooth val="1"/>
                <c:extLst xmlns:c15="http://schemas.microsoft.com/office/drawing/2012/chart">
                  <c:ext xmlns:c16="http://schemas.microsoft.com/office/drawing/2014/chart" uri="{C3380CC4-5D6E-409C-BE32-E72D297353CC}">
                    <c16:uniqueId val="{00000008-7313-4C94-8502-9533E11867D1}"/>
                  </c:ext>
                </c:extLst>
              </c15:ser>
            </c15:filteredScatterSeries>
          </c:ext>
        </c:extLst>
      </c:scatterChart>
      <c:valAx>
        <c:axId val="1329149471"/>
        <c:scaling>
          <c:orientation val="minMax"/>
          <c:max val="0.4"/>
          <c:min val="0"/>
        </c:scaling>
        <c:delete val="0"/>
        <c:axPos val="b"/>
        <c:majorGridlines>
          <c:spPr>
            <a:ln w="9525" cap="flat" cmpd="sng" algn="ctr">
              <a:solidFill>
                <a:schemeClr val="dk1">
                  <a:lumMod val="15000"/>
                  <a:lumOff val="85000"/>
                </a:schemeClr>
              </a:solidFill>
              <a:round/>
            </a:ln>
            <a:effectLst/>
          </c:spPr>
        </c:majorGridlines>
        <c:title>
          <c:tx>
            <c:rich>
              <a:bodyPr rot="0" spcFirstLastPara="1" vertOverflow="ellipsis" vert="horz" wrap="square" anchor="ctr" anchorCtr="1"/>
              <a:lstStyle/>
              <a:p>
                <a:pPr>
                  <a:defRPr sz="1400" b="1" i="0" u="none" strike="noStrike" kern="1200" baseline="0">
                    <a:solidFill>
                      <a:schemeClr val="dk1">
                        <a:lumMod val="50000"/>
                        <a:lumOff val="50000"/>
                      </a:schemeClr>
                    </a:solidFill>
                    <a:latin typeface="+mn-lt"/>
                    <a:ea typeface="+mn-ea"/>
                    <a:cs typeface="+mn-cs"/>
                  </a:defRPr>
                </a:pPr>
                <a:r>
                  <a:rPr lang="es-ES" sz="1400" baseline="0"/>
                  <a:t> </a:t>
                </a:r>
                <a:r>
                  <a:rPr lang="az-Cyrl-AZ" sz="1400" baseline="0"/>
                  <a:t>Ԑ</a:t>
                </a:r>
                <a:r>
                  <a:rPr lang="es-ES" sz="1400" baseline="0"/>
                  <a:t> [mm/mm]</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dk1">
                      <a:lumMod val="50000"/>
                      <a:lumOff val="50000"/>
                    </a:schemeClr>
                  </a:solidFill>
                  <a:latin typeface="+mn-lt"/>
                  <a:ea typeface="+mn-ea"/>
                  <a:cs typeface="+mn-cs"/>
                </a:defRPr>
              </a:pPr>
              <a:endParaRPr lang="es-E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50000"/>
                    <a:lumOff val="50000"/>
                  </a:schemeClr>
                </a:solidFill>
                <a:latin typeface="+mn-lt"/>
                <a:ea typeface="+mn-ea"/>
                <a:cs typeface="+mn-cs"/>
              </a:defRPr>
            </a:pPr>
            <a:endParaRPr lang="es-ES"/>
          </a:p>
        </c:txPr>
        <c:crossAx val="1329145311"/>
        <c:crosses val="autoZero"/>
        <c:crossBetween val="midCat"/>
        <c:majorUnit val="0.1"/>
      </c:valAx>
      <c:valAx>
        <c:axId val="1329145311"/>
        <c:scaling>
          <c:orientation val="minMax"/>
          <c:max val="120"/>
        </c:scaling>
        <c:delete val="0"/>
        <c:axPos val="l"/>
        <c:majorGridlines>
          <c:spPr>
            <a:ln w="9525" cap="flat" cmpd="sng" algn="ctr">
              <a:solidFill>
                <a:schemeClr val="dk1">
                  <a:lumMod val="15000"/>
                  <a:lumOff val="85000"/>
                </a:schemeClr>
              </a:solidFill>
              <a:round/>
            </a:ln>
            <a:effectLst/>
          </c:spPr>
        </c:majorGridlines>
        <c:title>
          <c:tx>
            <c:rich>
              <a:bodyPr rot="-5400000" spcFirstLastPara="1" vertOverflow="ellipsis" vert="horz" wrap="square" anchor="ctr" anchorCtr="1"/>
              <a:lstStyle/>
              <a:p>
                <a:pPr>
                  <a:defRPr sz="1400" b="1" i="0" u="none" strike="noStrike" kern="1200" baseline="0">
                    <a:solidFill>
                      <a:schemeClr val="dk1">
                        <a:lumMod val="50000"/>
                        <a:lumOff val="50000"/>
                      </a:schemeClr>
                    </a:solidFill>
                    <a:latin typeface="+mn-lt"/>
                    <a:ea typeface="+mn-ea"/>
                    <a:cs typeface="+mn-cs"/>
                  </a:defRPr>
                </a:pPr>
                <a:r>
                  <a:rPr lang="el-GR" sz="1400" baseline="0"/>
                  <a:t>σ</a:t>
                </a:r>
                <a:r>
                  <a:rPr lang="es-ES" sz="1400" baseline="0"/>
                  <a:t> [MPa]</a:t>
                </a:r>
              </a:p>
            </c:rich>
          </c:tx>
          <c:overlay val="0"/>
          <c:spPr>
            <a:noFill/>
            <a:ln>
              <a:noFill/>
            </a:ln>
            <a:effectLst/>
          </c:spPr>
          <c:txPr>
            <a:bodyPr rot="-5400000" spcFirstLastPara="1" vertOverflow="ellipsis" vert="horz" wrap="square" anchor="ctr" anchorCtr="1"/>
            <a:lstStyle/>
            <a:p>
              <a:pPr>
                <a:defRPr sz="1400" b="1" i="0" u="none" strike="noStrike" kern="1200" baseline="0">
                  <a:solidFill>
                    <a:schemeClr val="dk1">
                      <a:lumMod val="50000"/>
                      <a:lumOff val="50000"/>
                    </a:schemeClr>
                  </a:solidFill>
                  <a:latin typeface="+mn-lt"/>
                  <a:ea typeface="+mn-ea"/>
                  <a:cs typeface="+mn-cs"/>
                </a:defRPr>
              </a:pPr>
              <a:endParaRPr lang="es-E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50000"/>
                    <a:lumOff val="50000"/>
                  </a:schemeClr>
                </a:solidFill>
                <a:latin typeface="+mn-lt"/>
                <a:ea typeface="+mn-ea"/>
                <a:cs typeface="+mn-cs"/>
              </a:defRPr>
            </a:pPr>
            <a:endParaRPr lang="es-ES"/>
          </a:p>
        </c:txPr>
        <c:crossAx val="1329149471"/>
        <c:crosses val="autoZero"/>
        <c:crossBetween val="midCat"/>
        <c:majorUnit val="10"/>
      </c:valAx>
      <c:spPr>
        <a:noFill/>
        <a:ln>
          <a:noFill/>
        </a:ln>
        <a:effectLst/>
      </c:spPr>
    </c:plotArea>
    <c:legend>
      <c:legendPos val="t"/>
      <c:overlay val="0"/>
      <c:spPr>
        <a:noFill/>
        <a:ln>
          <a:noFill/>
        </a:ln>
        <a:effectLst/>
      </c:spPr>
      <c:txPr>
        <a:bodyPr rot="0" spcFirstLastPara="1" vertOverflow="ellipsis" vert="horz" wrap="square" anchor="ctr" anchorCtr="1"/>
        <a:lstStyle/>
        <a:p>
          <a:pPr>
            <a:defRPr sz="1400" b="1" i="0" u="none" strike="noStrike" kern="1200" baseline="0">
              <a:solidFill>
                <a:schemeClr val="dk1">
                  <a:lumMod val="50000"/>
                  <a:lumOff val="50000"/>
                </a:schemeClr>
              </a:solidFill>
              <a:latin typeface="+mn-lt"/>
              <a:ea typeface="+mn-ea"/>
              <a:cs typeface="+mn-cs"/>
            </a:defRPr>
          </a:pPr>
          <a:endParaRPr lang="es-E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chemeClr val="dk1">
          <a:lumMod val="15000"/>
          <a:lumOff val="85000"/>
        </a:schemeClr>
      </a:solidFill>
      <a:round/>
    </a:ln>
    <a:effectLst/>
  </c:spPr>
  <c:txPr>
    <a:bodyPr/>
    <a:lstStyle/>
    <a:p>
      <a:pPr>
        <a:defRPr/>
      </a:pPr>
      <a:endParaRPr lang="es-E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Resistance</a:t>
            </a:r>
            <a:r>
              <a:rPr lang="en-US" baseline="0"/>
              <a:t> to compression</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ES"/>
        </a:p>
      </c:txPr>
    </c:title>
    <c:autoTitleDeleted val="0"/>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tx1"/>
              </a:solidFill>
              <a:ln>
                <a:solidFill>
                  <a:schemeClr val="tx1"/>
                </a:solidFill>
              </a:ln>
              <a:effectLst/>
            </c:spPr>
            <c:extLst>
              <c:ext xmlns:c16="http://schemas.microsoft.com/office/drawing/2014/chart" uri="{C3380CC4-5D6E-409C-BE32-E72D297353CC}">
                <c16:uniqueId val="{00000001-7BD8-443B-A073-72C564ABF55A}"/>
              </c:ext>
            </c:extLst>
          </c:dPt>
          <c:dPt>
            <c:idx val="5"/>
            <c:invertIfNegative val="0"/>
            <c:bubble3D val="0"/>
            <c:spPr>
              <a:solidFill>
                <a:srgbClr val="FFC000"/>
              </a:solidFill>
              <a:ln>
                <a:solidFill>
                  <a:srgbClr val="FFC000"/>
                </a:solidFill>
              </a:ln>
              <a:effectLst/>
            </c:spPr>
            <c:extLst>
              <c:ext xmlns:c16="http://schemas.microsoft.com/office/drawing/2014/chart" uri="{C3380CC4-5D6E-409C-BE32-E72D297353CC}">
                <c16:uniqueId val="{00000003-7BD8-443B-A073-72C564ABF55A}"/>
              </c:ext>
            </c:extLst>
          </c:dPt>
          <c:dPt>
            <c:idx val="6"/>
            <c:invertIfNegative val="0"/>
            <c:bubble3D val="0"/>
            <c:spPr>
              <a:solidFill>
                <a:srgbClr val="FFC000"/>
              </a:solidFill>
              <a:ln>
                <a:solidFill>
                  <a:srgbClr val="FFC000"/>
                </a:solidFill>
              </a:ln>
              <a:effectLst/>
            </c:spPr>
            <c:extLst>
              <c:ext xmlns:c16="http://schemas.microsoft.com/office/drawing/2014/chart" uri="{C3380CC4-5D6E-409C-BE32-E72D297353CC}">
                <c16:uniqueId val="{00000005-7BD8-443B-A073-72C564ABF55A}"/>
              </c:ext>
            </c:extLst>
          </c:dPt>
          <c:dPt>
            <c:idx val="7"/>
            <c:invertIfNegative val="0"/>
            <c:bubble3D val="0"/>
            <c:spPr>
              <a:solidFill>
                <a:srgbClr val="FFC000"/>
              </a:solidFill>
              <a:ln>
                <a:solidFill>
                  <a:srgbClr val="FFC000"/>
                </a:solidFill>
              </a:ln>
              <a:effectLst/>
            </c:spPr>
            <c:extLst>
              <c:ext xmlns:c16="http://schemas.microsoft.com/office/drawing/2014/chart" uri="{C3380CC4-5D6E-409C-BE32-E72D297353CC}">
                <c16:uniqueId val="{00000007-7BD8-443B-A073-72C564ABF55A}"/>
              </c:ext>
            </c:extLst>
          </c:dPt>
          <c:dPt>
            <c:idx val="8"/>
            <c:invertIfNegative val="0"/>
            <c:bubble3D val="0"/>
            <c:spPr>
              <a:solidFill>
                <a:srgbClr val="FFC000"/>
              </a:solidFill>
              <a:ln>
                <a:solidFill>
                  <a:srgbClr val="FFC000"/>
                </a:solidFill>
              </a:ln>
              <a:effectLst/>
            </c:spPr>
            <c:extLst>
              <c:ext xmlns:c16="http://schemas.microsoft.com/office/drawing/2014/chart" uri="{C3380CC4-5D6E-409C-BE32-E72D297353CC}">
                <c16:uniqueId val="{00000009-7BD8-443B-A073-72C564ABF55A}"/>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E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'Graficas (2)'!$JL$26:$JL$34</c:f>
              <c:strCache>
                <c:ptCount val="9"/>
                <c:pt idx="0">
                  <c:v>Without antibiotics</c:v>
                </c:pt>
                <c:pt idx="1">
                  <c:v>2 grams</c:v>
                </c:pt>
                <c:pt idx="2">
                  <c:v>4 grams</c:v>
                </c:pt>
                <c:pt idx="3">
                  <c:v>6 grams</c:v>
                </c:pt>
                <c:pt idx="4">
                  <c:v>8 grams</c:v>
                </c:pt>
                <c:pt idx="5">
                  <c:v>1 ampoules</c:v>
                </c:pt>
                <c:pt idx="6">
                  <c:v>2 ampoules</c:v>
                </c:pt>
                <c:pt idx="7">
                  <c:v>3 ampoules</c:v>
                </c:pt>
                <c:pt idx="8">
                  <c:v>6.25 ampoules</c:v>
                </c:pt>
              </c:strCache>
            </c:strRef>
          </c:cat>
          <c:val>
            <c:numRef>
              <c:f>'Graficas (2)'!$JM$26:$JM$34</c:f>
              <c:numCache>
                <c:formatCode>0.00</c:formatCode>
                <c:ptCount val="9"/>
                <c:pt idx="0">
                  <c:v>92.240000000000009</c:v>
                </c:pt>
                <c:pt idx="1">
                  <c:v>85.463999999999984</c:v>
                </c:pt>
                <c:pt idx="2">
                  <c:v>64.646000000000001</c:v>
                </c:pt>
                <c:pt idx="3">
                  <c:v>78.5</c:v>
                </c:pt>
                <c:pt idx="4">
                  <c:v>72.986000000000004</c:v>
                </c:pt>
                <c:pt idx="5">
                  <c:v>63.6</c:v>
                </c:pt>
                <c:pt idx="6">
                  <c:v>58.44</c:v>
                </c:pt>
                <c:pt idx="7">
                  <c:v>53.83</c:v>
                </c:pt>
                <c:pt idx="8">
                  <c:v>33.495999999999995</c:v>
                </c:pt>
              </c:numCache>
            </c:numRef>
          </c:val>
          <c:extLst>
            <c:ext xmlns:c16="http://schemas.microsoft.com/office/drawing/2014/chart" uri="{C3380CC4-5D6E-409C-BE32-E72D297353CC}">
              <c16:uniqueId val="{0000000A-7BD8-443B-A073-72C564ABF55A}"/>
            </c:ext>
          </c:extLst>
        </c:ser>
        <c:dLbls>
          <c:showLegendKey val="0"/>
          <c:showVal val="0"/>
          <c:showCatName val="0"/>
          <c:showSerName val="0"/>
          <c:showPercent val="0"/>
          <c:showBubbleSize val="0"/>
        </c:dLbls>
        <c:gapWidth val="219"/>
        <c:overlap val="-27"/>
        <c:axId val="1457621343"/>
        <c:axId val="1457621759"/>
      </c:barChart>
      <c:catAx>
        <c:axId val="14576213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ES"/>
          </a:p>
        </c:txPr>
        <c:crossAx val="1457621759"/>
        <c:crosses val="autoZero"/>
        <c:auto val="1"/>
        <c:lblAlgn val="ctr"/>
        <c:lblOffset val="100"/>
        <c:noMultiLvlLbl val="0"/>
      </c:catAx>
      <c:valAx>
        <c:axId val="145762175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l-GR" sz="1600" b="1" i="0" baseline="0">
                    <a:effectLst/>
                  </a:rPr>
                  <a:t>σ</a:t>
                </a:r>
                <a:r>
                  <a:rPr lang="es-ES" sz="1600" b="1" i="0" baseline="0">
                    <a:effectLst/>
                  </a:rPr>
                  <a:t> [MPa]</a:t>
                </a:r>
                <a:endParaRPr lang="en-US" sz="900">
                  <a:effectLst/>
                </a:endParaRP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1457621343"/>
        <c:crosses val="autoZero"/>
        <c:crossBetween val="between"/>
      </c:valAx>
      <c:spPr>
        <a:noFill/>
        <a:ln>
          <a:noFill/>
        </a:ln>
        <a:effectLst/>
      </c:spPr>
    </c:plotArea>
    <c:legend>
      <c:legendPos val="r"/>
      <c:legendEntry>
        <c:idx val="2"/>
        <c:delete val="1"/>
      </c:legendEntry>
      <c:legendEntry>
        <c:idx val="3"/>
        <c:delete val="1"/>
      </c:legendEntry>
      <c:legendEntry>
        <c:idx val="4"/>
        <c:delete val="1"/>
      </c:legendEntry>
      <c:legendEntry>
        <c:idx val="6"/>
        <c:delete val="1"/>
      </c:legendEntry>
      <c:legendEntry>
        <c:idx val="7"/>
        <c:delete val="1"/>
      </c:legendEntry>
      <c:legendEntry>
        <c:idx val="8"/>
        <c:delete val="1"/>
      </c:legendEntry>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legend>
    <c:plotVisOnly val="1"/>
    <c:dispBlanksAs val="gap"/>
    <c:showDLblsOverMax val="0"/>
  </c:chart>
  <c:spPr>
    <a:noFill/>
    <a:ln>
      <a:noFill/>
    </a:ln>
    <a:effectLst/>
  </c:spPr>
  <c:txPr>
    <a:bodyPr/>
    <a:lstStyle/>
    <a:p>
      <a:pPr>
        <a:defRPr/>
      </a:pPr>
      <a:endParaRPr lang="es-E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4">
  <cs:axisTitle>
    <cs:lnRef idx="0"/>
    <cs:fillRef idx="0"/>
    <cs:effectRef idx="0"/>
    <cs:fontRef idx="minor">
      <a:schemeClr val="dk1">
        <a:lumMod val="50000"/>
        <a:lumOff val="50000"/>
      </a:schemeClr>
    </cs:fontRef>
    <cs:defRPr sz="900" b="1" kern="1200"/>
  </cs:axisTitle>
  <cs:categoryAxis>
    <cs:lnRef idx="0"/>
    <cs:fillRef idx="0"/>
    <cs:effectRef idx="0"/>
    <cs:fontRef idx="minor">
      <a:schemeClr val="dk1">
        <a:lumMod val="50000"/>
        <a:lumOff val="50000"/>
      </a:schemeClr>
    </cs:fontRef>
    <cs:spPr>
      <a:ln w="9525" cap="flat" cmpd="sng" algn="ctr">
        <a:solidFill>
          <a:schemeClr val="dk1">
            <a:lumMod val="15000"/>
            <a:lumOff val="85000"/>
          </a:schemeClr>
        </a:solidFill>
        <a:round/>
      </a:ln>
    </cs:spPr>
    <cs:defRPr sz="900" kern="1200"/>
  </cs:categoryAxis>
  <cs:chartArea>
    <cs:lnRef idx="0"/>
    <cs:fillRef idx="0"/>
    <cs:effectRef idx="0"/>
    <cs:fontRef idx="minor">
      <a:schemeClr val="dk1"/>
    </cs:fontRef>
    <cs:spPr>
      <a:gradFill flip="none" rotWithShape="1">
        <a:gsLst>
          <a:gs pos="100000">
            <a:schemeClr val="lt1">
              <a:lumMod val="95000"/>
            </a:schemeClr>
          </a:gs>
          <a:gs pos="43000">
            <a:schemeClr val="lt1"/>
          </a:gs>
        </a:gsLst>
        <a:path path="circle">
          <a:fillToRect l="50000" t="50000" r="50000" b="50000"/>
        </a:path>
        <a:tileRect/>
      </a:gra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a:solidFill>
          <a:schemeClr val="phClr">
            <a:alpha val="20000"/>
          </a:schemeClr>
        </a:solidFill>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phClr"/>
        </a:solidFill>
        <a:round/>
      </a:ln>
    </cs:spPr>
  </cs:dataPointMarker>
  <cs:dataPointMarkerLayout symbol="circle" size="4"/>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dk1">
        <a:lumMod val="50000"/>
        <a:lumOff val="50000"/>
      </a:schemeClr>
    </cs:fontRef>
    <cs:spPr>
      <a:ln w="9525" cap="rnd">
        <a:solidFill>
          <a:schemeClr val="dk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tx1"/>
    </cs:fontRef>
    <cs:spPr>
      <a:ln w="9525">
        <a:solidFill>
          <a:schemeClr val="dk1">
            <a:lumMod val="35000"/>
            <a:lumOff val="65000"/>
          </a:schemeClr>
        </a:solidFill>
      </a:ln>
    </cs:spPr>
  </cs:dropLine>
  <cs:errorBar>
    <cs:lnRef idx="0"/>
    <cs:fillRef idx="0"/>
    <cs:effectRef idx="0"/>
    <cs:fontRef idx="minor">
      <a:schemeClr val="tx1"/>
    </cs:fontRef>
    <cs:spPr>
      <a:ln w="9525">
        <a:solidFill>
          <a:schemeClr val="dk1">
            <a:lumMod val="50000"/>
            <a:lumOff val="50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dk1">
            <a:lumMod val="15000"/>
            <a:lumOff val="85000"/>
          </a:schemeClr>
        </a:solidFill>
        <a:round/>
      </a:ln>
    </cs:spPr>
  </cs:gridlineMajor>
  <cs:gridlineMinor>
    <cs:lnRef idx="0"/>
    <cs:fillRef idx="0"/>
    <cs:effectRef idx="0"/>
    <cs:fontRef idx="minor">
      <a:schemeClr val="tx1"/>
    </cs:fontRef>
    <cs:spPr>
      <a:ln w="9525" cap="flat" cmpd="sng" algn="ctr">
        <a:solidFill>
          <a:schemeClr val="dk1">
            <a:lumMod val="5000"/>
            <a:lumOff val="95000"/>
          </a:schemeClr>
        </a:solidFill>
        <a:round/>
      </a:ln>
    </cs:spPr>
  </cs:gridlineMinor>
  <cs:hiLoLine>
    <cs:lnRef idx="0"/>
    <cs:fillRef idx="0"/>
    <cs:effectRef idx="0"/>
    <cs:fontRef idx="minor">
      <a:schemeClr val="tx1"/>
    </cs:fontRef>
    <cs:spPr>
      <a:ln w="9525">
        <a:solidFill>
          <a:schemeClr val="dk1">
            <a:lumMod val="35000"/>
            <a:lumOff val="65000"/>
          </a:schemeClr>
        </a:solidFill>
      </a:ln>
    </cs:spPr>
  </cs:hiLoLine>
  <cs:leaderLine>
    <cs:lnRef idx="0"/>
    <cs:fillRef idx="0"/>
    <cs:effectRef idx="0"/>
    <cs:fontRef idx="minor">
      <a:schemeClr val="tx1"/>
    </cs:fontRef>
    <cs:spPr>
      <a:ln w="9525">
        <a:solidFill>
          <a:schemeClr val="dk1">
            <a:lumMod val="35000"/>
            <a:lumOff val="65000"/>
          </a:schemeClr>
        </a:solidFill>
      </a:ln>
    </cs:spPr>
  </cs:leaderLine>
  <cs:legend>
    <cs:lnRef idx="0"/>
    <cs:fillRef idx="0"/>
    <cs:effectRef idx="0"/>
    <cs:fontRef idx="minor">
      <a:schemeClr val="dk1">
        <a:lumMod val="50000"/>
        <a:lumOff val="50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tx1">
        <a:lumMod val="50000"/>
        <a:lumOff val="50000"/>
      </a:schemeClr>
    </cs:fontRef>
    <cs:spPr>
      <a:ln w="9525">
        <a:solidFill>
          <a:schemeClr val="dk1">
            <a:lumMod val="15000"/>
            <a:lumOff val="85000"/>
          </a:schemeClr>
        </a:solidFill>
      </a:ln>
    </cs:spPr>
    <cs:defRPr sz="900" kern="1200"/>
  </cs:seriesAxis>
  <cs:seriesLine>
    <cs:lnRef idx="0"/>
    <cs:fillRef idx="0"/>
    <cs:effectRef idx="0"/>
    <cs:fontRef idx="minor">
      <a:schemeClr val="tx1"/>
    </cs:fontRef>
    <cs:spPr>
      <a:ln w="9525">
        <a:solidFill>
          <a:schemeClr val="dk1">
            <a:lumMod val="35000"/>
            <a:lumOff val="65000"/>
          </a:schemeClr>
        </a:solidFill>
      </a:ln>
    </cs:spPr>
  </cs:seriesLine>
  <cs:title>
    <cs:lnRef idx="0"/>
    <cs:fillRef idx="0"/>
    <cs:effectRef idx="0"/>
    <cs:fontRef idx="minor">
      <a:schemeClr val="dk1">
        <a:lumMod val="50000"/>
        <a:lumOff val="50000"/>
      </a:schemeClr>
    </cs:fontRef>
    <cs:defRPr sz="1600" b="0" kern="1200" spc="70" baseline="0"/>
  </cs:title>
  <cs:trendline>
    <cs:lnRef idx="0">
      <cs:styleClr val="0"/>
    </cs:lnRef>
    <cs:fillRef idx="0"/>
    <cs:effectRef idx="0"/>
    <cs:fontRef idx="minor">
      <a:schemeClr val="tx1"/>
    </cs:fontRef>
    <cs:spPr>
      <a:ln w="63500" cap="rnd" cmpd="sng" algn="ctr">
        <a:solidFill>
          <a:schemeClr val="phClr">
            <a:alpha val="25000"/>
          </a:schemeClr>
        </a:solidFill>
        <a:round/>
      </a:ln>
    </cs:spPr>
  </cs:trendline>
  <cs:trendlineLabel>
    <cs:lnRef idx="0"/>
    <cs:fillRef idx="0"/>
    <cs:effectRef idx="0"/>
    <cs:fontRef idx="minor">
      <a:schemeClr val="dk1">
        <a:lumMod val="50000"/>
        <a:lumOff val="50000"/>
      </a:schemeClr>
    </cs:fontRef>
    <cs:defRPr sz="900" kern="1200"/>
  </cs:trendlineLabel>
  <cs:upBar>
    <cs:lnRef idx="0"/>
    <cs:fillRef idx="0"/>
    <cs:effectRef idx="0"/>
    <cs:fontRef idx="minor">
      <a:schemeClr val="tx1"/>
    </cs:fontRef>
    <cs:spPr>
      <a:solidFill>
        <a:schemeClr val="lt1"/>
      </a:solidFill>
      <a:ln w="9525">
        <a:solidFill>
          <a:schemeClr val="dk1">
            <a:lumMod val="50000"/>
            <a:lumOff val="50000"/>
          </a:schemeClr>
        </a:solidFill>
      </a:ln>
    </cs:spPr>
  </cs:upBar>
  <cs:valueAxis>
    <cs:lnRef idx="0"/>
    <cs:fillRef idx="0"/>
    <cs:effectRef idx="0"/>
    <cs:fontRef idx="minor">
      <a:schemeClr val="dk1">
        <a:lumMod val="50000"/>
        <a:lumOff val="50000"/>
      </a:schemeClr>
    </cs:fontRef>
    <cs:defRPr sz="9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44">
  <cs:axisTitle>
    <cs:lnRef idx="0"/>
    <cs:fillRef idx="0"/>
    <cs:effectRef idx="0"/>
    <cs:fontRef idx="minor">
      <a:schemeClr val="dk1">
        <a:lumMod val="50000"/>
        <a:lumOff val="50000"/>
      </a:schemeClr>
    </cs:fontRef>
    <cs:defRPr sz="900" b="1" kern="1200"/>
  </cs:axisTitle>
  <cs:categoryAxis>
    <cs:lnRef idx="0"/>
    <cs:fillRef idx="0"/>
    <cs:effectRef idx="0"/>
    <cs:fontRef idx="minor">
      <a:schemeClr val="dk1">
        <a:lumMod val="50000"/>
        <a:lumOff val="50000"/>
      </a:schemeClr>
    </cs:fontRef>
    <cs:spPr>
      <a:ln w="9525" cap="flat" cmpd="sng" algn="ctr">
        <a:solidFill>
          <a:schemeClr val="dk1">
            <a:lumMod val="15000"/>
            <a:lumOff val="85000"/>
          </a:schemeClr>
        </a:solidFill>
        <a:round/>
      </a:ln>
    </cs:spPr>
    <cs:defRPr sz="900" kern="1200"/>
  </cs:categoryAxis>
  <cs:chartArea>
    <cs:lnRef idx="0"/>
    <cs:fillRef idx="0"/>
    <cs:effectRef idx="0"/>
    <cs:fontRef idx="minor">
      <a:schemeClr val="dk1"/>
    </cs:fontRef>
    <cs:spPr>
      <a:gradFill flip="none" rotWithShape="1">
        <a:gsLst>
          <a:gs pos="100000">
            <a:schemeClr val="lt1">
              <a:lumMod val="95000"/>
            </a:schemeClr>
          </a:gs>
          <a:gs pos="43000">
            <a:schemeClr val="lt1"/>
          </a:gs>
        </a:gsLst>
        <a:path path="circle">
          <a:fillToRect l="50000" t="50000" r="50000" b="50000"/>
        </a:path>
        <a:tileRect/>
      </a:gra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a:solidFill>
          <a:schemeClr val="phClr">
            <a:alpha val="20000"/>
          </a:schemeClr>
        </a:solidFill>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phClr"/>
        </a:solidFill>
        <a:round/>
      </a:ln>
    </cs:spPr>
  </cs:dataPointMarker>
  <cs:dataPointMarkerLayout symbol="circle" size="4"/>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dk1">
        <a:lumMod val="50000"/>
        <a:lumOff val="50000"/>
      </a:schemeClr>
    </cs:fontRef>
    <cs:spPr>
      <a:ln w="9525" cap="rnd">
        <a:solidFill>
          <a:schemeClr val="dk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tx1"/>
    </cs:fontRef>
    <cs:spPr>
      <a:ln w="9525">
        <a:solidFill>
          <a:schemeClr val="dk1">
            <a:lumMod val="35000"/>
            <a:lumOff val="65000"/>
          </a:schemeClr>
        </a:solidFill>
      </a:ln>
    </cs:spPr>
  </cs:dropLine>
  <cs:errorBar>
    <cs:lnRef idx="0"/>
    <cs:fillRef idx="0"/>
    <cs:effectRef idx="0"/>
    <cs:fontRef idx="minor">
      <a:schemeClr val="tx1"/>
    </cs:fontRef>
    <cs:spPr>
      <a:ln w="9525">
        <a:solidFill>
          <a:schemeClr val="dk1">
            <a:lumMod val="50000"/>
            <a:lumOff val="50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dk1">
            <a:lumMod val="15000"/>
            <a:lumOff val="85000"/>
          </a:schemeClr>
        </a:solidFill>
        <a:round/>
      </a:ln>
    </cs:spPr>
  </cs:gridlineMajor>
  <cs:gridlineMinor>
    <cs:lnRef idx="0"/>
    <cs:fillRef idx="0"/>
    <cs:effectRef idx="0"/>
    <cs:fontRef idx="minor">
      <a:schemeClr val="tx1"/>
    </cs:fontRef>
    <cs:spPr>
      <a:ln w="9525" cap="flat" cmpd="sng" algn="ctr">
        <a:solidFill>
          <a:schemeClr val="dk1">
            <a:lumMod val="5000"/>
            <a:lumOff val="95000"/>
          </a:schemeClr>
        </a:solidFill>
        <a:round/>
      </a:ln>
    </cs:spPr>
  </cs:gridlineMinor>
  <cs:hiLoLine>
    <cs:lnRef idx="0"/>
    <cs:fillRef idx="0"/>
    <cs:effectRef idx="0"/>
    <cs:fontRef idx="minor">
      <a:schemeClr val="tx1"/>
    </cs:fontRef>
    <cs:spPr>
      <a:ln w="9525">
        <a:solidFill>
          <a:schemeClr val="dk1">
            <a:lumMod val="35000"/>
            <a:lumOff val="65000"/>
          </a:schemeClr>
        </a:solidFill>
      </a:ln>
    </cs:spPr>
  </cs:hiLoLine>
  <cs:leaderLine>
    <cs:lnRef idx="0"/>
    <cs:fillRef idx="0"/>
    <cs:effectRef idx="0"/>
    <cs:fontRef idx="minor">
      <a:schemeClr val="tx1"/>
    </cs:fontRef>
    <cs:spPr>
      <a:ln w="9525">
        <a:solidFill>
          <a:schemeClr val="dk1">
            <a:lumMod val="35000"/>
            <a:lumOff val="65000"/>
          </a:schemeClr>
        </a:solidFill>
      </a:ln>
    </cs:spPr>
  </cs:leaderLine>
  <cs:legend>
    <cs:lnRef idx="0"/>
    <cs:fillRef idx="0"/>
    <cs:effectRef idx="0"/>
    <cs:fontRef idx="minor">
      <a:schemeClr val="dk1">
        <a:lumMod val="50000"/>
        <a:lumOff val="50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tx1">
        <a:lumMod val="50000"/>
        <a:lumOff val="50000"/>
      </a:schemeClr>
    </cs:fontRef>
    <cs:spPr>
      <a:ln w="9525">
        <a:solidFill>
          <a:schemeClr val="dk1">
            <a:lumMod val="15000"/>
            <a:lumOff val="85000"/>
          </a:schemeClr>
        </a:solidFill>
      </a:ln>
    </cs:spPr>
    <cs:defRPr sz="900" kern="1200"/>
  </cs:seriesAxis>
  <cs:seriesLine>
    <cs:lnRef idx="0"/>
    <cs:fillRef idx="0"/>
    <cs:effectRef idx="0"/>
    <cs:fontRef idx="minor">
      <a:schemeClr val="tx1"/>
    </cs:fontRef>
    <cs:spPr>
      <a:ln w="9525">
        <a:solidFill>
          <a:schemeClr val="dk1">
            <a:lumMod val="35000"/>
            <a:lumOff val="65000"/>
          </a:schemeClr>
        </a:solidFill>
      </a:ln>
    </cs:spPr>
  </cs:seriesLine>
  <cs:title>
    <cs:lnRef idx="0"/>
    <cs:fillRef idx="0"/>
    <cs:effectRef idx="0"/>
    <cs:fontRef idx="minor">
      <a:schemeClr val="dk1">
        <a:lumMod val="50000"/>
        <a:lumOff val="50000"/>
      </a:schemeClr>
    </cs:fontRef>
    <cs:defRPr sz="1600" b="0" kern="1200" spc="70" baseline="0"/>
  </cs:title>
  <cs:trendline>
    <cs:lnRef idx="0">
      <cs:styleClr val="0"/>
    </cs:lnRef>
    <cs:fillRef idx="0"/>
    <cs:effectRef idx="0"/>
    <cs:fontRef idx="minor">
      <a:schemeClr val="tx1"/>
    </cs:fontRef>
    <cs:spPr>
      <a:ln w="63500" cap="rnd" cmpd="sng" algn="ctr">
        <a:solidFill>
          <a:schemeClr val="phClr">
            <a:alpha val="25000"/>
          </a:schemeClr>
        </a:solidFill>
        <a:round/>
      </a:ln>
    </cs:spPr>
  </cs:trendline>
  <cs:trendlineLabel>
    <cs:lnRef idx="0"/>
    <cs:fillRef idx="0"/>
    <cs:effectRef idx="0"/>
    <cs:fontRef idx="minor">
      <a:schemeClr val="dk1">
        <a:lumMod val="50000"/>
        <a:lumOff val="50000"/>
      </a:schemeClr>
    </cs:fontRef>
    <cs:defRPr sz="900" kern="1200"/>
  </cs:trendlineLabel>
  <cs:upBar>
    <cs:lnRef idx="0"/>
    <cs:fillRef idx="0"/>
    <cs:effectRef idx="0"/>
    <cs:fontRef idx="minor">
      <a:schemeClr val="tx1"/>
    </cs:fontRef>
    <cs:spPr>
      <a:solidFill>
        <a:schemeClr val="lt1"/>
      </a:solidFill>
      <a:ln w="9525">
        <a:solidFill>
          <a:schemeClr val="dk1">
            <a:lumMod val="50000"/>
            <a:lumOff val="50000"/>
          </a:schemeClr>
        </a:solidFill>
      </a:ln>
    </cs:spPr>
  </cs:upBar>
  <cs:valueAxis>
    <cs:lnRef idx="0"/>
    <cs:fillRef idx="0"/>
    <cs:effectRef idx="0"/>
    <cs:fontRef idx="minor">
      <a:schemeClr val="dk1">
        <a:lumMod val="50000"/>
        <a:lumOff val="50000"/>
      </a:schemeClr>
    </cs:fontRef>
    <cs:defRPr sz="900" kern="1200"/>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27123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70160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cabezado de sección">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92809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os obje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08272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Imagen 2" descr="Texto&#10;&#10;Descripción generada automáticamente">
            <a:extLst>
              <a:ext uri="{FF2B5EF4-FFF2-40B4-BE49-F238E27FC236}">
                <a16:creationId xmlns:a16="http://schemas.microsoft.com/office/drawing/2014/main" id="{492773B4-4EB0-C2D9-B897-A82D1DBF8C0A}"/>
              </a:ext>
            </a:extLst>
          </p:cNvPr>
          <p:cNvPicPr>
            <a:picLocks noChangeAspect="1"/>
          </p:cNvPicPr>
          <p:nvPr userDrawn="1"/>
        </p:nvPicPr>
        <p:blipFill>
          <a:blip r:embed="rId6"/>
          <a:stretch>
            <a:fillRect/>
          </a:stretch>
        </p:blipFill>
        <p:spPr>
          <a:xfrm>
            <a:off x="-40511" y="-81418"/>
            <a:ext cx="12273022" cy="6939418"/>
          </a:xfrm>
          <a:prstGeom prst="rect">
            <a:avLst/>
          </a:prstGeom>
        </p:spPr>
      </p:pic>
    </p:spTree>
    <p:extLst>
      <p:ext uri="{BB962C8B-B14F-4D97-AF65-F5344CB8AC3E}">
        <p14:creationId xmlns:p14="http://schemas.microsoft.com/office/powerpoint/2010/main" val="37416816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s://www.facebook.com/HJMVITena/posts/2842325389412710/?_rdr"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13E95631-9C49-CB88-DB45-2109D8E6C249}"/>
              </a:ext>
            </a:extLst>
          </p:cNvPr>
          <p:cNvSpPr txBox="1"/>
          <p:nvPr/>
        </p:nvSpPr>
        <p:spPr>
          <a:xfrm>
            <a:off x="801757" y="2214794"/>
            <a:ext cx="10588486" cy="1200329"/>
          </a:xfrm>
          <a:prstGeom prst="rect">
            <a:avLst/>
          </a:prstGeom>
          <a:noFill/>
        </p:spPr>
        <p:txBody>
          <a:bodyPr wrap="square" rtlCol="0">
            <a:spAutoFit/>
          </a:bodyPr>
          <a:lstStyle/>
          <a:p>
            <a:pPr algn="ctr"/>
            <a:r>
              <a:rPr lang="en-US" sz="3600" b="1" dirty="0">
                <a:latin typeface="Tahoma" panose="020B0604030504040204" pitchFamily="34" charset="0"/>
                <a:ea typeface="Tahoma" panose="020B0604030504040204" pitchFamily="34" charset="0"/>
                <a:cs typeface="Tahoma" panose="020B0604030504040204" pitchFamily="34" charset="0"/>
              </a:rPr>
              <a:t>Evaluation of the compressive strength of bone cements with antibiotics</a:t>
            </a:r>
            <a:endParaRPr lang="es-ES" sz="3600" b="1" dirty="0">
              <a:latin typeface="Tahoma" panose="020B0604030504040204" pitchFamily="34" charset="0"/>
              <a:ea typeface="Tahoma" panose="020B0604030504040204" pitchFamily="34" charset="0"/>
              <a:cs typeface="Tahoma" panose="020B0604030504040204" pitchFamily="34" charset="0"/>
            </a:endParaRPr>
          </a:p>
        </p:txBody>
      </p:sp>
      <p:sp>
        <p:nvSpPr>
          <p:cNvPr id="3" name="CuadroTexto 2">
            <a:extLst>
              <a:ext uri="{FF2B5EF4-FFF2-40B4-BE49-F238E27FC236}">
                <a16:creationId xmlns:a16="http://schemas.microsoft.com/office/drawing/2014/main" id="{4692ECD4-11D2-219F-DFBD-669C5EC2DF2D}"/>
              </a:ext>
            </a:extLst>
          </p:cNvPr>
          <p:cNvSpPr txBox="1"/>
          <p:nvPr/>
        </p:nvSpPr>
        <p:spPr>
          <a:xfrm>
            <a:off x="801757" y="3823607"/>
            <a:ext cx="8587409" cy="1908215"/>
          </a:xfrm>
          <a:prstGeom prst="rect">
            <a:avLst/>
          </a:prstGeom>
          <a:noFill/>
        </p:spPr>
        <p:txBody>
          <a:bodyPr wrap="square" rtlCol="0">
            <a:spAutoFit/>
          </a:bodyPr>
          <a:lstStyle/>
          <a:p>
            <a:r>
              <a:rPr lang="es-CO" dirty="0" err="1">
                <a:latin typeface="Tahoma" panose="020B0604030504040204" pitchFamily="34" charset="0"/>
                <a:ea typeface="Tahoma" panose="020B0604030504040204" pitchFamily="34" charset="0"/>
                <a:cs typeface="Tahoma" panose="020B0604030504040204" pitchFamily="34" charset="0"/>
              </a:rPr>
              <a:t>Authors</a:t>
            </a:r>
            <a:r>
              <a:rPr lang="es-CO" dirty="0">
                <a:latin typeface="Tahoma" panose="020B0604030504040204" pitchFamily="34" charset="0"/>
                <a:ea typeface="Tahoma" panose="020B0604030504040204" pitchFamily="34" charset="0"/>
                <a:cs typeface="Tahoma" panose="020B0604030504040204" pitchFamily="34" charset="0"/>
              </a:rPr>
              <a:t>: S. Medina-</a:t>
            </a:r>
            <a:r>
              <a:rPr lang="es-CO" dirty="0" err="1">
                <a:latin typeface="Tahoma" panose="020B0604030504040204" pitchFamily="34" charset="0"/>
                <a:ea typeface="Tahoma" panose="020B0604030504040204" pitchFamily="34" charset="0"/>
                <a:cs typeface="Tahoma" panose="020B0604030504040204" pitchFamily="34" charset="0"/>
              </a:rPr>
              <a:t>Garcia</a:t>
            </a:r>
            <a:r>
              <a:rPr lang="es-CO" baseline="30000" dirty="0">
                <a:latin typeface="Tahoma" panose="020B0604030504040204" pitchFamily="34" charset="0"/>
                <a:ea typeface="Tahoma" panose="020B0604030504040204" pitchFamily="34" charset="0"/>
                <a:cs typeface="Tahoma" panose="020B0604030504040204" pitchFamily="34" charset="0"/>
              </a:rPr>
              <a:t>*</a:t>
            </a:r>
            <a:r>
              <a:rPr lang="es-CO" baseline="30000" dirty="0" err="1">
                <a:latin typeface="Tahoma" panose="020B0604030504040204" pitchFamily="34" charset="0"/>
                <a:ea typeface="Tahoma" panose="020B0604030504040204" pitchFamily="34" charset="0"/>
                <a:cs typeface="Tahoma" panose="020B0604030504040204" pitchFamily="34" charset="0"/>
              </a:rPr>
              <a:t>a,b</a:t>
            </a:r>
            <a:r>
              <a:rPr lang="es-CO" dirty="0">
                <a:latin typeface="Tahoma" panose="020B0604030504040204" pitchFamily="34" charset="0"/>
                <a:ea typeface="Tahoma" panose="020B0604030504040204" pitchFamily="34" charset="0"/>
                <a:cs typeface="Tahoma" panose="020B0604030504040204" pitchFamily="34" charset="0"/>
              </a:rPr>
              <a:t>, O. A. González-</a:t>
            </a:r>
            <a:r>
              <a:rPr lang="es-CO" dirty="0" err="1">
                <a:latin typeface="Tahoma" panose="020B0604030504040204" pitchFamily="34" charset="0"/>
                <a:ea typeface="Tahoma" panose="020B0604030504040204" pitchFamily="34" charset="0"/>
                <a:cs typeface="Tahoma" panose="020B0604030504040204" pitchFamily="34" charset="0"/>
              </a:rPr>
              <a:t>Estrada</a:t>
            </a:r>
            <a:r>
              <a:rPr lang="es-CO" baseline="30000" dirty="0" err="1">
                <a:latin typeface="Tahoma" panose="020B0604030504040204" pitchFamily="34" charset="0"/>
                <a:ea typeface="Tahoma" panose="020B0604030504040204" pitchFamily="34" charset="0"/>
                <a:cs typeface="Tahoma" panose="020B0604030504040204" pitchFamily="34" charset="0"/>
              </a:rPr>
              <a:t>b</a:t>
            </a:r>
            <a:r>
              <a:rPr lang="es-CO" dirty="0">
                <a:latin typeface="Tahoma" panose="020B0604030504040204" pitchFamily="34" charset="0"/>
                <a:ea typeface="Tahoma" panose="020B0604030504040204" pitchFamily="34" charset="0"/>
                <a:cs typeface="Tahoma" panose="020B0604030504040204" pitchFamily="34" charset="0"/>
              </a:rPr>
              <a:t>, N. </a:t>
            </a:r>
            <a:r>
              <a:rPr lang="es-CO" dirty="0" err="1">
                <a:latin typeface="Tahoma" panose="020B0604030504040204" pitchFamily="34" charset="0"/>
                <a:ea typeface="Tahoma" panose="020B0604030504040204" pitchFamily="34" charset="0"/>
                <a:cs typeface="Tahoma" panose="020B0604030504040204" pitchFamily="34" charset="0"/>
              </a:rPr>
              <a:t>Molina</a:t>
            </a:r>
            <a:r>
              <a:rPr lang="es-CO" baseline="30000" dirty="0" err="1">
                <a:latin typeface="Tahoma" panose="020B0604030504040204" pitchFamily="34" charset="0"/>
                <a:ea typeface="Tahoma" panose="020B0604030504040204" pitchFamily="34" charset="0"/>
                <a:cs typeface="Tahoma" panose="020B0604030504040204" pitchFamily="34" charset="0"/>
              </a:rPr>
              <a:t>a</a:t>
            </a:r>
            <a:r>
              <a:rPr lang="es-CO" dirty="0">
                <a:latin typeface="Tahoma" panose="020B0604030504040204" pitchFamily="34" charset="0"/>
                <a:ea typeface="Tahoma" panose="020B0604030504040204" pitchFamily="34" charset="0"/>
                <a:cs typeface="Tahoma" panose="020B0604030504040204" pitchFamily="34" charset="0"/>
              </a:rPr>
              <a:t>, D. Rincón-</a:t>
            </a:r>
            <a:r>
              <a:rPr lang="es-CO" dirty="0" err="1">
                <a:latin typeface="Tahoma" panose="020B0604030504040204" pitchFamily="34" charset="0"/>
                <a:ea typeface="Tahoma" panose="020B0604030504040204" pitchFamily="34" charset="0"/>
                <a:cs typeface="Tahoma" panose="020B0604030504040204" pitchFamily="34" charset="0"/>
              </a:rPr>
              <a:t>Ovalle</a:t>
            </a:r>
            <a:r>
              <a:rPr lang="es-CO" baseline="30000" dirty="0" err="1">
                <a:latin typeface="Tahoma" panose="020B0604030504040204" pitchFamily="34" charset="0"/>
                <a:ea typeface="Tahoma" panose="020B0604030504040204" pitchFamily="34" charset="0"/>
                <a:cs typeface="Tahoma" panose="020B0604030504040204" pitchFamily="34" charset="0"/>
              </a:rPr>
              <a:t>a</a:t>
            </a:r>
            <a:r>
              <a:rPr lang="es-CO" dirty="0">
                <a:latin typeface="Tahoma" panose="020B0604030504040204" pitchFamily="34" charset="0"/>
                <a:ea typeface="Tahoma" panose="020B0604030504040204" pitchFamily="34" charset="0"/>
                <a:cs typeface="Tahoma" panose="020B0604030504040204" pitchFamily="34" charset="0"/>
              </a:rPr>
              <a:t>, A. Sáenz-</a:t>
            </a:r>
            <a:r>
              <a:rPr lang="es-CO" dirty="0" err="1">
                <a:latin typeface="Tahoma" panose="020B0604030504040204" pitchFamily="34" charset="0"/>
                <a:ea typeface="Tahoma" panose="020B0604030504040204" pitchFamily="34" charset="0"/>
                <a:cs typeface="Tahoma" panose="020B0604030504040204" pitchFamily="34" charset="0"/>
              </a:rPr>
              <a:t>Suarez</a:t>
            </a:r>
            <a:r>
              <a:rPr lang="es-CO" baseline="30000" dirty="0" err="1">
                <a:latin typeface="Tahoma" panose="020B0604030504040204" pitchFamily="34" charset="0"/>
                <a:ea typeface="Tahoma" panose="020B0604030504040204" pitchFamily="34" charset="0"/>
                <a:cs typeface="Tahoma" panose="020B0604030504040204" pitchFamily="34" charset="0"/>
              </a:rPr>
              <a:t>b</a:t>
            </a:r>
            <a:r>
              <a:rPr lang="es-CO" dirty="0">
                <a:latin typeface="Tahoma" panose="020B0604030504040204" pitchFamily="34" charset="0"/>
                <a:ea typeface="Tahoma" panose="020B0604030504040204" pitchFamily="34" charset="0"/>
                <a:cs typeface="Tahoma" panose="020B0604030504040204" pitchFamily="34" charset="0"/>
              </a:rPr>
              <a:t>, I. Sáenz-</a:t>
            </a:r>
            <a:r>
              <a:rPr lang="es-CO" dirty="0" err="1">
                <a:latin typeface="Tahoma" panose="020B0604030504040204" pitchFamily="34" charset="0"/>
                <a:ea typeface="Tahoma" panose="020B0604030504040204" pitchFamily="34" charset="0"/>
                <a:cs typeface="Tahoma" panose="020B0604030504040204" pitchFamily="34" charset="0"/>
              </a:rPr>
              <a:t>Suarez</a:t>
            </a:r>
            <a:r>
              <a:rPr lang="es-CO" baseline="30000" dirty="0" err="1">
                <a:latin typeface="Tahoma" panose="020B0604030504040204" pitchFamily="34" charset="0"/>
                <a:ea typeface="Tahoma" panose="020B0604030504040204" pitchFamily="34" charset="0"/>
                <a:cs typeface="Tahoma" panose="020B0604030504040204" pitchFamily="34" charset="0"/>
              </a:rPr>
              <a:t>b</a:t>
            </a:r>
            <a:r>
              <a:rPr lang="es-CO" dirty="0">
                <a:latin typeface="Tahoma" panose="020B0604030504040204" pitchFamily="34" charset="0"/>
                <a:ea typeface="Tahoma" panose="020B0604030504040204" pitchFamily="34" charset="0"/>
                <a:cs typeface="Tahoma" panose="020B0604030504040204" pitchFamily="34" charset="0"/>
              </a:rPr>
              <a:t>, R. E. </a:t>
            </a:r>
            <a:r>
              <a:rPr lang="es-CO" dirty="0" err="1">
                <a:latin typeface="Tahoma" panose="020B0604030504040204" pitchFamily="34" charset="0"/>
                <a:ea typeface="Tahoma" panose="020B0604030504040204" pitchFamily="34" charset="0"/>
                <a:cs typeface="Tahoma" panose="020B0604030504040204" pitchFamily="34" charset="0"/>
              </a:rPr>
              <a:t>Castañeda</a:t>
            </a:r>
            <a:r>
              <a:rPr lang="es-CO" baseline="30000" dirty="0" err="1">
                <a:latin typeface="Tahoma" panose="020B0604030504040204" pitchFamily="34" charset="0"/>
                <a:ea typeface="Tahoma" panose="020B0604030504040204" pitchFamily="34" charset="0"/>
                <a:cs typeface="Tahoma" panose="020B0604030504040204" pitchFamily="34" charset="0"/>
              </a:rPr>
              <a:t>a</a:t>
            </a:r>
            <a:r>
              <a:rPr lang="es-CO" dirty="0">
                <a:latin typeface="Tahoma" panose="020B0604030504040204" pitchFamily="34" charset="0"/>
                <a:ea typeface="Tahoma" panose="020B0604030504040204" pitchFamily="34" charset="0"/>
                <a:cs typeface="Tahoma" panose="020B0604030504040204" pitchFamily="34" charset="0"/>
              </a:rPr>
              <a:t>, L. </a:t>
            </a:r>
            <a:r>
              <a:rPr lang="es-CO" dirty="0" err="1">
                <a:latin typeface="Tahoma" panose="020B0604030504040204" pitchFamily="34" charset="0"/>
                <a:ea typeface="Tahoma" panose="020B0604030504040204" pitchFamily="34" charset="0"/>
                <a:cs typeface="Tahoma" panose="020B0604030504040204" pitchFamily="34" charset="0"/>
              </a:rPr>
              <a:t>Ramírez</a:t>
            </a:r>
            <a:r>
              <a:rPr lang="es-CO" baseline="30000" dirty="0" err="1">
                <a:latin typeface="Tahoma" panose="020B0604030504040204" pitchFamily="34" charset="0"/>
                <a:ea typeface="Tahoma" panose="020B0604030504040204" pitchFamily="34" charset="0"/>
                <a:cs typeface="Tahoma" panose="020B0604030504040204" pitchFamily="34" charset="0"/>
              </a:rPr>
              <a:t>a</a:t>
            </a:r>
            <a:r>
              <a:rPr lang="es-CO" dirty="0">
                <a:latin typeface="Tahoma" panose="020B0604030504040204" pitchFamily="34" charset="0"/>
                <a:ea typeface="Tahoma" panose="020B0604030504040204" pitchFamily="34" charset="0"/>
                <a:cs typeface="Tahoma" panose="020B0604030504040204" pitchFamily="34" charset="0"/>
              </a:rPr>
              <a:t> and L. E. </a:t>
            </a:r>
            <a:r>
              <a:rPr lang="es-CO" dirty="0" err="1">
                <a:latin typeface="Tahoma" panose="020B0604030504040204" pitchFamily="34" charset="0"/>
                <a:ea typeface="Tahoma" panose="020B0604030504040204" pitchFamily="34" charset="0"/>
                <a:cs typeface="Tahoma" panose="020B0604030504040204" pitchFamily="34" charset="0"/>
              </a:rPr>
              <a:t>Garzón</a:t>
            </a:r>
            <a:r>
              <a:rPr lang="es-CO" baseline="30000" dirty="0" err="1">
                <a:latin typeface="Tahoma" panose="020B0604030504040204" pitchFamily="34" charset="0"/>
                <a:ea typeface="Tahoma" panose="020B0604030504040204" pitchFamily="34" charset="0"/>
                <a:cs typeface="Tahoma" panose="020B0604030504040204" pitchFamily="34" charset="0"/>
              </a:rPr>
              <a:t>a</a:t>
            </a:r>
            <a:r>
              <a:rPr lang="es-CO" dirty="0">
                <a:latin typeface="Tahoma" panose="020B0604030504040204" pitchFamily="34" charset="0"/>
                <a:ea typeface="Tahoma" panose="020B0604030504040204" pitchFamily="34" charset="0"/>
                <a:cs typeface="Tahoma" panose="020B0604030504040204" pitchFamily="34" charset="0"/>
              </a:rPr>
              <a:t>.</a:t>
            </a:r>
          </a:p>
          <a:p>
            <a:endParaRPr lang="es-CO" sz="2400" dirty="0">
              <a:latin typeface="Tahoma" panose="020B0604030504040204" pitchFamily="34" charset="0"/>
              <a:ea typeface="Tahoma" panose="020B0604030504040204" pitchFamily="34" charset="0"/>
              <a:cs typeface="Tahoma" panose="020B0604030504040204" pitchFamily="34" charset="0"/>
            </a:endParaRPr>
          </a:p>
          <a:p>
            <a:r>
              <a:rPr lang="es-CO" baseline="30000" dirty="0" err="1">
                <a:latin typeface="Tahoma" panose="020B0604030504040204" pitchFamily="34" charset="0"/>
                <a:ea typeface="Tahoma" panose="020B0604030504040204" pitchFamily="34" charset="0"/>
                <a:cs typeface="Tahoma" panose="020B0604030504040204" pitchFamily="34" charset="0"/>
              </a:rPr>
              <a:t>a</a:t>
            </a:r>
            <a:r>
              <a:rPr lang="es-CO" dirty="0" err="1">
                <a:latin typeface="Tahoma" panose="020B0604030504040204" pitchFamily="34" charset="0"/>
                <a:ea typeface="Tahoma" panose="020B0604030504040204" pitchFamily="34" charset="0"/>
                <a:cs typeface="Tahoma" panose="020B0604030504040204" pitchFamily="34" charset="0"/>
              </a:rPr>
              <a:t>Líneas</a:t>
            </a:r>
            <a:r>
              <a:rPr lang="es-CO" dirty="0">
                <a:latin typeface="Tahoma" panose="020B0604030504040204" pitchFamily="34" charset="0"/>
                <a:ea typeface="Tahoma" panose="020B0604030504040204" pitchFamily="34" charset="0"/>
                <a:cs typeface="Tahoma" panose="020B0604030504040204" pitchFamily="34" charset="0"/>
              </a:rPr>
              <a:t> Hospitalarias SAS</a:t>
            </a:r>
          </a:p>
          <a:p>
            <a:r>
              <a:rPr lang="es-CO" baseline="30000" dirty="0" err="1">
                <a:latin typeface="Tahoma" panose="020B0604030504040204" pitchFamily="34" charset="0"/>
                <a:ea typeface="Tahoma" panose="020B0604030504040204" pitchFamily="34" charset="0"/>
                <a:cs typeface="Tahoma" panose="020B0604030504040204" pitchFamily="34" charset="0"/>
              </a:rPr>
              <a:t>b</a:t>
            </a:r>
            <a:r>
              <a:rPr lang="es-CO" dirty="0" err="1">
                <a:latin typeface="Tahoma" panose="020B0604030504040204" pitchFamily="34" charset="0"/>
                <a:ea typeface="Tahoma" panose="020B0604030504040204" pitchFamily="34" charset="0"/>
                <a:cs typeface="Tahoma" panose="020B0604030504040204" pitchFamily="34" charset="0"/>
              </a:rPr>
              <a:t>Universidad</a:t>
            </a:r>
            <a:r>
              <a:rPr lang="es-CO" dirty="0">
                <a:latin typeface="Tahoma" panose="020B0604030504040204" pitchFamily="34" charset="0"/>
                <a:ea typeface="Tahoma" panose="020B0604030504040204" pitchFamily="34" charset="0"/>
                <a:cs typeface="Tahoma" panose="020B0604030504040204" pitchFamily="34" charset="0"/>
              </a:rPr>
              <a:t> Industrial de Santander</a:t>
            </a:r>
            <a:endParaRPr lang="es-ES"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0308253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p:cNvGraphicFramePr>
            <a:graphicFrameLocks noGrp="1"/>
          </p:cNvGraphicFramePr>
          <p:nvPr>
            <p:extLst>
              <p:ext uri="{D42A27DB-BD31-4B8C-83A1-F6EECF244321}">
                <p14:modId xmlns:p14="http://schemas.microsoft.com/office/powerpoint/2010/main" val="2359550270"/>
              </p:ext>
            </p:extLst>
          </p:nvPr>
        </p:nvGraphicFramePr>
        <p:xfrm>
          <a:off x="4534239" y="1214252"/>
          <a:ext cx="2870971" cy="2881253"/>
        </p:xfrm>
        <a:graphic>
          <a:graphicData uri="http://schemas.openxmlformats.org/drawingml/2006/table">
            <a:tbl>
              <a:tblPr/>
              <a:tblGrid>
                <a:gridCol w="1256689">
                  <a:extLst>
                    <a:ext uri="{9D8B030D-6E8A-4147-A177-3AD203B41FA5}">
                      <a16:colId xmlns:a16="http://schemas.microsoft.com/office/drawing/2014/main" val="555729440"/>
                    </a:ext>
                  </a:extLst>
                </a:gridCol>
                <a:gridCol w="807141">
                  <a:extLst>
                    <a:ext uri="{9D8B030D-6E8A-4147-A177-3AD203B41FA5}">
                      <a16:colId xmlns:a16="http://schemas.microsoft.com/office/drawing/2014/main" val="2711906473"/>
                    </a:ext>
                  </a:extLst>
                </a:gridCol>
                <a:gridCol w="807141">
                  <a:extLst>
                    <a:ext uri="{9D8B030D-6E8A-4147-A177-3AD203B41FA5}">
                      <a16:colId xmlns:a16="http://schemas.microsoft.com/office/drawing/2014/main" val="3504134367"/>
                    </a:ext>
                  </a:extLst>
                </a:gridCol>
              </a:tblGrid>
              <a:tr h="1152500">
                <a:tc>
                  <a:txBody>
                    <a:bodyPr/>
                    <a:lstStyle/>
                    <a:p>
                      <a:pPr algn="ctr" rtl="0" fontAlgn="ctr"/>
                      <a:r>
                        <a:rPr lang="en-US" sz="1600" dirty="0">
                          <a:effectLst/>
                          <a:latin typeface="Tahoma" panose="020B0604030504040204" pitchFamily="34" charset="0"/>
                          <a:ea typeface="Tahoma" panose="020B0604030504040204" pitchFamily="34" charset="0"/>
                          <a:cs typeface="Tahoma" panose="020B0604030504040204" pitchFamily="34" charset="0"/>
                        </a:rPr>
                        <a:t>test tube size</a:t>
                      </a:r>
                    </a:p>
                  </a:txBody>
                  <a:tcPr marL="28575" marR="28575" marT="0" marB="0" anchor="ctr">
                    <a:lnL w="952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gridSpan="2">
                  <a:txBody>
                    <a:bodyPr/>
                    <a:lstStyle/>
                    <a:p>
                      <a:pPr algn="ctr" rtl="0" fontAlgn="ctr"/>
                      <a:r>
                        <a:rPr lang="en-US" sz="1600" dirty="0">
                          <a:effectLst/>
                          <a:latin typeface="Tahoma" panose="020B0604030504040204" pitchFamily="34" charset="0"/>
                          <a:ea typeface="Tahoma" panose="020B0604030504040204" pitchFamily="34" charset="0"/>
                          <a:cs typeface="Tahoma" panose="020B0604030504040204" pitchFamily="34" charset="0"/>
                        </a:rPr>
                        <a:t>cylinder</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571907507"/>
                  </a:ext>
                </a:extLst>
              </a:tr>
              <a:tr h="576251">
                <a:tc>
                  <a:txBody>
                    <a:bodyPr/>
                    <a:lstStyle/>
                    <a:p>
                      <a:pPr algn="ctr" rtl="0" fontAlgn="ctr"/>
                      <a:r>
                        <a:rPr lang="en-US" sz="1600" dirty="0">
                          <a:effectLst/>
                          <a:latin typeface="Tahoma" panose="020B0604030504040204" pitchFamily="34" charset="0"/>
                          <a:ea typeface="Tahoma" panose="020B0604030504040204" pitchFamily="34" charset="0"/>
                          <a:cs typeface="Tahoma" panose="020B0604030504040204" pitchFamily="34" charset="0"/>
                        </a:rPr>
                        <a:t>radius (r)</a:t>
                      </a:r>
                    </a:p>
                  </a:txBody>
                  <a:tcPr marL="28575" marR="28575" marT="0" marB="0" anchor="ctr">
                    <a:lnL w="952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sz="1600">
                          <a:effectLst/>
                          <a:latin typeface="Tahoma" panose="020B0604030504040204" pitchFamily="34" charset="0"/>
                          <a:ea typeface="Tahoma" panose="020B0604030504040204" pitchFamily="34" charset="0"/>
                          <a:cs typeface="Tahoma" panose="020B0604030504040204" pitchFamily="34" charset="0"/>
                        </a:rPr>
                        <a:t>3</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sz="1600">
                          <a:effectLst/>
                          <a:latin typeface="Tahoma" panose="020B0604030504040204" pitchFamily="34" charset="0"/>
                          <a:ea typeface="Tahoma" panose="020B0604030504040204" pitchFamily="34" charset="0"/>
                          <a:cs typeface="Tahoma" panose="020B0604030504040204" pitchFamily="34" charset="0"/>
                        </a:rPr>
                        <a:t>mm</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526690064"/>
                  </a:ext>
                </a:extLst>
              </a:tr>
              <a:tr h="576251">
                <a:tc>
                  <a:txBody>
                    <a:bodyPr/>
                    <a:lstStyle/>
                    <a:p>
                      <a:pPr algn="ctr" rtl="0" fontAlgn="ctr"/>
                      <a:r>
                        <a:rPr lang="en-US" sz="1600">
                          <a:effectLst/>
                          <a:latin typeface="Tahoma" panose="020B0604030504040204" pitchFamily="34" charset="0"/>
                          <a:ea typeface="Tahoma" panose="020B0604030504040204" pitchFamily="34" charset="0"/>
                          <a:cs typeface="Tahoma" panose="020B0604030504040204" pitchFamily="34" charset="0"/>
                        </a:rPr>
                        <a:t>length (l)</a:t>
                      </a:r>
                    </a:p>
                  </a:txBody>
                  <a:tcPr marL="28575" marR="28575" marT="0" marB="0" anchor="ctr">
                    <a:lnL w="952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sz="1600">
                          <a:effectLst/>
                          <a:latin typeface="Tahoma" panose="020B0604030504040204" pitchFamily="34" charset="0"/>
                          <a:ea typeface="Tahoma" panose="020B0604030504040204" pitchFamily="34" charset="0"/>
                          <a:cs typeface="Tahoma" panose="020B0604030504040204" pitchFamily="34" charset="0"/>
                        </a:rPr>
                        <a:t>12</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sz="1600">
                          <a:effectLst/>
                          <a:latin typeface="Tahoma" panose="020B0604030504040204" pitchFamily="34" charset="0"/>
                          <a:ea typeface="Tahoma" panose="020B0604030504040204" pitchFamily="34" charset="0"/>
                          <a:cs typeface="Tahoma" panose="020B0604030504040204" pitchFamily="34" charset="0"/>
                        </a:rPr>
                        <a:t>mm</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2449004642"/>
                  </a:ext>
                </a:extLst>
              </a:tr>
              <a:tr h="576251">
                <a:tc>
                  <a:txBody>
                    <a:bodyPr/>
                    <a:lstStyle/>
                    <a:p>
                      <a:pPr algn="ctr" rtl="0" fontAlgn="ctr"/>
                      <a:r>
                        <a:rPr lang="en-US" sz="1600">
                          <a:effectLst/>
                          <a:latin typeface="Tahoma" panose="020B0604030504040204" pitchFamily="34" charset="0"/>
                          <a:ea typeface="Tahoma" panose="020B0604030504040204" pitchFamily="34" charset="0"/>
                          <a:cs typeface="Tahoma" panose="020B0604030504040204" pitchFamily="34" charset="0"/>
                        </a:rPr>
                        <a:t>volume(Vp)</a:t>
                      </a:r>
                    </a:p>
                  </a:txBody>
                  <a:tcPr marL="28575" marR="28575" marT="0" marB="0" anchor="ctr">
                    <a:lnL w="952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rtl="0" fontAlgn="ctr"/>
                      <a:r>
                        <a:rPr lang="en-US" sz="1600">
                          <a:effectLst/>
                          <a:latin typeface="Tahoma" panose="020B0604030504040204" pitchFamily="34" charset="0"/>
                          <a:ea typeface="Tahoma" panose="020B0604030504040204" pitchFamily="34" charset="0"/>
                          <a:cs typeface="Tahoma" panose="020B0604030504040204" pitchFamily="34" charset="0"/>
                        </a:rPr>
                        <a:t>0,339</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rtl="0" fontAlgn="ctr"/>
                      <a:r>
                        <a:rPr lang="en-US" sz="1600" dirty="0">
                          <a:effectLst/>
                          <a:latin typeface="Tahoma" panose="020B0604030504040204" pitchFamily="34" charset="0"/>
                          <a:ea typeface="Tahoma" panose="020B0604030504040204" pitchFamily="34" charset="0"/>
                          <a:cs typeface="Tahoma" panose="020B0604030504040204" pitchFamily="34" charset="0"/>
                        </a:rPr>
                        <a:t>ml</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8603120"/>
                  </a:ext>
                </a:extLst>
              </a:tr>
            </a:tbl>
          </a:graphicData>
        </a:graphic>
      </p:graphicFrame>
      <p:graphicFrame>
        <p:nvGraphicFramePr>
          <p:cNvPr id="5" name="Tabla 4"/>
          <p:cNvGraphicFramePr>
            <a:graphicFrameLocks noGrp="1"/>
          </p:cNvGraphicFramePr>
          <p:nvPr>
            <p:extLst>
              <p:ext uri="{D42A27DB-BD31-4B8C-83A1-F6EECF244321}">
                <p14:modId xmlns:p14="http://schemas.microsoft.com/office/powerpoint/2010/main" val="231756611"/>
              </p:ext>
            </p:extLst>
          </p:nvPr>
        </p:nvGraphicFramePr>
        <p:xfrm>
          <a:off x="7664904" y="1214252"/>
          <a:ext cx="3725908" cy="2928557"/>
        </p:xfrm>
        <a:graphic>
          <a:graphicData uri="http://schemas.openxmlformats.org/drawingml/2006/table">
            <a:tbl>
              <a:tblPr/>
              <a:tblGrid>
                <a:gridCol w="1067423">
                  <a:extLst>
                    <a:ext uri="{9D8B030D-6E8A-4147-A177-3AD203B41FA5}">
                      <a16:colId xmlns:a16="http://schemas.microsoft.com/office/drawing/2014/main" val="4152506325"/>
                    </a:ext>
                  </a:extLst>
                </a:gridCol>
                <a:gridCol w="543781">
                  <a:extLst>
                    <a:ext uri="{9D8B030D-6E8A-4147-A177-3AD203B41FA5}">
                      <a16:colId xmlns:a16="http://schemas.microsoft.com/office/drawing/2014/main" val="1320371443"/>
                    </a:ext>
                  </a:extLst>
                </a:gridCol>
                <a:gridCol w="906302">
                  <a:extLst>
                    <a:ext uri="{9D8B030D-6E8A-4147-A177-3AD203B41FA5}">
                      <a16:colId xmlns:a16="http://schemas.microsoft.com/office/drawing/2014/main" val="1552919488"/>
                    </a:ext>
                  </a:extLst>
                </a:gridCol>
                <a:gridCol w="1208402">
                  <a:extLst>
                    <a:ext uri="{9D8B030D-6E8A-4147-A177-3AD203B41FA5}">
                      <a16:colId xmlns:a16="http://schemas.microsoft.com/office/drawing/2014/main" val="3558805037"/>
                    </a:ext>
                  </a:extLst>
                </a:gridCol>
              </a:tblGrid>
              <a:tr h="878567">
                <a:tc gridSpan="4">
                  <a:txBody>
                    <a:bodyPr/>
                    <a:lstStyle/>
                    <a:p>
                      <a:pPr algn="ctr" rtl="0" fontAlgn="ctr"/>
                      <a:r>
                        <a:rPr lang="en-US" sz="1600" dirty="0">
                          <a:effectLst/>
                          <a:latin typeface="Tahoma" panose="020B0604030504040204" pitchFamily="34" charset="0"/>
                          <a:ea typeface="Tahoma" panose="020B0604030504040204" pitchFamily="34" charset="0"/>
                          <a:cs typeface="Tahoma" panose="020B0604030504040204" pitchFamily="34" charset="0"/>
                        </a:rPr>
                        <a:t>Total number of test tubes without antibiotic</a:t>
                      </a:r>
                      <a:br>
                        <a:rPr lang="en-US" sz="1600" dirty="0">
                          <a:effectLst/>
                          <a:latin typeface="Tahoma" panose="020B0604030504040204" pitchFamily="34" charset="0"/>
                          <a:ea typeface="Tahoma" panose="020B0604030504040204" pitchFamily="34" charset="0"/>
                          <a:cs typeface="Tahoma" panose="020B0604030504040204" pitchFamily="34" charset="0"/>
                        </a:rPr>
                      </a:br>
                      <a:endParaRPr lang="en-US" sz="1600" dirty="0">
                        <a:effectLst/>
                        <a:latin typeface="Tahoma" panose="020B0604030504040204" pitchFamily="34" charset="0"/>
                        <a:ea typeface="Tahoma" panose="020B0604030504040204" pitchFamily="34" charset="0"/>
                        <a:cs typeface="Tahoma" panose="020B0604030504040204" pitchFamily="34" charset="0"/>
                      </a:endParaRPr>
                    </a:p>
                  </a:txBody>
                  <a:tcPr marL="28575" marR="28575"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73378148"/>
                  </a:ext>
                </a:extLst>
              </a:tr>
              <a:tr h="292856">
                <a:tc gridSpan="4">
                  <a:txBody>
                    <a:bodyPr/>
                    <a:lstStyle/>
                    <a:p>
                      <a:pPr rtl="0" fontAlgn="ctr"/>
                      <a:endParaRPr lang="en-US" sz="1600">
                        <a:effectLst/>
                        <a:latin typeface="Tahoma" panose="020B0604030504040204" pitchFamily="34" charset="0"/>
                        <a:ea typeface="Tahoma" panose="020B0604030504040204" pitchFamily="34" charset="0"/>
                        <a:cs typeface="Tahoma" panose="020B0604030504040204" pitchFamily="34" charset="0"/>
                      </a:endParaRPr>
                    </a:p>
                  </a:txBody>
                  <a:tcPr marL="28575" marR="28575"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18628090"/>
                  </a:ext>
                </a:extLst>
              </a:tr>
              <a:tr h="585711">
                <a:tc gridSpan="2">
                  <a:txBody>
                    <a:bodyPr/>
                    <a:lstStyle/>
                    <a:p>
                      <a:pPr algn="ctr" rtl="0" fontAlgn="ctr"/>
                      <a:r>
                        <a:rPr lang="en-US" sz="1600">
                          <a:effectLst/>
                          <a:latin typeface="Tahoma" panose="020B0604030504040204" pitchFamily="34" charset="0"/>
                          <a:ea typeface="Tahoma" panose="020B0604030504040204" pitchFamily="34" charset="0"/>
                          <a:cs typeface="Tahoma" panose="020B0604030504040204" pitchFamily="34" charset="0"/>
                        </a:rPr>
                        <a:t>test tube mass(Mp)=</a:t>
                      </a:r>
                    </a:p>
                  </a:txBody>
                  <a:tcPr marL="28575" marR="28575" marT="0" marB="0" anchor="ctr">
                    <a:lnL w="952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hMerge="1">
                  <a:txBody>
                    <a:bodyPr/>
                    <a:lstStyle/>
                    <a:p>
                      <a:endParaRPr lang="en-US"/>
                    </a:p>
                  </a:txBody>
                  <a:tcPr/>
                </a:tc>
                <a:tc>
                  <a:txBody>
                    <a:bodyPr/>
                    <a:lstStyle/>
                    <a:p>
                      <a:pPr algn="ctr" rtl="0" fontAlgn="ctr"/>
                      <a:r>
                        <a:rPr lang="en-US" sz="1600" i="0">
                          <a:solidFill>
                            <a:srgbClr val="000000"/>
                          </a:solidFill>
                          <a:effectLst/>
                          <a:latin typeface="Tahoma" panose="020B0604030504040204" pitchFamily="34" charset="0"/>
                          <a:ea typeface="Tahoma" panose="020B0604030504040204" pitchFamily="34" charset="0"/>
                          <a:cs typeface="Tahoma" panose="020B0604030504040204" pitchFamily="34" charset="0"/>
                        </a:rPr>
                        <a:t>Vp*</a:t>
                      </a:r>
                      <a:r>
                        <a:rPr lang="el-GR" sz="1600">
                          <a:effectLst/>
                          <a:latin typeface="Tahoma" panose="020B0604030504040204" pitchFamily="34" charset="0"/>
                          <a:ea typeface="Tahoma" panose="020B0604030504040204" pitchFamily="34" charset="0"/>
                          <a:cs typeface="Tahoma" panose="020B0604030504040204" pitchFamily="34" charset="0"/>
                        </a:rPr>
                        <a:t>ρ</a:t>
                      </a:r>
                      <a:r>
                        <a:rPr lang="el-GR" sz="1600" i="0">
                          <a:solidFill>
                            <a:srgbClr val="000000"/>
                          </a:solidFill>
                          <a:effectLst/>
                          <a:latin typeface="Tahoma" panose="020B0604030504040204" pitchFamily="34" charset="0"/>
                          <a:ea typeface="Tahoma" panose="020B0604030504040204" pitchFamily="34" charset="0"/>
                          <a:cs typeface="Tahoma" panose="020B0604030504040204" pitchFamily="34" charset="0"/>
                        </a:rPr>
                        <a:t>=</a:t>
                      </a:r>
                      <a:endParaRPr lang="el-GR" sz="1600">
                        <a:effectLst/>
                        <a:latin typeface="Tahoma" panose="020B0604030504040204" pitchFamily="34" charset="0"/>
                        <a:ea typeface="Tahoma" panose="020B0604030504040204" pitchFamily="34" charset="0"/>
                        <a:cs typeface="Tahoma" panose="020B0604030504040204" pitchFamily="34" charset="0"/>
                      </a:endParaRP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sz="1600">
                          <a:effectLst/>
                          <a:latin typeface="Tahoma" panose="020B0604030504040204" pitchFamily="34" charset="0"/>
                          <a:ea typeface="Tahoma" panose="020B0604030504040204" pitchFamily="34" charset="0"/>
                          <a:cs typeface="Tahoma" panose="020B0604030504040204" pitchFamily="34" charset="0"/>
                        </a:rPr>
                        <a:t>0,475</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3751441031"/>
                  </a:ext>
                </a:extLst>
              </a:tr>
              <a:tr h="292856">
                <a:tc>
                  <a:txBody>
                    <a:bodyPr/>
                    <a:lstStyle/>
                    <a:p>
                      <a:pPr rtl="0" fontAlgn="ctr"/>
                      <a:endParaRPr lang="en-US" sz="1600">
                        <a:effectLst/>
                        <a:latin typeface="Tahoma" panose="020B0604030504040204" pitchFamily="34" charset="0"/>
                        <a:ea typeface="Tahoma" panose="020B0604030504040204" pitchFamily="34" charset="0"/>
                        <a:cs typeface="Tahoma" panose="020B0604030504040204" pitchFamily="34" charset="0"/>
                      </a:endParaRPr>
                    </a:p>
                  </a:txBody>
                  <a:tcPr marL="28575" marR="28575" marT="0" marB="0" anchor="ctr">
                    <a:lnL w="952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rtl="0" fontAlgn="ctr"/>
                      <a:endParaRPr lang="en-US" sz="1600">
                        <a:effectLst/>
                        <a:latin typeface="Tahoma" panose="020B0604030504040204" pitchFamily="34" charset="0"/>
                        <a:ea typeface="Tahoma" panose="020B0604030504040204" pitchFamily="34" charset="0"/>
                        <a:cs typeface="Tahoma" panose="020B0604030504040204" pitchFamily="34" charset="0"/>
                      </a:endParaRP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rtl="0" fontAlgn="ctr"/>
                      <a:endParaRPr lang="en-US" sz="1600">
                        <a:effectLst/>
                        <a:latin typeface="Tahoma" panose="020B0604030504040204" pitchFamily="34" charset="0"/>
                        <a:ea typeface="Tahoma" panose="020B0604030504040204" pitchFamily="34" charset="0"/>
                        <a:cs typeface="Tahoma" panose="020B0604030504040204" pitchFamily="34" charset="0"/>
                      </a:endParaRP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rtl="0" fontAlgn="ctr"/>
                      <a:endParaRPr lang="en-US" sz="1600">
                        <a:effectLst/>
                        <a:latin typeface="Tahoma" panose="020B0604030504040204" pitchFamily="34" charset="0"/>
                        <a:ea typeface="Tahoma" panose="020B0604030504040204" pitchFamily="34" charset="0"/>
                        <a:cs typeface="Tahoma" panose="020B0604030504040204" pitchFamily="34" charset="0"/>
                      </a:endParaRP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3257808720"/>
                  </a:ext>
                </a:extLst>
              </a:tr>
              <a:tr h="878567">
                <a:tc gridSpan="2">
                  <a:txBody>
                    <a:bodyPr/>
                    <a:lstStyle/>
                    <a:p>
                      <a:pPr algn="ctr" rtl="0" fontAlgn="ctr"/>
                      <a:r>
                        <a:rPr lang="en-US" sz="1600">
                          <a:effectLst/>
                          <a:latin typeface="Tahoma" panose="020B0604030504040204" pitchFamily="34" charset="0"/>
                          <a:ea typeface="Tahoma" panose="020B0604030504040204" pitchFamily="34" charset="0"/>
                          <a:cs typeface="Tahoma" panose="020B0604030504040204" pitchFamily="34" charset="0"/>
                        </a:rPr>
                        <a:t>#test tubes=total mass/Mp=</a:t>
                      </a:r>
                    </a:p>
                  </a:txBody>
                  <a:tcPr marL="28575" marR="28575" marT="0" marB="0" anchor="ctr">
                    <a:lnL w="952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rtl="0" fontAlgn="ctr"/>
                      <a:r>
                        <a:rPr lang="en-US" sz="1600" dirty="0">
                          <a:effectLst/>
                          <a:latin typeface="Tahoma" panose="020B0604030504040204" pitchFamily="34" charset="0"/>
                          <a:ea typeface="Tahoma" panose="020B0604030504040204" pitchFamily="34" charset="0"/>
                          <a:cs typeface="Tahoma" panose="020B0604030504040204" pitchFamily="34" charset="0"/>
                        </a:rPr>
                        <a:t>111,96</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C8C8C8"/>
                    </a:solidFill>
                  </a:tcPr>
                </a:tc>
                <a:tc hMerge="1">
                  <a:txBody>
                    <a:bodyPr/>
                    <a:lstStyle/>
                    <a:p>
                      <a:endParaRPr lang="en-US"/>
                    </a:p>
                  </a:txBody>
                  <a:tcPr/>
                </a:tc>
                <a:extLst>
                  <a:ext uri="{0D108BD9-81ED-4DB2-BD59-A6C34878D82A}">
                    <a16:rowId xmlns:a16="http://schemas.microsoft.com/office/drawing/2014/main" val="757761652"/>
                  </a:ext>
                </a:extLst>
              </a:tr>
            </a:tbl>
          </a:graphicData>
        </a:graphic>
      </p:graphicFrame>
      <p:sp>
        <p:nvSpPr>
          <p:cNvPr id="6" name="CuadroTexto 5"/>
          <p:cNvSpPr txBox="1"/>
          <p:nvPr/>
        </p:nvSpPr>
        <p:spPr>
          <a:xfrm>
            <a:off x="512306" y="5065335"/>
            <a:ext cx="3069906" cy="830997"/>
          </a:xfrm>
          <a:prstGeom prst="rect">
            <a:avLst/>
          </a:prstGeom>
          <a:noFill/>
        </p:spPr>
        <p:txBody>
          <a:bodyPr wrap="square" rtlCol="0">
            <a:spAutoFit/>
          </a:bodyPr>
          <a:lstStyle/>
          <a:p>
            <a:pPr algn="just"/>
            <a:r>
              <a:rPr lang="es-CO" sz="1600" dirty="0" err="1">
                <a:latin typeface="Tahoma" panose="020B0604030504040204" pitchFamily="34" charset="0"/>
                <a:ea typeface="Tahoma" panose="020B0604030504040204" pitchFamily="34" charset="0"/>
                <a:cs typeface="Tahoma" panose="020B0604030504040204" pitchFamily="34" charset="0"/>
              </a:rPr>
              <a:t>Table</a:t>
            </a:r>
            <a:r>
              <a:rPr lang="es-CO" sz="1600" dirty="0">
                <a:latin typeface="Tahoma" panose="020B0604030504040204" pitchFamily="34" charset="0"/>
                <a:ea typeface="Tahoma" panose="020B0604030504040204" pitchFamily="34" charset="0"/>
                <a:cs typeface="Tahoma" panose="020B0604030504040204" pitchFamily="34" charset="0"/>
              </a:rPr>
              <a:t>. 1. </a:t>
            </a:r>
            <a:r>
              <a:rPr lang="es-CO" sz="1600" dirty="0" err="1">
                <a:latin typeface="Tahoma" panose="020B0604030504040204" pitchFamily="34" charset="0"/>
                <a:ea typeface="Tahoma" panose="020B0604030504040204" pitchFamily="34" charset="0"/>
                <a:cs typeface="Tahoma" panose="020B0604030504040204" pitchFamily="34" charset="0"/>
              </a:rPr>
              <a:t>mass</a:t>
            </a:r>
            <a:r>
              <a:rPr lang="es-CO" sz="1600" dirty="0">
                <a:latin typeface="Tahoma" panose="020B0604030504040204" pitchFamily="34" charset="0"/>
                <a:ea typeface="Tahoma" panose="020B0604030504040204" pitchFamily="34" charset="0"/>
                <a:cs typeface="Tahoma" panose="020B0604030504040204" pitchFamily="34" charset="0"/>
              </a:rPr>
              <a:t> and volumen of </a:t>
            </a:r>
            <a:r>
              <a:rPr lang="es-CO" sz="1600" dirty="0" err="1">
                <a:latin typeface="Tahoma" panose="020B0604030504040204" pitchFamily="34" charset="0"/>
                <a:ea typeface="Tahoma" panose="020B0604030504040204" pitchFamily="34" charset="0"/>
                <a:cs typeface="Tahoma" panose="020B0604030504040204" pitchFamily="34" charset="0"/>
              </a:rPr>
              <a:t>bone</a:t>
            </a:r>
            <a:r>
              <a:rPr lang="es-CO" sz="1600" dirty="0">
                <a:latin typeface="Tahoma" panose="020B0604030504040204" pitchFamily="34" charset="0"/>
                <a:ea typeface="Tahoma" panose="020B0604030504040204" pitchFamily="34" charset="0"/>
                <a:cs typeface="Tahoma" panose="020B0604030504040204" pitchFamily="34" charset="0"/>
              </a:rPr>
              <a:t> </a:t>
            </a:r>
            <a:r>
              <a:rPr lang="es-CO" sz="1600" dirty="0" err="1">
                <a:latin typeface="Tahoma" panose="020B0604030504040204" pitchFamily="34" charset="0"/>
                <a:ea typeface="Tahoma" panose="020B0604030504040204" pitchFamily="34" charset="0"/>
                <a:cs typeface="Tahoma" panose="020B0604030504040204" pitchFamily="34" charset="0"/>
              </a:rPr>
              <a:t>cement</a:t>
            </a:r>
            <a:r>
              <a:rPr lang="es-CO" sz="1600" dirty="0">
                <a:latin typeface="Tahoma" panose="020B0604030504040204" pitchFamily="34" charset="0"/>
                <a:ea typeface="Tahoma" panose="020B0604030504040204" pitchFamily="34" charset="0"/>
                <a:cs typeface="Tahoma" panose="020B0604030504040204" pitchFamily="34" charset="0"/>
              </a:rPr>
              <a:t> G3 </a:t>
            </a:r>
            <a:r>
              <a:rPr lang="es-CO" sz="1600" dirty="0" err="1">
                <a:latin typeface="Tahoma" panose="020B0604030504040204" pitchFamily="34" charset="0"/>
                <a:ea typeface="Tahoma" panose="020B0604030504040204" pitchFamily="34" charset="0"/>
                <a:cs typeface="Tahoma" panose="020B0604030504040204" pitchFamily="34" charset="0"/>
              </a:rPr>
              <a:t>low</a:t>
            </a:r>
            <a:r>
              <a:rPr lang="es-CO" sz="1600" dirty="0">
                <a:latin typeface="Tahoma" panose="020B0604030504040204" pitchFamily="34" charset="0"/>
                <a:ea typeface="Tahoma" panose="020B0604030504040204" pitchFamily="34" charset="0"/>
                <a:cs typeface="Tahoma" panose="020B0604030504040204" pitchFamily="34" charset="0"/>
              </a:rPr>
              <a:t> </a:t>
            </a:r>
            <a:r>
              <a:rPr lang="es-CO" sz="1600" dirty="0" err="1">
                <a:latin typeface="Tahoma" panose="020B0604030504040204" pitchFamily="34" charset="0"/>
                <a:ea typeface="Tahoma" panose="020B0604030504040204" pitchFamily="34" charset="0"/>
                <a:cs typeface="Tahoma" panose="020B0604030504040204" pitchFamily="34" charset="0"/>
              </a:rPr>
              <a:t>viscosity</a:t>
            </a:r>
            <a:r>
              <a:rPr lang="es-CO" sz="1600" dirty="0">
                <a:latin typeface="Tahoma" panose="020B0604030504040204" pitchFamily="34" charset="0"/>
                <a:ea typeface="Tahoma" panose="020B0604030504040204" pitchFamily="34" charset="0"/>
                <a:cs typeface="Tahoma" panose="020B0604030504040204" pitchFamily="34" charset="0"/>
              </a:rPr>
              <a:t>. </a:t>
            </a:r>
            <a:r>
              <a:rPr lang="es-CO" sz="1600" dirty="0" err="1">
                <a:latin typeface="Tahoma" panose="020B0604030504040204" pitchFamily="34" charset="0"/>
                <a:ea typeface="Tahoma" panose="020B0604030504040204" pitchFamily="34" charset="0"/>
                <a:cs typeface="Tahoma" panose="020B0604030504040204" pitchFamily="34" charset="0"/>
              </a:rPr>
              <a:t>Source</a:t>
            </a:r>
            <a:r>
              <a:rPr lang="es-CO" sz="1600" dirty="0">
                <a:latin typeface="Tahoma" panose="020B0604030504040204" pitchFamily="34" charset="0"/>
                <a:ea typeface="Tahoma" panose="020B0604030504040204" pitchFamily="34" charset="0"/>
                <a:cs typeface="Tahoma" panose="020B0604030504040204" pitchFamily="34" charset="0"/>
              </a:rPr>
              <a:t>: </a:t>
            </a:r>
            <a:r>
              <a:rPr lang="es-CO" sz="1600" dirty="0" err="1">
                <a:latin typeface="Tahoma" panose="020B0604030504040204" pitchFamily="34" charset="0"/>
                <a:ea typeface="Tahoma" panose="020B0604030504040204" pitchFamily="34" charset="0"/>
                <a:cs typeface="Tahoma" panose="020B0604030504040204" pitchFamily="34" charset="0"/>
              </a:rPr>
              <a:t>author</a:t>
            </a:r>
            <a:endParaRPr lang="en-US" sz="1600" dirty="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7" name="Tabla 6"/>
          <p:cNvGraphicFramePr>
            <a:graphicFrameLocks noGrp="1"/>
          </p:cNvGraphicFramePr>
          <p:nvPr>
            <p:extLst>
              <p:ext uri="{D42A27DB-BD31-4B8C-83A1-F6EECF244321}">
                <p14:modId xmlns:p14="http://schemas.microsoft.com/office/powerpoint/2010/main" val="2540309074"/>
              </p:ext>
            </p:extLst>
          </p:nvPr>
        </p:nvGraphicFramePr>
        <p:xfrm>
          <a:off x="512306" y="1200595"/>
          <a:ext cx="3540169" cy="3775422"/>
        </p:xfrm>
        <a:graphic>
          <a:graphicData uri="http://schemas.openxmlformats.org/drawingml/2006/table">
            <a:tbl>
              <a:tblPr/>
              <a:tblGrid>
                <a:gridCol w="1549611">
                  <a:extLst>
                    <a:ext uri="{9D8B030D-6E8A-4147-A177-3AD203B41FA5}">
                      <a16:colId xmlns:a16="http://schemas.microsoft.com/office/drawing/2014/main" val="639673507"/>
                    </a:ext>
                  </a:extLst>
                </a:gridCol>
                <a:gridCol w="995279">
                  <a:extLst>
                    <a:ext uri="{9D8B030D-6E8A-4147-A177-3AD203B41FA5}">
                      <a16:colId xmlns:a16="http://schemas.microsoft.com/office/drawing/2014/main" val="2635453291"/>
                    </a:ext>
                  </a:extLst>
                </a:gridCol>
                <a:gridCol w="995279">
                  <a:extLst>
                    <a:ext uri="{9D8B030D-6E8A-4147-A177-3AD203B41FA5}">
                      <a16:colId xmlns:a16="http://schemas.microsoft.com/office/drawing/2014/main" val="1532088252"/>
                    </a:ext>
                  </a:extLst>
                </a:gridCol>
              </a:tblGrid>
              <a:tr h="383803">
                <a:tc gridSpan="3">
                  <a:txBody>
                    <a:bodyPr/>
                    <a:lstStyle/>
                    <a:p>
                      <a:pPr algn="ctr" rtl="0" fontAlgn="ctr"/>
                      <a:r>
                        <a:rPr lang="en-US" sz="1600" b="1" dirty="0">
                          <a:effectLst/>
                          <a:latin typeface="Tahoma" panose="020B0604030504040204" pitchFamily="34" charset="0"/>
                          <a:ea typeface="Tahoma" panose="020B0604030504040204" pitchFamily="34" charset="0"/>
                          <a:cs typeface="Tahoma" panose="020B0604030504040204" pitchFamily="34" charset="0"/>
                        </a:rPr>
                        <a:t>Bone cement G3 Low viscosity</a:t>
                      </a:r>
                    </a:p>
                  </a:txBody>
                  <a:tcPr marL="28575" marR="28575"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04941579"/>
                  </a:ext>
                </a:extLst>
              </a:tr>
              <a:tr h="423215">
                <a:tc>
                  <a:txBody>
                    <a:bodyPr/>
                    <a:lstStyle/>
                    <a:p>
                      <a:pPr algn="ctr" rtl="0" fontAlgn="ctr"/>
                      <a:r>
                        <a:rPr lang="en-US" sz="1600" b="1">
                          <a:effectLst/>
                          <a:latin typeface="Tahoma" panose="020B0604030504040204" pitchFamily="34" charset="0"/>
                          <a:ea typeface="Tahoma" panose="020B0604030504040204" pitchFamily="34" charset="0"/>
                          <a:cs typeface="Tahoma" panose="020B0604030504040204" pitchFamily="34" charset="0"/>
                        </a:rPr>
                        <a:t>powder pmma</a:t>
                      </a:r>
                    </a:p>
                  </a:txBody>
                  <a:tcPr marL="28575" marR="28575" marT="0" marB="0" anchor="ctr">
                    <a:lnL w="952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sz="1600" dirty="0">
                          <a:effectLst/>
                          <a:latin typeface="Tahoma" panose="020B0604030504040204" pitchFamily="34" charset="0"/>
                          <a:ea typeface="Tahoma" panose="020B0604030504040204" pitchFamily="34" charset="0"/>
                          <a:cs typeface="Tahoma" panose="020B0604030504040204" pitchFamily="34" charset="0"/>
                        </a:rPr>
                        <a:t>grams</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sz="1600" dirty="0">
                          <a:effectLst/>
                          <a:latin typeface="Tahoma" panose="020B0604030504040204" pitchFamily="34" charset="0"/>
                          <a:ea typeface="Tahoma" panose="020B0604030504040204" pitchFamily="34" charset="0"/>
                          <a:cs typeface="Tahoma" panose="020B0604030504040204" pitchFamily="34" charset="0"/>
                        </a:rPr>
                        <a:t>milliliters</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3057882410"/>
                  </a:ext>
                </a:extLst>
              </a:tr>
              <a:tr h="217947">
                <a:tc>
                  <a:txBody>
                    <a:bodyPr/>
                    <a:lstStyle/>
                    <a:p>
                      <a:pPr algn="ctr" rtl="0" fontAlgn="ctr"/>
                      <a:r>
                        <a:rPr lang="en-US" sz="1600">
                          <a:effectLst/>
                          <a:latin typeface="Tahoma" panose="020B0604030504040204" pitchFamily="34" charset="0"/>
                          <a:ea typeface="Tahoma" panose="020B0604030504040204" pitchFamily="34" charset="0"/>
                          <a:cs typeface="Tahoma" panose="020B0604030504040204" pitchFamily="34" charset="0"/>
                        </a:rPr>
                        <a:t>mass =</a:t>
                      </a:r>
                    </a:p>
                  </a:txBody>
                  <a:tcPr marL="28575" marR="28575" marT="0" marB="0" anchor="ctr">
                    <a:lnL w="952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sz="1600">
                          <a:effectLst/>
                          <a:latin typeface="Tahoma" panose="020B0604030504040204" pitchFamily="34" charset="0"/>
                          <a:ea typeface="Tahoma" panose="020B0604030504040204" pitchFamily="34" charset="0"/>
                          <a:cs typeface="Tahoma" panose="020B0604030504040204" pitchFamily="34" charset="0"/>
                        </a:rPr>
                        <a:t>34,4</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rtl="0" fontAlgn="ctr"/>
                      <a:endParaRPr lang="en-US" sz="1600">
                        <a:effectLst/>
                        <a:latin typeface="Tahoma" panose="020B0604030504040204" pitchFamily="34" charset="0"/>
                        <a:ea typeface="Tahoma" panose="020B0604030504040204" pitchFamily="34" charset="0"/>
                        <a:cs typeface="Tahoma" panose="020B0604030504040204" pitchFamily="34" charset="0"/>
                      </a:endParaRP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1517370647"/>
                  </a:ext>
                </a:extLst>
              </a:tr>
              <a:tr h="320890">
                <a:tc>
                  <a:txBody>
                    <a:bodyPr/>
                    <a:lstStyle/>
                    <a:p>
                      <a:pPr algn="ctr" rtl="0" fontAlgn="ctr"/>
                      <a:r>
                        <a:rPr lang="en-US" sz="1600">
                          <a:effectLst/>
                          <a:latin typeface="Tahoma" panose="020B0604030504040204" pitchFamily="34" charset="0"/>
                          <a:ea typeface="Tahoma" panose="020B0604030504040204" pitchFamily="34" charset="0"/>
                          <a:cs typeface="Tahoma" panose="020B0604030504040204" pitchFamily="34" charset="0"/>
                        </a:rPr>
                        <a:t>volume=</a:t>
                      </a:r>
                    </a:p>
                  </a:txBody>
                  <a:tcPr marL="28575" marR="28575" marT="0" marB="0" anchor="ctr">
                    <a:lnL w="952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rtl="0" fontAlgn="ctr"/>
                      <a:endParaRPr lang="en-US" sz="1600">
                        <a:effectLst/>
                        <a:latin typeface="Tahoma" panose="020B0604030504040204" pitchFamily="34" charset="0"/>
                        <a:ea typeface="Tahoma" panose="020B0604030504040204" pitchFamily="34" charset="0"/>
                        <a:cs typeface="Tahoma" panose="020B0604030504040204" pitchFamily="34" charset="0"/>
                      </a:endParaRP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sz="1600">
                          <a:effectLst/>
                          <a:latin typeface="Tahoma" panose="020B0604030504040204" pitchFamily="34" charset="0"/>
                          <a:ea typeface="Tahoma" panose="020B0604030504040204" pitchFamily="34" charset="0"/>
                          <a:cs typeface="Tahoma" panose="020B0604030504040204" pitchFamily="34" charset="0"/>
                        </a:rPr>
                        <a:t>17,99</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2646938024"/>
                  </a:ext>
                </a:extLst>
              </a:tr>
              <a:tr h="435895">
                <a:tc>
                  <a:txBody>
                    <a:bodyPr/>
                    <a:lstStyle/>
                    <a:p>
                      <a:pPr algn="ctr" rtl="0" fontAlgn="ctr"/>
                      <a:r>
                        <a:rPr lang="en-US" sz="1600" b="1" dirty="0">
                          <a:effectLst/>
                          <a:latin typeface="Tahoma" panose="020B0604030504040204" pitchFamily="34" charset="0"/>
                          <a:ea typeface="Tahoma" panose="020B0604030504040204" pitchFamily="34" charset="0"/>
                          <a:cs typeface="Tahoma" panose="020B0604030504040204" pitchFamily="34" charset="0"/>
                        </a:rPr>
                        <a:t>Liquid monomer</a:t>
                      </a:r>
                    </a:p>
                  </a:txBody>
                  <a:tcPr marL="28575" marR="28575" marT="0" marB="0" anchor="ctr">
                    <a:lnL w="952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rtl="0" fontAlgn="ctr"/>
                      <a:endParaRPr lang="en-US" sz="1600">
                        <a:effectLst/>
                        <a:latin typeface="Tahoma" panose="020B0604030504040204" pitchFamily="34" charset="0"/>
                        <a:ea typeface="Tahoma" panose="020B0604030504040204" pitchFamily="34" charset="0"/>
                        <a:cs typeface="Tahoma" panose="020B0604030504040204" pitchFamily="34" charset="0"/>
                      </a:endParaRP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rtl="0" fontAlgn="ctr"/>
                      <a:endParaRPr lang="en-US" sz="1600">
                        <a:effectLst/>
                        <a:latin typeface="Tahoma" panose="020B0604030504040204" pitchFamily="34" charset="0"/>
                        <a:ea typeface="Tahoma" panose="020B0604030504040204" pitchFamily="34" charset="0"/>
                        <a:cs typeface="Tahoma" panose="020B0604030504040204" pitchFamily="34" charset="0"/>
                      </a:endParaRP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3918900291"/>
                  </a:ext>
                </a:extLst>
              </a:tr>
              <a:tr h="383803">
                <a:tc>
                  <a:txBody>
                    <a:bodyPr/>
                    <a:lstStyle/>
                    <a:p>
                      <a:pPr algn="ctr" rtl="0" fontAlgn="ctr"/>
                      <a:r>
                        <a:rPr lang="en-US" sz="1600">
                          <a:effectLst/>
                          <a:latin typeface="Tahoma" panose="020B0604030504040204" pitchFamily="34" charset="0"/>
                          <a:ea typeface="Tahoma" panose="020B0604030504040204" pitchFamily="34" charset="0"/>
                          <a:cs typeface="Tahoma" panose="020B0604030504040204" pitchFamily="34" charset="0"/>
                        </a:rPr>
                        <a:t>mass-liquid=</a:t>
                      </a:r>
                    </a:p>
                  </a:txBody>
                  <a:tcPr marL="28575" marR="28575" marT="0" marB="0" anchor="ctr">
                    <a:lnL w="952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sz="1600">
                          <a:effectLst/>
                          <a:latin typeface="Tahoma" panose="020B0604030504040204" pitchFamily="34" charset="0"/>
                          <a:ea typeface="Tahoma" panose="020B0604030504040204" pitchFamily="34" charset="0"/>
                          <a:cs typeface="Tahoma" panose="020B0604030504040204" pitchFamily="34" charset="0"/>
                        </a:rPr>
                        <a:t>18,78</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rtl="0" fontAlgn="ctr"/>
                      <a:endParaRPr lang="en-US" sz="1600">
                        <a:effectLst/>
                        <a:latin typeface="Tahoma" panose="020B0604030504040204" pitchFamily="34" charset="0"/>
                        <a:ea typeface="Tahoma" panose="020B0604030504040204" pitchFamily="34" charset="0"/>
                        <a:cs typeface="Tahoma" panose="020B0604030504040204" pitchFamily="34" charset="0"/>
                      </a:endParaRP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4232193365"/>
                  </a:ext>
                </a:extLst>
              </a:tr>
              <a:tr h="423215">
                <a:tc>
                  <a:txBody>
                    <a:bodyPr/>
                    <a:lstStyle/>
                    <a:p>
                      <a:pPr algn="ctr" rtl="0" fontAlgn="ctr"/>
                      <a:r>
                        <a:rPr lang="en-US" sz="1600">
                          <a:effectLst/>
                          <a:latin typeface="Tahoma" panose="020B0604030504040204" pitchFamily="34" charset="0"/>
                          <a:ea typeface="Tahoma" panose="020B0604030504040204" pitchFamily="34" charset="0"/>
                          <a:cs typeface="Tahoma" panose="020B0604030504040204" pitchFamily="34" charset="0"/>
                        </a:rPr>
                        <a:t>volume-liquid=</a:t>
                      </a:r>
                    </a:p>
                  </a:txBody>
                  <a:tcPr marL="28575" marR="28575" marT="0" marB="0" anchor="ctr">
                    <a:lnL w="952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rtl="0" fontAlgn="ctr"/>
                      <a:endParaRPr lang="en-US" sz="1600">
                        <a:effectLst/>
                        <a:latin typeface="Tahoma" panose="020B0604030504040204" pitchFamily="34" charset="0"/>
                        <a:ea typeface="Tahoma" panose="020B0604030504040204" pitchFamily="34" charset="0"/>
                        <a:cs typeface="Tahoma" panose="020B0604030504040204" pitchFamily="34" charset="0"/>
                      </a:endParaRP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sz="1600" dirty="0">
                          <a:effectLst/>
                          <a:latin typeface="Tahoma" panose="020B0604030504040204" pitchFamily="34" charset="0"/>
                          <a:ea typeface="Tahoma" panose="020B0604030504040204" pitchFamily="34" charset="0"/>
                          <a:cs typeface="Tahoma" panose="020B0604030504040204" pitchFamily="34" charset="0"/>
                        </a:rPr>
                        <a:t>20</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4235907030"/>
                  </a:ext>
                </a:extLst>
              </a:tr>
              <a:tr h="217947">
                <a:tc>
                  <a:txBody>
                    <a:bodyPr/>
                    <a:lstStyle/>
                    <a:p>
                      <a:pPr rtl="0" fontAlgn="ctr"/>
                      <a:endParaRPr lang="en-US" sz="1600">
                        <a:effectLst/>
                        <a:latin typeface="Tahoma" panose="020B0604030504040204" pitchFamily="34" charset="0"/>
                        <a:ea typeface="Tahoma" panose="020B0604030504040204" pitchFamily="34" charset="0"/>
                        <a:cs typeface="Tahoma" panose="020B0604030504040204" pitchFamily="34" charset="0"/>
                      </a:endParaRPr>
                    </a:p>
                  </a:txBody>
                  <a:tcPr marL="28575" marR="28575" marT="0" marB="0" anchor="ctr">
                    <a:lnL w="952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rtl="0" fontAlgn="ctr"/>
                      <a:endParaRPr lang="en-US" sz="1600">
                        <a:effectLst/>
                        <a:latin typeface="Tahoma" panose="020B0604030504040204" pitchFamily="34" charset="0"/>
                        <a:ea typeface="Tahoma" panose="020B0604030504040204" pitchFamily="34" charset="0"/>
                        <a:cs typeface="Tahoma" panose="020B0604030504040204" pitchFamily="34" charset="0"/>
                      </a:endParaRP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rtl="0" fontAlgn="ctr"/>
                      <a:endParaRPr lang="en-US" sz="1600">
                        <a:effectLst/>
                        <a:latin typeface="Tahoma" panose="020B0604030504040204" pitchFamily="34" charset="0"/>
                        <a:ea typeface="Tahoma" panose="020B0604030504040204" pitchFamily="34" charset="0"/>
                        <a:cs typeface="Tahoma" panose="020B0604030504040204" pitchFamily="34" charset="0"/>
                      </a:endParaRP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863191767"/>
                  </a:ext>
                </a:extLst>
              </a:tr>
              <a:tr h="383803">
                <a:tc>
                  <a:txBody>
                    <a:bodyPr/>
                    <a:lstStyle/>
                    <a:p>
                      <a:pPr algn="ctr" rtl="0" fontAlgn="ctr"/>
                      <a:r>
                        <a:rPr lang="en-US" sz="1600">
                          <a:effectLst/>
                          <a:latin typeface="Tahoma" panose="020B0604030504040204" pitchFamily="34" charset="0"/>
                          <a:ea typeface="Tahoma" panose="020B0604030504040204" pitchFamily="34" charset="0"/>
                          <a:cs typeface="Tahoma" panose="020B0604030504040204" pitchFamily="34" charset="0"/>
                        </a:rPr>
                        <a:t>total mass=</a:t>
                      </a:r>
                    </a:p>
                  </a:txBody>
                  <a:tcPr marL="28575" marR="28575" marT="0" marB="0" anchor="ctr">
                    <a:lnL w="952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sz="1600">
                          <a:effectLst/>
                          <a:latin typeface="Tahoma" panose="020B0604030504040204" pitchFamily="34" charset="0"/>
                          <a:ea typeface="Tahoma" panose="020B0604030504040204" pitchFamily="34" charset="0"/>
                          <a:cs typeface="Tahoma" panose="020B0604030504040204" pitchFamily="34" charset="0"/>
                        </a:rPr>
                        <a:t>53,18</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rtl="0" fontAlgn="ctr"/>
                      <a:endParaRPr lang="en-US" sz="1600">
                        <a:effectLst/>
                        <a:latin typeface="Tahoma" panose="020B0604030504040204" pitchFamily="34" charset="0"/>
                        <a:ea typeface="Tahoma" panose="020B0604030504040204" pitchFamily="34" charset="0"/>
                        <a:cs typeface="Tahoma" panose="020B0604030504040204" pitchFamily="34" charset="0"/>
                      </a:endParaRP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2031170144"/>
                  </a:ext>
                </a:extLst>
              </a:tr>
              <a:tr h="481333">
                <a:tc>
                  <a:txBody>
                    <a:bodyPr/>
                    <a:lstStyle/>
                    <a:p>
                      <a:pPr algn="ctr" rtl="0" fontAlgn="ctr"/>
                      <a:r>
                        <a:rPr lang="en-US" sz="1600" dirty="0">
                          <a:effectLst/>
                          <a:latin typeface="Tahoma" panose="020B0604030504040204" pitchFamily="34" charset="0"/>
                          <a:ea typeface="Tahoma" panose="020B0604030504040204" pitchFamily="34" charset="0"/>
                          <a:cs typeface="Tahoma" panose="020B0604030504040204" pitchFamily="34" charset="0"/>
                        </a:rPr>
                        <a:t>total volume =</a:t>
                      </a:r>
                    </a:p>
                  </a:txBody>
                  <a:tcPr marL="28575" marR="28575" marT="0" marB="0" anchor="ctr">
                    <a:lnL w="952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rtl="0" fontAlgn="ctr"/>
                      <a:endParaRPr lang="en-US" sz="1600">
                        <a:effectLst/>
                        <a:latin typeface="Tahoma" panose="020B0604030504040204" pitchFamily="34" charset="0"/>
                        <a:ea typeface="Tahoma" panose="020B0604030504040204" pitchFamily="34" charset="0"/>
                        <a:cs typeface="Tahoma" panose="020B0604030504040204" pitchFamily="34" charset="0"/>
                      </a:endParaRP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rtl="0" fontAlgn="ctr"/>
                      <a:r>
                        <a:rPr lang="en-US" sz="1600" dirty="0">
                          <a:effectLst/>
                          <a:latin typeface="Tahoma" panose="020B0604030504040204" pitchFamily="34" charset="0"/>
                          <a:ea typeface="Tahoma" panose="020B0604030504040204" pitchFamily="34" charset="0"/>
                          <a:cs typeface="Tahoma" panose="020B0604030504040204" pitchFamily="34" charset="0"/>
                        </a:rPr>
                        <a:t>37,99</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7093729"/>
                  </a:ext>
                </a:extLst>
              </a:tr>
            </a:tbl>
          </a:graphicData>
        </a:graphic>
      </p:graphicFrame>
      <p:sp>
        <p:nvSpPr>
          <p:cNvPr id="8" name="CuadroTexto 7"/>
          <p:cNvSpPr txBox="1"/>
          <p:nvPr/>
        </p:nvSpPr>
        <p:spPr>
          <a:xfrm>
            <a:off x="4534238" y="4391242"/>
            <a:ext cx="2870971" cy="584775"/>
          </a:xfrm>
          <a:prstGeom prst="rect">
            <a:avLst/>
          </a:prstGeom>
          <a:noFill/>
        </p:spPr>
        <p:txBody>
          <a:bodyPr wrap="square" rtlCol="0">
            <a:spAutoFit/>
          </a:bodyPr>
          <a:lstStyle/>
          <a:p>
            <a:pPr algn="just"/>
            <a:r>
              <a:rPr lang="es-CO" sz="1600" dirty="0" err="1">
                <a:latin typeface="Tahoma" panose="020B0604030504040204" pitchFamily="34" charset="0"/>
                <a:ea typeface="Tahoma" panose="020B0604030504040204" pitchFamily="34" charset="0"/>
                <a:cs typeface="Tahoma" panose="020B0604030504040204" pitchFamily="34" charset="0"/>
              </a:rPr>
              <a:t>Table</a:t>
            </a:r>
            <a:r>
              <a:rPr lang="es-CO" sz="1600" dirty="0">
                <a:latin typeface="Tahoma" panose="020B0604030504040204" pitchFamily="34" charset="0"/>
                <a:ea typeface="Tahoma" panose="020B0604030504040204" pitchFamily="34" charset="0"/>
                <a:cs typeface="Tahoma" panose="020B0604030504040204" pitchFamily="34" charset="0"/>
              </a:rPr>
              <a:t>. 2. </a:t>
            </a:r>
            <a:r>
              <a:rPr lang="es-CO" sz="1600" dirty="0" err="1">
                <a:latin typeface="Tahoma" panose="020B0604030504040204" pitchFamily="34" charset="0"/>
                <a:ea typeface="Tahoma" panose="020B0604030504040204" pitchFamily="34" charset="0"/>
                <a:cs typeface="Tahoma" panose="020B0604030504040204" pitchFamily="34" charset="0"/>
              </a:rPr>
              <a:t>Dimensions</a:t>
            </a:r>
            <a:r>
              <a:rPr lang="es-CO" sz="1600" dirty="0">
                <a:latin typeface="Tahoma" panose="020B0604030504040204" pitchFamily="34" charset="0"/>
                <a:ea typeface="Tahoma" panose="020B0604030504040204" pitchFamily="34" charset="0"/>
                <a:cs typeface="Tahoma" panose="020B0604030504040204" pitchFamily="34" charset="0"/>
              </a:rPr>
              <a:t> of </a:t>
            </a:r>
            <a:r>
              <a:rPr lang="es-CO" sz="1600" dirty="0" err="1">
                <a:latin typeface="Tahoma" panose="020B0604030504040204" pitchFamily="34" charset="0"/>
                <a:ea typeface="Tahoma" panose="020B0604030504040204" pitchFamily="34" charset="0"/>
                <a:cs typeface="Tahoma" panose="020B0604030504040204" pitchFamily="34" charset="0"/>
              </a:rPr>
              <a:t>the</a:t>
            </a:r>
            <a:r>
              <a:rPr lang="es-CO" sz="1600" dirty="0">
                <a:latin typeface="Tahoma" panose="020B0604030504040204" pitchFamily="34" charset="0"/>
                <a:ea typeface="Tahoma" panose="020B0604030504040204" pitchFamily="34" charset="0"/>
                <a:cs typeface="Tahoma" panose="020B0604030504040204" pitchFamily="34" charset="0"/>
              </a:rPr>
              <a:t> test </a:t>
            </a:r>
            <a:r>
              <a:rPr lang="es-CO" sz="1600" dirty="0" err="1">
                <a:latin typeface="Tahoma" panose="020B0604030504040204" pitchFamily="34" charset="0"/>
                <a:ea typeface="Tahoma" panose="020B0604030504040204" pitchFamily="34" charset="0"/>
                <a:cs typeface="Tahoma" panose="020B0604030504040204" pitchFamily="34" charset="0"/>
              </a:rPr>
              <a:t>tubes</a:t>
            </a:r>
            <a:r>
              <a:rPr lang="es-CO" sz="1600" dirty="0">
                <a:latin typeface="Tahoma" panose="020B0604030504040204" pitchFamily="34" charset="0"/>
                <a:ea typeface="Tahoma" panose="020B0604030504040204" pitchFamily="34" charset="0"/>
                <a:cs typeface="Tahoma" panose="020B0604030504040204" pitchFamily="34" charset="0"/>
              </a:rPr>
              <a:t>. </a:t>
            </a:r>
            <a:r>
              <a:rPr lang="es-CO" sz="1600" dirty="0" err="1">
                <a:latin typeface="Tahoma" panose="020B0604030504040204" pitchFamily="34" charset="0"/>
                <a:ea typeface="Tahoma" panose="020B0604030504040204" pitchFamily="34" charset="0"/>
                <a:cs typeface="Tahoma" panose="020B0604030504040204" pitchFamily="34" charset="0"/>
              </a:rPr>
              <a:t>source</a:t>
            </a:r>
            <a:r>
              <a:rPr lang="es-CO" sz="1600" dirty="0">
                <a:latin typeface="Tahoma" panose="020B0604030504040204" pitchFamily="34" charset="0"/>
                <a:ea typeface="Tahoma" panose="020B0604030504040204" pitchFamily="34" charset="0"/>
                <a:cs typeface="Tahoma" panose="020B0604030504040204" pitchFamily="34" charset="0"/>
              </a:rPr>
              <a:t>: </a:t>
            </a:r>
            <a:r>
              <a:rPr lang="es-CO" sz="1600" dirty="0" err="1">
                <a:latin typeface="Tahoma" panose="020B0604030504040204" pitchFamily="34" charset="0"/>
                <a:ea typeface="Tahoma" panose="020B0604030504040204" pitchFamily="34" charset="0"/>
                <a:cs typeface="Tahoma" panose="020B0604030504040204" pitchFamily="34" charset="0"/>
              </a:rPr>
              <a:t>author</a:t>
            </a:r>
            <a:endParaRPr lang="en-US" sz="1600" dirty="0">
              <a:latin typeface="Tahoma" panose="020B0604030504040204" pitchFamily="34" charset="0"/>
              <a:ea typeface="Tahoma" panose="020B0604030504040204" pitchFamily="34" charset="0"/>
              <a:cs typeface="Tahoma" panose="020B0604030504040204" pitchFamily="34" charset="0"/>
            </a:endParaRPr>
          </a:p>
        </p:txBody>
      </p:sp>
      <p:sp>
        <p:nvSpPr>
          <p:cNvPr id="9" name="CuadroTexto 8"/>
          <p:cNvSpPr txBox="1"/>
          <p:nvPr/>
        </p:nvSpPr>
        <p:spPr>
          <a:xfrm>
            <a:off x="7664904" y="4441371"/>
            <a:ext cx="3725908" cy="830997"/>
          </a:xfrm>
          <a:prstGeom prst="rect">
            <a:avLst/>
          </a:prstGeom>
          <a:noFill/>
        </p:spPr>
        <p:txBody>
          <a:bodyPr wrap="square" rtlCol="0">
            <a:spAutoFit/>
          </a:bodyPr>
          <a:lstStyle/>
          <a:p>
            <a:pPr algn="just"/>
            <a:r>
              <a:rPr lang="es-CO" sz="1600" dirty="0" err="1">
                <a:latin typeface="Tahoma" panose="020B0604030504040204" pitchFamily="34" charset="0"/>
                <a:ea typeface="Tahoma" panose="020B0604030504040204" pitchFamily="34" charset="0"/>
                <a:cs typeface="Tahoma" panose="020B0604030504040204" pitchFamily="34" charset="0"/>
              </a:rPr>
              <a:t>Table</a:t>
            </a:r>
            <a:r>
              <a:rPr lang="es-CO" sz="1600" dirty="0">
                <a:latin typeface="Tahoma" panose="020B0604030504040204" pitchFamily="34" charset="0"/>
                <a:ea typeface="Tahoma" panose="020B0604030504040204" pitchFamily="34" charset="0"/>
                <a:cs typeface="Tahoma" panose="020B0604030504040204" pitchFamily="34" charset="0"/>
              </a:rPr>
              <a:t> 3. </a:t>
            </a:r>
            <a:r>
              <a:rPr lang="es-CO" sz="1600" dirty="0" err="1">
                <a:latin typeface="Tahoma" panose="020B0604030504040204" pitchFamily="34" charset="0"/>
                <a:ea typeface="Tahoma" panose="020B0604030504040204" pitchFamily="34" charset="0"/>
                <a:cs typeface="Tahoma" panose="020B0604030504040204" pitchFamily="34" charset="0"/>
              </a:rPr>
              <a:t>calculation</a:t>
            </a:r>
            <a:r>
              <a:rPr lang="es-CO" sz="1600" dirty="0">
                <a:latin typeface="Tahoma" panose="020B0604030504040204" pitchFamily="34" charset="0"/>
                <a:ea typeface="Tahoma" panose="020B0604030504040204" pitchFamily="34" charset="0"/>
                <a:cs typeface="Tahoma" panose="020B0604030504040204" pitchFamily="34" charset="0"/>
              </a:rPr>
              <a:t> of </a:t>
            </a:r>
            <a:r>
              <a:rPr lang="es-CO" sz="1600" dirty="0" err="1">
                <a:latin typeface="Tahoma" panose="020B0604030504040204" pitchFamily="34" charset="0"/>
                <a:ea typeface="Tahoma" panose="020B0604030504040204" pitchFamily="34" charset="0"/>
                <a:cs typeface="Tahoma" panose="020B0604030504040204" pitchFamily="34" charset="0"/>
              </a:rPr>
              <a:t>the</a:t>
            </a:r>
            <a:r>
              <a:rPr lang="es-CO" sz="1600" dirty="0">
                <a:latin typeface="Tahoma" panose="020B0604030504040204" pitchFamily="34" charset="0"/>
                <a:ea typeface="Tahoma" panose="020B0604030504040204" pitchFamily="34" charset="0"/>
                <a:cs typeface="Tahoma" panose="020B0604030504040204" pitchFamily="34" charset="0"/>
              </a:rPr>
              <a:t> total </a:t>
            </a:r>
            <a:r>
              <a:rPr lang="es-CO" sz="1600" dirty="0" err="1">
                <a:latin typeface="Tahoma" panose="020B0604030504040204" pitchFamily="34" charset="0"/>
                <a:ea typeface="Tahoma" panose="020B0604030504040204" pitchFamily="34" charset="0"/>
                <a:cs typeface="Tahoma" panose="020B0604030504040204" pitchFamily="34" charset="0"/>
              </a:rPr>
              <a:t>number</a:t>
            </a:r>
            <a:r>
              <a:rPr lang="es-CO" sz="1600" dirty="0">
                <a:latin typeface="Tahoma" panose="020B0604030504040204" pitchFamily="34" charset="0"/>
                <a:ea typeface="Tahoma" panose="020B0604030504040204" pitchFamily="34" charset="0"/>
                <a:cs typeface="Tahoma" panose="020B0604030504040204" pitchFamily="34" charset="0"/>
              </a:rPr>
              <a:t> of test </a:t>
            </a:r>
            <a:r>
              <a:rPr lang="es-CO" sz="1600" dirty="0" err="1">
                <a:latin typeface="Tahoma" panose="020B0604030504040204" pitchFamily="34" charset="0"/>
                <a:ea typeface="Tahoma" panose="020B0604030504040204" pitchFamily="34" charset="0"/>
                <a:cs typeface="Tahoma" panose="020B0604030504040204" pitchFamily="34" charset="0"/>
              </a:rPr>
              <a:t>tubes</a:t>
            </a:r>
            <a:r>
              <a:rPr lang="es-CO" sz="1600" dirty="0">
                <a:latin typeface="Tahoma" panose="020B0604030504040204" pitchFamily="34" charset="0"/>
                <a:ea typeface="Tahoma" panose="020B0604030504040204" pitchFamily="34" charset="0"/>
                <a:cs typeface="Tahoma" panose="020B0604030504040204" pitchFamily="34" charset="0"/>
              </a:rPr>
              <a:t> per </a:t>
            </a:r>
            <a:r>
              <a:rPr lang="es-CO" sz="1600" dirty="0" err="1">
                <a:latin typeface="Tahoma" panose="020B0604030504040204" pitchFamily="34" charset="0"/>
                <a:ea typeface="Tahoma" panose="020B0604030504040204" pitchFamily="34" charset="0"/>
                <a:cs typeface="Tahoma" panose="020B0604030504040204" pitchFamily="34" charset="0"/>
              </a:rPr>
              <a:t>envelope</a:t>
            </a:r>
            <a:r>
              <a:rPr lang="es-CO" sz="1600" dirty="0">
                <a:latin typeface="Tahoma" panose="020B0604030504040204" pitchFamily="34" charset="0"/>
                <a:ea typeface="Tahoma" panose="020B0604030504040204" pitchFamily="34" charset="0"/>
                <a:cs typeface="Tahoma" panose="020B0604030504040204" pitchFamily="34" charset="0"/>
              </a:rPr>
              <a:t> of G3 </a:t>
            </a:r>
            <a:r>
              <a:rPr lang="es-CO" sz="1600" dirty="0" err="1">
                <a:latin typeface="Tahoma" panose="020B0604030504040204" pitchFamily="34" charset="0"/>
                <a:ea typeface="Tahoma" panose="020B0604030504040204" pitchFamily="34" charset="0"/>
                <a:cs typeface="Tahoma" panose="020B0604030504040204" pitchFamily="34" charset="0"/>
              </a:rPr>
              <a:t>low</a:t>
            </a:r>
            <a:r>
              <a:rPr lang="es-CO" sz="1600" dirty="0">
                <a:latin typeface="Tahoma" panose="020B0604030504040204" pitchFamily="34" charset="0"/>
                <a:ea typeface="Tahoma" panose="020B0604030504040204" pitchFamily="34" charset="0"/>
                <a:cs typeface="Tahoma" panose="020B0604030504040204" pitchFamily="34" charset="0"/>
              </a:rPr>
              <a:t> </a:t>
            </a:r>
            <a:r>
              <a:rPr lang="es-CO" sz="1600" dirty="0" err="1">
                <a:latin typeface="Tahoma" panose="020B0604030504040204" pitchFamily="34" charset="0"/>
                <a:ea typeface="Tahoma" panose="020B0604030504040204" pitchFamily="34" charset="0"/>
                <a:cs typeface="Tahoma" panose="020B0604030504040204" pitchFamily="34" charset="0"/>
              </a:rPr>
              <a:t>viscosity</a:t>
            </a:r>
            <a:r>
              <a:rPr lang="es-CO" sz="1600" dirty="0">
                <a:latin typeface="Tahoma" panose="020B0604030504040204" pitchFamily="34" charset="0"/>
                <a:ea typeface="Tahoma" panose="020B0604030504040204" pitchFamily="34" charset="0"/>
                <a:cs typeface="Tahoma" panose="020B0604030504040204" pitchFamily="34" charset="0"/>
              </a:rPr>
              <a:t> </a:t>
            </a:r>
            <a:r>
              <a:rPr lang="es-CO" sz="1600" dirty="0" err="1">
                <a:latin typeface="Tahoma" panose="020B0604030504040204" pitchFamily="34" charset="0"/>
                <a:ea typeface="Tahoma" panose="020B0604030504040204" pitchFamily="34" charset="0"/>
                <a:cs typeface="Tahoma" panose="020B0604030504040204" pitchFamily="34" charset="0"/>
              </a:rPr>
              <a:t>bone</a:t>
            </a:r>
            <a:r>
              <a:rPr lang="es-CO" sz="1600" dirty="0">
                <a:latin typeface="Tahoma" panose="020B0604030504040204" pitchFamily="34" charset="0"/>
                <a:ea typeface="Tahoma" panose="020B0604030504040204" pitchFamily="34" charset="0"/>
                <a:cs typeface="Tahoma" panose="020B0604030504040204" pitchFamily="34" charset="0"/>
              </a:rPr>
              <a:t> </a:t>
            </a:r>
            <a:r>
              <a:rPr lang="es-CO" sz="1600" dirty="0" err="1">
                <a:latin typeface="Tahoma" panose="020B0604030504040204" pitchFamily="34" charset="0"/>
                <a:ea typeface="Tahoma" panose="020B0604030504040204" pitchFamily="34" charset="0"/>
                <a:cs typeface="Tahoma" panose="020B0604030504040204" pitchFamily="34" charset="0"/>
              </a:rPr>
              <a:t>cement</a:t>
            </a:r>
            <a:r>
              <a:rPr lang="es-CO" sz="1600" dirty="0">
                <a:latin typeface="Tahoma" panose="020B0604030504040204" pitchFamily="34" charset="0"/>
                <a:ea typeface="Tahoma" panose="020B0604030504040204" pitchFamily="34" charset="0"/>
                <a:cs typeface="Tahoma" panose="020B0604030504040204" pitchFamily="34" charset="0"/>
              </a:rPr>
              <a:t>. </a:t>
            </a:r>
            <a:r>
              <a:rPr lang="es-CO" sz="1600" dirty="0" err="1">
                <a:latin typeface="Tahoma" panose="020B0604030504040204" pitchFamily="34" charset="0"/>
                <a:ea typeface="Tahoma" panose="020B0604030504040204" pitchFamily="34" charset="0"/>
                <a:cs typeface="Tahoma" panose="020B0604030504040204" pitchFamily="34" charset="0"/>
              </a:rPr>
              <a:t>Source</a:t>
            </a:r>
            <a:r>
              <a:rPr lang="es-CO" sz="1600" dirty="0">
                <a:latin typeface="Tahoma" panose="020B0604030504040204" pitchFamily="34" charset="0"/>
                <a:ea typeface="Tahoma" panose="020B0604030504040204" pitchFamily="34" charset="0"/>
                <a:cs typeface="Tahoma" panose="020B0604030504040204" pitchFamily="34" charset="0"/>
              </a:rPr>
              <a:t>: </a:t>
            </a:r>
            <a:r>
              <a:rPr lang="es-CO" sz="1600" dirty="0" err="1">
                <a:latin typeface="Tahoma" panose="020B0604030504040204" pitchFamily="34" charset="0"/>
                <a:ea typeface="Tahoma" panose="020B0604030504040204" pitchFamily="34" charset="0"/>
                <a:cs typeface="Tahoma" panose="020B0604030504040204" pitchFamily="34" charset="0"/>
              </a:rPr>
              <a:t>author</a:t>
            </a:r>
            <a:endParaRPr lang="en-US" sz="16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2507922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a 2"/>
          <p:cNvGraphicFramePr>
            <a:graphicFrameLocks noGrp="1"/>
          </p:cNvGraphicFramePr>
          <p:nvPr>
            <p:extLst>
              <p:ext uri="{D42A27DB-BD31-4B8C-83A1-F6EECF244321}">
                <p14:modId xmlns:p14="http://schemas.microsoft.com/office/powerpoint/2010/main" val="1317436485"/>
              </p:ext>
            </p:extLst>
          </p:nvPr>
        </p:nvGraphicFramePr>
        <p:xfrm>
          <a:off x="1249677" y="1113519"/>
          <a:ext cx="9200610" cy="4041366"/>
        </p:xfrm>
        <a:graphic>
          <a:graphicData uri="http://schemas.openxmlformats.org/drawingml/2006/table">
            <a:tbl>
              <a:tblPr/>
              <a:tblGrid>
                <a:gridCol w="2044580">
                  <a:extLst>
                    <a:ext uri="{9D8B030D-6E8A-4147-A177-3AD203B41FA5}">
                      <a16:colId xmlns:a16="http://schemas.microsoft.com/office/drawing/2014/main" val="4035016226"/>
                    </a:ext>
                  </a:extLst>
                </a:gridCol>
                <a:gridCol w="1150077">
                  <a:extLst>
                    <a:ext uri="{9D8B030D-6E8A-4147-A177-3AD203B41FA5}">
                      <a16:colId xmlns:a16="http://schemas.microsoft.com/office/drawing/2014/main" val="1657936813"/>
                    </a:ext>
                  </a:extLst>
                </a:gridCol>
                <a:gridCol w="1533434">
                  <a:extLst>
                    <a:ext uri="{9D8B030D-6E8A-4147-A177-3AD203B41FA5}">
                      <a16:colId xmlns:a16="http://schemas.microsoft.com/office/drawing/2014/main" val="1366529211"/>
                    </a:ext>
                  </a:extLst>
                </a:gridCol>
                <a:gridCol w="1635664">
                  <a:extLst>
                    <a:ext uri="{9D8B030D-6E8A-4147-A177-3AD203B41FA5}">
                      <a16:colId xmlns:a16="http://schemas.microsoft.com/office/drawing/2014/main" val="126228800"/>
                    </a:ext>
                  </a:extLst>
                </a:gridCol>
                <a:gridCol w="1891237">
                  <a:extLst>
                    <a:ext uri="{9D8B030D-6E8A-4147-A177-3AD203B41FA5}">
                      <a16:colId xmlns:a16="http://schemas.microsoft.com/office/drawing/2014/main" val="4123429999"/>
                    </a:ext>
                  </a:extLst>
                </a:gridCol>
                <a:gridCol w="945618">
                  <a:extLst>
                    <a:ext uri="{9D8B030D-6E8A-4147-A177-3AD203B41FA5}">
                      <a16:colId xmlns:a16="http://schemas.microsoft.com/office/drawing/2014/main" val="50491299"/>
                    </a:ext>
                  </a:extLst>
                </a:gridCol>
              </a:tblGrid>
              <a:tr h="1732014">
                <a:tc>
                  <a:txBody>
                    <a:bodyPr/>
                    <a:lstStyle/>
                    <a:p>
                      <a:pPr algn="ctr" rtl="0" fontAlgn="ctr"/>
                      <a:r>
                        <a:rPr lang="en-US" b="1" dirty="0">
                          <a:effectLst/>
                          <a:latin typeface="Tahoma" panose="020B0604030504040204" pitchFamily="34" charset="0"/>
                          <a:ea typeface="Tahoma" panose="020B0604030504040204" pitchFamily="34" charset="0"/>
                          <a:cs typeface="Tahoma" panose="020B0604030504040204" pitchFamily="34" charset="0"/>
                        </a:rPr>
                        <a:t>vancomycin 500mg</a:t>
                      </a:r>
                    </a:p>
                  </a:txBody>
                  <a:tcPr marL="28575" marR="28575" marT="0" marB="0" anchor="ctr">
                    <a:lnL w="952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dirty="0">
                          <a:effectLst/>
                          <a:latin typeface="Tahoma" panose="020B0604030504040204" pitchFamily="34" charset="0"/>
                          <a:ea typeface="Tahoma" panose="020B0604030504040204" pitchFamily="34" charset="0"/>
                          <a:cs typeface="Tahoma" panose="020B0604030504040204" pitchFamily="34" charset="0"/>
                        </a:rPr>
                        <a:t>dose (grams)</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dirty="0">
                          <a:effectLst/>
                          <a:latin typeface="Tahoma" panose="020B0604030504040204" pitchFamily="34" charset="0"/>
                          <a:ea typeface="Tahoma" panose="020B0604030504040204" pitchFamily="34" charset="0"/>
                          <a:cs typeface="Tahoma" panose="020B0604030504040204" pitchFamily="34" charset="0"/>
                        </a:rPr>
                        <a:t>representative sample (g)</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a:effectLst/>
                          <a:latin typeface="Tahoma" panose="020B0604030504040204" pitchFamily="34" charset="0"/>
                          <a:ea typeface="Tahoma" panose="020B0604030504040204" pitchFamily="34" charset="0"/>
                          <a:cs typeface="Tahoma" panose="020B0604030504040204" pitchFamily="34" charset="0"/>
                        </a:rPr>
                        <a:t>amount of pmma (grams)</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a:effectLst/>
                          <a:latin typeface="Tahoma" panose="020B0604030504040204" pitchFamily="34" charset="0"/>
                          <a:ea typeface="Tahoma" panose="020B0604030504040204" pitchFamily="34" charset="0"/>
                          <a:cs typeface="Tahoma" panose="020B0604030504040204" pitchFamily="34" charset="0"/>
                        </a:rPr>
                        <a:t>liquid volume (ml)</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a:effectLst/>
                          <a:latin typeface="Tahoma" panose="020B0604030504040204" pitchFamily="34" charset="0"/>
                          <a:ea typeface="Tahoma" panose="020B0604030504040204" pitchFamily="34" charset="0"/>
                          <a:cs typeface="Tahoma" panose="020B0604030504040204" pitchFamily="34" charset="0"/>
                        </a:rPr>
                        <a:t>#test tubes</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360461453"/>
                  </a:ext>
                </a:extLst>
              </a:tr>
              <a:tr h="577338">
                <a:tc>
                  <a:txBody>
                    <a:bodyPr/>
                    <a:lstStyle/>
                    <a:p>
                      <a:pPr algn="ctr" rtl="0" fontAlgn="ctr"/>
                      <a:r>
                        <a:rPr lang="en-US" dirty="0">
                          <a:effectLst/>
                          <a:latin typeface="Tahoma" panose="020B0604030504040204" pitchFamily="34" charset="0"/>
                          <a:ea typeface="Tahoma" panose="020B0604030504040204" pitchFamily="34" charset="0"/>
                          <a:cs typeface="Tahoma" panose="020B0604030504040204" pitchFamily="34" charset="0"/>
                        </a:rPr>
                        <a:t>1 mix</a:t>
                      </a:r>
                    </a:p>
                  </a:txBody>
                  <a:tcPr marL="28575" marR="28575" marT="0" marB="0" anchor="ctr">
                    <a:lnL w="952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dirty="0">
                          <a:effectLst/>
                          <a:latin typeface="Tahoma" panose="020B0604030504040204" pitchFamily="34" charset="0"/>
                          <a:ea typeface="Tahoma" panose="020B0604030504040204" pitchFamily="34" charset="0"/>
                          <a:cs typeface="Tahoma" panose="020B0604030504040204" pitchFamily="34" charset="0"/>
                        </a:rPr>
                        <a:t>2</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dirty="0">
                          <a:effectLst/>
                          <a:latin typeface="Tahoma" panose="020B0604030504040204" pitchFamily="34" charset="0"/>
                          <a:ea typeface="Tahoma" panose="020B0604030504040204" pitchFamily="34" charset="0"/>
                          <a:cs typeface="Tahoma" panose="020B0604030504040204" pitchFamily="34" charset="0"/>
                        </a:rPr>
                        <a:t>0,2</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a:effectLst/>
                          <a:latin typeface="Tahoma" panose="020B0604030504040204" pitchFamily="34" charset="0"/>
                          <a:ea typeface="Tahoma" panose="020B0604030504040204" pitchFamily="34" charset="0"/>
                          <a:cs typeface="Tahoma" panose="020B0604030504040204" pitchFamily="34" charset="0"/>
                        </a:rPr>
                        <a:t>3,44</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a:effectLst/>
                          <a:latin typeface="Tahoma" panose="020B0604030504040204" pitchFamily="34" charset="0"/>
                          <a:ea typeface="Tahoma" panose="020B0604030504040204" pitchFamily="34" charset="0"/>
                          <a:cs typeface="Tahoma" panose="020B0604030504040204" pitchFamily="34" charset="0"/>
                        </a:rPr>
                        <a:t>2</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a:effectLst/>
                          <a:latin typeface="Tahoma" panose="020B0604030504040204" pitchFamily="34" charset="0"/>
                          <a:ea typeface="Tahoma" panose="020B0604030504040204" pitchFamily="34" charset="0"/>
                          <a:cs typeface="Tahoma" panose="020B0604030504040204" pitchFamily="34" charset="0"/>
                        </a:rPr>
                        <a:t>10</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661953681"/>
                  </a:ext>
                </a:extLst>
              </a:tr>
              <a:tr h="577338">
                <a:tc>
                  <a:txBody>
                    <a:bodyPr/>
                    <a:lstStyle/>
                    <a:p>
                      <a:pPr algn="ctr" rtl="0" fontAlgn="ctr"/>
                      <a:r>
                        <a:rPr lang="en-US">
                          <a:effectLst/>
                          <a:latin typeface="Tahoma" panose="020B0604030504040204" pitchFamily="34" charset="0"/>
                          <a:ea typeface="Tahoma" panose="020B0604030504040204" pitchFamily="34" charset="0"/>
                          <a:cs typeface="Tahoma" panose="020B0604030504040204" pitchFamily="34" charset="0"/>
                        </a:rPr>
                        <a:t>2 mix</a:t>
                      </a:r>
                    </a:p>
                  </a:txBody>
                  <a:tcPr marL="28575" marR="28575" marT="0" marB="0" anchor="ctr">
                    <a:lnL w="952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a:effectLst/>
                          <a:latin typeface="Tahoma" panose="020B0604030504040204" pitchFamily="34" charset="0"/>
                          <a:ea typeface="Tahoma" panose="020B0604030504040204" pitchFamily="34" charset="0"/>
                          <a:cs typeface="Tahoma" panose="020B0604030504040204" pitchFamily="34" charset="0"/>
                        </a:rPr>
                        <a:t>4</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dirty="0">
                          <a:effectLst/>
                          <a:latin typeface="Tahoma" panose="020B0604030504040204" pitchFamily="34" charset="0"/>
                          <a:ea typeface="Tahoma" panose="020B0604030504040204" pitchFamily="34" charset="0"/>
                          <a:cs typeface="Tahoma" panose="020B0604030504040204" pitchFamily="34" charset="0"/>
                        </a:rPr>
                        <a:t>0,4</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dirty="0">
                          <a:effectLst/>
                          <a:latin typeface="Tahoma" panose="020B0604030504040204" pitchFamily="34" charset="0"/>
                          <a:ea typeface="Tahoma" panose="020B0604030504040204" pitchFamily="34" charset="0"/>
                          <a:cs typeface="Tahoma" panose="020B0604030504040204" pitchFamily="34" charset="0"/>
                        </a:rPr>
                        <a:t>3,44</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a:effectLst/>
                          <a:latin typeface="Tahoma" panose="020B0604030504040204" pitchFamily="34" charset="0"/>
                          <a:ea typeface="Tahoma" panose="020B0604030504040204" pitchFamily="34" charset="0"/>
                          <a:cs typeface="Tahoma" panose="020B0604030504040204" pitchFamily="34" charset="0"/>
                        </a:rPr>
                        <a:t>2</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a:effectLst/>
                          <a:latin typeface="Tahoma" panose="020B0604030504040204" pitchFamily="34" charset="0"/>
                          <a:ea typeface="Tahoma" panose="020B0604030504040204" pitchFamily="34" charset="0"/>
                          <a:cs typeface="Tahoma" panose="020B0604030504040204" pitchFamily="34" charset="0"/>
                        </a:rPr>
                        <a:t>10</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931319832"/>
                  </a:ext>
                </a:extLst>
              </a:tr>
              <a:tr h="577338">
                <a:tc>
                  <a:txBody>
                    <a:bodyPr/>
                    <a:lstStyle/>
                    <a:p>
                      <a:pPr algn="ctr" rtl="0" fontAlgn="ctr"/>
                      <a:r>
                        <a:rPr lang="en-US">
                          <a:effectLst/>
                          <a:latin typeface="Tahoma" panose="020B0604030504040204" pitchFamily="34" charset="0"/>
                          <a:ea typeface="Tahoma" panose="020B0604030504040204" pitchFamily="34" charset="0"/>
                          <a:cs typeface="Tahoma" panose="020B0604030504040204" pitchFamily="34" charset="0"/>
                        </a:rPr>
                        <a:t>3 mix</a:t>
                      </a:r>
                    </a:p>
                  </a:txBody>
                  <a:tcPr marL="28575" marR="28575" marT="0" marB="0" anchor="ctr">
                    <a:lnL w="952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a:effectLst/>
                          <a:latin typeface="Tahoma" panose="020B0604030504040204" pitchFamily="34" charset="0"/>
                          <a:ea typeface="Tahoma" panose="020B0604030504040204" pitchFamily="34" charset="0"/>
                          <a:cs typeface="Tahoma" panose="020B0604030504040204" pitchFamily="34" charset="0"/>
                        </a:rPr>
                        <a:t>6</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a:effectLst/>
                          <a:latin typeface="Tahoma" panose="020B0604030504040204" pitchFamily="34" charset="0"/>
                          <a:ea typeface="Tahoma" panose="020B0604030504040204" pitchFamily="34" charset="0"/>
                          <a:cs typeface="Tahoma" panose="020B0604030504040204" pitchFamily="34" charset="0"/>
                        </a:rPr>
                        <a:t>0,6</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dirty="0">
                          <a:effectLst/>
                          <a:latin typeface="Tahoma" panose="020B0604030504040204" pitchFamily="34" charset="0"/>
                          <a:ea typeface="Tahoma" panose="020B0604030504040204" pitchFamily="34" charset="0"/>
                          <a:cs typeface="Tahoma" panose="020B0604030504040204" pitchFamily="34" charset="0"/>
                        </a:rPr>
                        <a:t>3,44</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dirty="0">
                          <a:effectLst/>
                          <a:latin typeface="Tahoma" panose="020B0604030504040204" pitchFamily="34" charset="0"/>
                          <a:ea typeface="Tahoma" panose="020B0604030504040204" pitchFamily="34" charset="0"/>
                          <a:cs typeface="Tahoma" panose="020B0604030504040204" pitchFamily="34" charset="0"/>
                        </a:rPr>
                        <a:t>2</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rtl="0" fontAlgn="ctr"/>
                      <a:r>
                        <a:rPr lang="en-US" dirty="0">
                          <a:effectLst/>
                          <a:latin typeface="Tahoma" panose="020B0604030504040204" pitchFamily="34" charset="0"/>
                          <a:ea typeface="Tahoma" panose="020B0604030504040204" pitchFamily="34" charset="0"/>
                          <a:cs typeface="Tahoma" panose="020B0604030504040204" pitchFamily="34" charset="0"/>
                        </a:rPr>
                        <a:t>10</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2107331941"/>
                  </a:ext>
                </a:extLst>
              </a:tr>
              <a:tr h="577338">
                <a:tc>
                  <a:txBody>
                    <a:bodyPr/>
                    <a:lstStyle/>
                    <a:p>
                      <a:pPr algn="ctr" rtl="0" fontAlgn="ctr"/>
                      <a:r>
                        <a:rPr lang="en-US">
                          <a:effectLst/>
                          <a:latin typeface="Tahoma" panose="020B0604030504040204" pitchFamily="34" charset="0"/>
                          <a:ea typeface="Tahoma" panose="020B0604030504040204" pitchFamily="34" charset="0"/>
                          <a:cs typeface="Tahoma" panose="020B0604030504040204" pitchFamily="34" charset="0"/>
                        </a:rPr>
                        <a:t>4 mix</a:t>
                      </a:r>
                    </a:p>
                  </a:txBody>
                  <a:tcPr marL="28575" marR="28575" marT="0" marB="0" anchor="ctr">
                    <a:lnL w="952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rtl="0" fontAlgn="ctr"/>
                      <a:r>
                        <a:rPr lang="en-US">
                          <a:effectLst/>
                          <a:latin typeface="Tahoma" panose="020B0604030504040204" pitchFamily="34" charset="0"/>
                          <a:ea typeface="Tahoma" panose="020B0604030504040204" pitchFamily="34" charset="0"/>
                          <a:cs typeface="Tahoma" panose="020B0604030504040204" pitchFamily="34" charset="0"/>
                        </a:rPr>
                        <a:t>8</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rtl="0" fontAlgn="ctr"/>
                      <a:r>
                        <a:rPr lang="en-US">
                          <a:effectLst/>
                          <a:latin typeface="Tahoma" panose="020B0604030504040204" pitchFamily="34" charset="0"/>
                          <a:ea typeface="Tahoma" panose="020B0604030504040204" pitchFamily="34" charset="0"/>
                          <a:cs typeface="Tahoma" panose="020B0604030504040204" pitchFamily="34" charset="0"/>
                        </a:rPr>
                        <a:t>0,8</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rtl="0" fontAlgn="ctr"/>
                      <a:r>
                        <a:rPr lang="en-US">
                          <a:effectLst/>
                          <a:latin typeface="Tahoma" panose="020B0604030504040204" pitchFamily="34" charset="0"/>
                          <a:ea typeface="Tahoma" panose="020B0604030504040204" pitchFamily="34" charset="0"/>
                          <a:cs typeface="Tahoma" panose="020B0604030504040204" pitchFamily="34" charset="0"/>
                        </a:rPr>
                        <a:t>3,44</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rtl="0" fontAlgn="ctr"/>
                      <a:r>
                        <a:rPr lang="en-US" dirty="0">
                          <a:effectLst/>
                          <a:latin typeface="Tahoma" panose="020B0604030504040204" pitchFamily="34" charset="0"/>
                          <a:ea typeface="Tahoma" panose="020B0604030504040204" pitchFamily="34" charset="0"/>
                          <a:cs typeface="Tahoma" panose="020B0604030504040204" pitchFamily="34" charset="0"/>
                        </a:rPr>
                        <a:t>2</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rtl="0" fontAlgn="ctr"/>
                      <a:r>
                        <a:rPr lang="en-US" dirty="0">
                          <a:effectLst/>
                          <a:latin typeface="Tahoma" panose="020B0604030504040204" pitchFamily="34" charset="0"/>
                          <a:ea typeface="Tahoma" panose="020B0604030504040204" pitchFamily="34" charset="0"/>
                          <a:cs typeface="Tahoma" panose="020B0604030504040204" pitchFamily="34" charset="0"/>
                        </a:rPr>
                        <a:t>10</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761773"/>
                  </a:ext>
                </a:extLst>
              </a:tr>
            </a:tbl>
          </a:graphicData>
        </a:graphic>
      </p:graphicFrame>
      <p:sp>
        <p:nvSpPr>
          <p:cNvPr id="4" name="CuadroTexto 3"/>
          <p:cNvSpPr txBox="1"/>
          <p:nvPr/>
        </p:nvSpPr>
        <p:spPr>
          <a:xfrm>
            <a:off x="1249677" y="5264331"/>
            <a:ext cx="9200610" cy="338554"/>
          </a:xfrm>
          <a:prstGeom prst="rect">
            <a:avLst/>
          </a:prstGeom>
          <a:noFill/>
        </p:spPr>
        <p:txBody>
          <a:bodyPr wrap="square" rtlCol="0">
            <a:spAutoFit/>
          </a:bodyPr>
          <a:lstStyle/>
          <a:p>
            <a:pPr algn="just"/>
            <a:r>
              <a:rPr lang="es-CO" sz="1600" dirty="0" err="1">
                <a:latin typeface="Tahoma" panose="020B0604030504040204" pitchFamily="34" charset="0"/>
                <a:ea typeface="Tahoma" panose="020B0604030504040204" pitchFamily="34" charset="0"/>
                <a:cs typeface="Tahoma" panose="020B0604030504040204" pitchFamily="34" charset="0"/>
              </a:rPr>
              <a:t>Table</a:t>
            </a:r>
            <a:r>
              <a:rPr lang="es-CO" sz="1600" dirty="0">
                <a:latin typeface="Tahoma" panose="020B0604030504040204" pitchFamily="34" charset="0"/>
                <a:ea typeface="Tahoma" panose="020B0604030504040204" pitchFamily="34" charset="0"/>
                <a:cs typeface="Tahoma" panose="020B0604030504040204" pitchFamily="34" charset="0"/>
              </a:rPr>
              <a:t>. 4. </a:t>
            </a:r>
            <a:r>
              <a:rPr lang="es-CO" sz="1600" dirty="0" err="1">
                <a:latin typeface="Tahoma" panose="020B0604030504040204" pitchFamily="34" charset="0"/>
                <a:ea typeface="Tahoma" panose="020B0604030504040204" pitchFamily="34" charset="0"/>
                <a:cs typeface="Tahoma" panose="020B0604030504040204" pitchFamily="34" charset="0"/>
              </a:rPr>
              <a:t>quantities</a:t>
            </a:r>
            <a:r>
              <a:rPr lang="es-CO" sz="1600" dirty="0">
                <a:latin typeface="Tahoma" panose="020B0604030504040204" pitchFamily="34" charset="0"/>
                <a:ea typeface="Tahoma" panose="020B0604030504040204" pitchFamily="34" charset="0"/>
                <a:cs typeface="Tahoma" panose="020B0604030504040204" pitchFamily="34" charset="0"/>
              </a:rPr>
              <a:t> of </a:t>
            </a:r>
            <a:r>
              <a:rPr lang="es-CO" sz="1600" dirty="0" err="1">
                <a:latin typeface="Tahoma" panose="020B0604030504040204" pitchFamily="34" charset="0"/>
                <a:ea typeface="Tahoma" panose="020B0604030504040204" pitchFamily="34" charset="0"/>
                <a:cs typeface="Tahoma" panose="020B0604030504040204" pitchFamily="34" charset="0"/>
              </a:rPr>
              <a:t>bone</a:t>
            </a:r>
            <a:r>
              <a:rPr lang="es-CO" sz="1600" dirty="0">
                <a:latin typeface="Tahoma" panose="020B0604030504040204" pitchFamily="34" charset="0"/>
                <a:ea typeface="Tahoma" panose="020B0604030504040204" pitchFamily="34" charset="0"/>
                <a:cs typeface="Tahoma" panose="020B0604030504040204" pitchFamily="34" charset="0"/>
              </a:rPr>
              <a:t> </a:t>
            </a:r>
            <a:r>
              <a:rPr lang="es-CO" sz="1600" dirty="0" err="1">
                <a:latin typeface="Tahoma" panose="020B0604030504040204" pitchFamily="34" charset="0"/>
                <a:ea typeface="Tahoma" panose="020B0604030504040204" pitchFamily="34" charset="0"/>
                <a:cs typeface="Tahoma" panose="020B0604030504040204" pitchFamily="34" charset="0"/>
              </a:rPr>
              <a:t>cement</a:t>
            </a:r>
            <a:r>
              <a:rPr lang="es-CO" sz="1600" dirty="0">
                <a:latin typeface="Tahoma" panose="020B0604030504040204" pitchFamily="34" charset="0"/>
                <a:ea typeface="Tahoma" panose="020B0604030504040204" pitchFamily="34" charset="0"/>
                <a:cs typeface="Tahoma" panose="020B0604030504040204" pitchFamily="34" charset="0"/>
              </a:rPr>
              <a:t> and </a:t>
            </a:r>
            <a:r>
              <a:rPr lang="es-CO" sz="1600" dirty="0" err="1">
                <a:latin typeface="Tahoma" panose="020B0604030504040204" pitchFamily="34" charset="0"/>
                <a:ea typeface="Tahoma" panose="020B0604030504040204" pitchFamily="34" charset="0"/>
                <a:cs typeface="Tahoma" panose="020B0604030504040204" pitchFamily="34" charset="0"/>
              </a:rPr>
              <a:t>antibiotic</a:t>
            </a:r>
            <a:r>
              <a:rPr lang="es-CO" sz="1600" dirty="0">
                <a:latin typeface="Tahoma" panose="020B0604030504040204" pitchFamily="34" charset="0"/>
                <a:ea typeface="Tahoma" panose="020B0604030504040204" pitchFamily="34" charset="0"/>
                <a:cs typeface="Tahoma" panose="020B0604030504040204" pitchFamily="34" charset="0"/>
              </a:rPr>
              <a:t> to </a:t>
            </a:r>
            <a:r>
              <a:rPr lang="es-CO" sz="1600" dirty="0" err="1">
                <a:latin typeface="Tahoma" panose="020B0604030504040204" pitchFamily="34" charset="0"/>
                <a:ea typeface="Tahoma" panose="020B0604030504040204" pitchFamily="34" charset="0"/>
                <a:cs typeface="Tahoma" panose="020B0604030504040204" pitchFamily="34" charset="0"/>
              </a:rPr>
              <a:t>make</a:t>
            </a:r>
            <a:r>
              <a:rPr lang="es-CO" sz="1600" dirty="0">
                <a:latin typeface="Tahoma" panose="020B0604030504040204" pitchFamily="34" charset="0"/>
                <a:ea typeface="Tahoma" panose="020B0604030504040204" pitchFamily="34" charset="0"/>
                <a:cs typeface="Tahoma" panose="020B0604030504040204" pitchFamily="34" charset="0"/>
              </a:rPr>
              <a:t> </a:t>
            </a:r>
            <a:r>
              <a:rPr lang="es-CO" sz="1600" dirty="0" err="1">
                <a:latin typeface="Tahoma" panose="020B0604030504040204" pitchFamily="34" charset="0"/>
                <a:ea typeface="Tahoma" panose="020B0604030504040204" pitchFamily="34" charset="0"/>
                <a:cs typeface="Tahoma" panose="020B0604030504040204" pitchFamily="34" charset="0"/>
              </a:rPr>
              <a:t>the</a:t>
            </a:r>
            <a:r>
              <a:rPr lang="es-CO" sz="1600" dirty="0">
                <a:latin typeface="Tahoma" panose="020B0604030504040204" pitchFamily="34" charset="0"/>
                <a:ea typeface="Tahoma" panose="020B0604030504040204" pitchFamily="34" charset="0"/>
                <a:cs typeface="Tahoma" panose="020B0604030504040204" pitchFamily="34" charset="0"/>
              </a:rPr>
              <a:t> test </a:t>
            </a:r>
            <a:r>
              <a:rPr lang="es-CO" sz="1600" dirty="0" err="1">
                <a:latin typeface="Tahoma" panose="020B0604030504040204" pitchFamily="34" charset="0"/>
                <a:ea typeface="Tahoma" panose="020B0604030504040204" pitchFamily="34" charset="0"/>
                <a:cs typeface="Tahoma" panose="020B0604030504040204" pitchFamily="34" charset="0"/>
              </a:rPr>
              <a:t>tubes</a:t>
            </a:r>
            <a:r>
              <a:rPr lang="es-CO" sz="1600" dirty="0">
                <a:latin typeface="Tahoma" panose="020B0604030504040204" pitchFamily="34" charset="0"/>
                <a:ea typeface="Tahoma" panose="020B0604030504040204" pitchFamily="34" charset="0"/>
                <a:cs typeface="Tahoma" panose="020B0604030504040204" pitchFamily="34" charset="0"/>
              </a:rPr>
              <a:t>. </a:t>
            </a:r>
            <a:r>
              <a:rPr lang="es-CO" sz="1600" dirty="0" err="1">
                <a:latin typeface="Tahoma" panose="020B0604030504040204" pitchFamily="34" charset="0"/>
                <a:ea typeface="Tahoma" panose="020B0604030504040204" pitchFamily="34" charset="0"/>
                <a:cs typeface="Tahoma" panose="020B0604030504040204" pitchFamily="34" charset="0"/>
              </a:rPr>
              <a:t>Source</a:t>
            </a:r>
            <a:r>
              <a:rPr lang="es-CO" sz="1600" dirty="0">
                <a:latin typeface="Tahoma" panose="020B0604030504040204" pitchFamily="34" charset="0"/>
                <a:ea typeface="Tahoma" panose="020B0604030504040204" pitchFamily="34" charset="0"/>
                <a:cs typeface="Tahoma" panose="020B0604030504040204" pitchFamily="34" charset="0"/>
              </a:rPr>
              <a:t>: </a:t>
            </a:r>
            <a:r>
              <a:rPr lang="es-CO" sz="1600" dirty="0" err="1">
                <a:latin typeface="Tahoma" panose="020B0604030504040204" pitchFamily="34" charset="0"/>
                <a:ea typeface="Tahoma" panose="020B0604030504040204" pitchFamily="34" charset="0"/>
                <a:cs typeface="Tahoma" panose="020B0604030504040204" pitchFamily="34" charset="0"/>
              </a:rPr>
              <a:t>author</a:t>
            </a:r>
            <a:endParaRPr lang="en-US" sz="16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6677552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4389120" y="2822823"/>
            <a:ext cx="6244046" cy="707886"/>
          </a:xfrm>
          <a:prstGeom prst="rect">
            <a:avLst/>
          </a:prstGeom>
          <a:noFill/>
        </p:spPr>
        <p:txBody>
          <a:bodyPr wrap="square" rtlCol="0">
            <a:spAutoFit/>
          </a:bodyPr>
          <a:lstStyle/>
          <a:p>
            <a:r>
              <a:rPr lang="es-CO" sz="4000" b="1" dirty="0" err="1">
                <a:latin typeface="Tahoma" panose="020B0604030504040204" pitchFamily="34" charset="0"/>
                <a:ea typeface="Tahoma" panose="020B0604030504040204" pitchFamily="34" charset="0"/>
                <a:cs typeface="Tahoma" panose="020B0604030504040204" pitchFamily="34" charset="0"/>
              </a:rPr>
              <a:t>Equipment</a:t>
            </a:r>
            <a:endParaRPr lang="en-US" sz="4000"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9163352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AE007765-0AC1-818A-C210-43629EC95AE3}"/>
              </a:ext>
            </a:extLst>
          </p:cNvPr>
          <p:cNvPicPr>
            <a:picLocks noChangeAspect="1"/>
          </p:cNvPicPr>
          <p:nvPr/>
        </p:nvPicPr>
        <p:blipFill rotWithShape="1">
          <a:blip r:embed="rId2"/>
          <a:srcRect l="53668" t="885" r="3444" b="56806"/>
          <a:stretch/>
        </p:blipFill>
        <p:spPr>
          <a:xfrm>
            <a:off x="4486914" y="1110092"/>
            <a:ext cx="2470690" cy="3658624"/>
          </a:xfrm>
          <a:prstGeom prst="rect">
            <a:avLst/>
          </a:prstGeom>
        </p:spPr>
      </p:pic>
      <p:sp>
        <p:nvSpPr>
          <p:cNvPr id="6" name="CuadroTexto 5"/>
          <p:cNvSpPr txBox="1"/>
          <p:nvPr/>
        </p:nvSpPr>
        <p:spPr>
          <a:xfrm>
            <a:off x="4486914" y="4790487"/>
            <a:ext cx="2470690" cy="1077218"/>
          </a:xfrm>
          <a:prstGeom prst="rect">
            <a:avLst/>
          </a:prstGeom>
          <a:noFill/>
        </p:spPr>
        <p:txBody>
          <a:bodyPr wrap="square" rtlCol="0">
            <a:spAutoFit/>
          </a:bodyPr>
          <a:lstStyle/>
          <a:p>
            <a:pPr algn="just"/>
            <a:r>
              <a:rPr lang="es-ES" sz="1600" dirty="0">
                <a:latin typeface="Tahoma" panose="020B0604030504040204" pitchFamily="34" charset="0"/>
                <a:ea typeface="Tahoma" panose="020B0604030504040204" pitchFamily="34" charset="0"/>
                <a:cs typeface="Tahoma" panose="020B0604030504040204" pitchFamily="34" charset="0"/>
              </a:rPr>
              <a:t>Fig. 4. </a:t>
            </a:r>
            <a:r>
              <a:rPr lang="en-US" sz="1600" dirty="0">
                <a:latin typeface="Tahoma" panose="020B0604030504040204" pitchFamily="34" charset="0"/>
                <a:ea typeface="Tahoma" panose="020B0604030504040204" pitchFamily="34" charset="0"/>
                <a:cs typeface="Tahoma" panose="020B0604030504040204" pitchFamily="34" charset="0"/>
              </a:rPr>
              <a:t>Analytical balance with 0.6 grams of vancomycin powder. Source: author</a:t>
            </a:r>
          </a:p>
        </p:txBody>
      </p:sp>
    </p:spTree>
    <p:extLst>
      <p:ext uri="{BB962C8B-B14F-4D97-AF65-F5344CB8AC3E}">
        <p14:creationId xmlns:p14="http://schemas.microsoft.com/office/powerpoint/2010/main" val="1446901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6908F40F-4FED-727A-6E63-35737658A487}"/>
              </a:ext>
            </a:extLst>
          </p:cNvPr>
          <p:cNvPicPr>
            <a:picLocks noChangeAspect="1"/>
          </p:cNvPicPr>
          <p:nvPr/>
        </p:nvPicPr>
        <p:blipFill>
          <a:blip r:embed="rId2"/>
          <a:stretch>
            <a:fillRect/>
          </a:stretch>
        </p:blipFill>
        <p:spPr>
          <a:xfrm>
            <a:off x="1961007" y="1176730"/>
            <a:ext cx="3141079" cy="4711620"/>
          </a:xfrm>
          <a:prstGeom prst="rect">
            <a:avLst/>
          </a:prstGeom>
        </p:spPr>
      </p:pic>
      <p:sp>
        <p:nvSpPr>
          <p:cNvPr id="7" name="CuadroTexto 6"/>
          <p:cNvSpPr txBox="1"/>
          <p:nvPr/>
        </p:nvSpPr>
        <p:spPr>
          <a:xfrm>
            <a:off x="6096000" y="2624599"/>
            <a:ext cx="3141079" cy="1815882"/>
          </a:xfrm>
          <a:prstGeom prst="rect">
            <a:avLst/>
          </a:prstGeom>
          <a:noFill/>
        </p:spPr>
        <p:txBody>
          <a:bodyPr wrap="square" rtlCol="0">
            <a:spAutoFit/>
          </a:bodyPr>
          <a:lstStyle/>
          <a:p>
            <a:pPr algn="just"/>
            <a:r>
              <a:rPr lang="en-US" sz="1600" dirty="0">
                <a:latin typeface="Tahoma" panose="020B0604030504040204" pitchFamily="34" charset="0"/>
                <a:ea typeface="Tahoma" panose="020B0604030504040204" pitchFamily="34" charset="0"/>
                <a:cs typeface="Tahoma" panose="020B0604030504040204" pitchFamily="34" charset="0"/>
              </a:rPr>
              <a:t>Fig. 5. a) UHMW mold for fabricating the test specimens, b) flat aluminum disk for mold adjustment, c) mold implementation, d) syringes as containers for mixing with the 316L steel pin. Source: author</a:t>
            </a:r>
          </a:p>
        </p:txBody>
      </p:sp>
    </p:spTree>
    <p:extLst>
      <p:ext uri="{BB962C8B-B14F-4D97-AF65-F5344CB8AC3E}">
        <p14:creationId xmlns:p14="http://schemas.microsoft.com/office/powerpoint/2010/main" val="4466588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2B9BF62B-B425-08AD-8C3F-CFD95762AC1F}"/>
              </a:ext>
            </a:extLst>
          </p:cNvPr>
          <p:cNvPicPr>
            <a:picLocks noChangeAspect="1"/>
          </p:cNvPicPr>
          <p:nvPr/>
        </p:nvPicPr>
        <p:blipFill>
          <a:blip r:embed="rId2"/>
          <a:stretch>
            <a:fillRect/>
          </a:stretch>
        </p:blipFill>
        <p:spPr>
          <a:xfrm>
            <a:off x="4792335" y="1117245"/>
            <a:ext cx="2433404" cy="4050756"/>
          </a:xfrm>
          <a:prstGeom prst="rect">
            <a:avLst/>
          </a:prstGeom>
        </p:spPr>
      </p:pic>
      <p:sp>
        <p:nvSpPr>
          <p:cNvPr id="8" name="CuadroTexto 7"/>
          <p:cNvSpPr txBox="1"/>
          <p:nvPr/>
        </p:nvSpPr>
        <p:spPr>
          <a:xfrm>
            <a:off x="4792335" y="5168001"/>
            <a:ext cx="2433404" cy="830997"/>
          </a:xfrm>
          <a:prstGeom prst="rect">
            <a:avLst/>
          </a:prstGeom>
          <a:noFill/>
        </p:spPr>
        <p:txBody>
          <a:bodyPr wrap="square" rtlCol="0">
            <a:spAutoFit/>
          </a:bodyPr>
          <a:lstStyle/>
          <a:p>
            <a:pPr algn="just"/>
            <a:r>
              <a:rPr lang="es-ES" sz="1600" dirty="0">
                <a:latin typeface="Tahoma" panose="020B0604030504040204" pitchFamily="34" charset="0"/>
                <a:ea typeface="Tahoma" panose="020B0604030504040204" pitchFamily="34" charset="0"/>
                <a:cs typeface="Tahoma" panose="020B0604030504040204" pitchFamily="34" charset="0"/>
              </a:rPr>
              <a:t>Fig. 6. </a:t>
            </a:r>
            <a:r>
              <a:rPr lang="en-US" sz="1600" dirty="0">
                <a:latin typeface="Tahoma" panose="020B0604030504040204" pitchFamily="34" charset="0"/>
                <a:ea typeface="Tahoma" panose="020B0604030504040204" pitchFamily="34" charset="0"/>
                <a:cs typeface="Tahoma" panose="020B0604030504040204" pitchFamily="34" charset="0"/>
              </a:rPr>
              <a:t>Hydraulic press MTS </a:t>
            </a:r>
            <a:r>
              <a:rPr lang="en-US" sz="1600" dirty="0" err="1">
                <a:latin typeface="Tahoma" panose="020B0604030504040204" pitchFamily="34" charset="0"/>
                <a:ea typeface="Tahoma" panose="020B0604030504040204" pitchFamily="34" charset="0"/>
                <a:cs typeface="Tahoma" panose="020B0604030504040204" pitchFamily="34" charset="0"/>
              </a:rPr>
              <a:t>Bionix</a:t>
            </a:r>
            <a:r>
              <a:rPr lang="en-US" sz="1600" dirty="0">
                <a:latin typeface="Tahoma" panose="020B0604030504040204" pitchFamily="34" charset="0"/>
                <a:ea typeface="Tahoma" panose="020B0604030504040204" pitchFamily="34" charset="0"/>
                <a:cs typeface="Tahoma" panose="020B0604030504040204" pitchFamily="34" charset="0"/>
              </a:rPr>
              <a:t>. Source: author</a:t>
            </a:r>
          </a:p>
        </p:txBody>
      </p:sp>
    </p:spTree>
    <p:extLst>
      <p:ext uri="{BB962C8B-B14F-4D97-AF65-F5344CB8AC3E}">
        <p14:creationId xmlns:p14="http://schemas.microsoft.com/office/powerpoint/2010/main" val="1693562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3281A05-2448-B61C-47EC-9784BEBAEC4C}"/>
              </a:ext>
            </a:extLst>
          </p:cNvPr>
          <p:cNvSpPr txBox="1"/>
          <p:nvPr/>
        </p:nvSpPr>
        <p:spPr>
          <a:xfrm>
            <a:off x="1983958" y="3064360"/>
            <a:ext cx="8030817" cy="707886"/>
          </a:xfrm>
          <a:prstGeom prst="rect">
            <a:avLst/>
          </a:prstGeom>
          <a:noFill/>
        </p:spPr>
        <p:txBody>
          <a:bodyPr wrap="square" rtlCol="0">
            <a:spAutoFit/>
          </a:bodyPr>
          <a:lstStyle/>
          <a:p>
            <a:pPr algn="ctr"/>
            <a:r>
              <a:rPr lang="es-CO" sz="4000" b="1" dirty="0" err="1">
                <a:latin typeface="Tahoma" panose="020B0604030504040204" pitchFamily="34" charset="0"/>
                <a:ea typeface="Tahoma" panose="020B0604030504040204" pitchFamily="34" charset="0"/>
                <a:cs typeface="Tahoma" panose="020B0604030504040204" pitchFamily="34" charset="0"/>
              </a:rPr>
              <a:t>Results</a:t>
            </a:r>
            <a:r>
              <a:rPr lang="es-CO" sz="4000" dirty="0">
                <a:latin typeface="Tahoma" panose="020B0604030504040204" pitchFamily="34" charset="0"/>
                <a:ea typeface="Tahoma" panose="020B0604030504040204" pitchFamily="34" charset="0"/>
                <a:cs typeface="Tahoma" panose="020B0604030504040204" pitchFamily="34" charset="0"/>
              </a:rPr>
              <a:t> </a:t>
            </a:r>
            <a:endParaRPr lang="es-ES" sz="40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8591702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31A48025-A2D3-047B-7030-4108DAD63720}"/>
              </a:ext>
            </a:extLst>
          </p:cNvPr>
          <p:cNvPicPr>
            <a:picLocks noChangeAspect="1"/>
          </p:cNvPicPr>
          <p:nvPr/>
        </p:nvPicPr>
        <p:blipFill>
          <a:blip r:embed="rId2"/>
          <a:stretch>
            <a:fillRect/>
          </a:stretch>
        </p:blipFill>
        <p:spPr>
          <a:xfrm>
            <a:off x="3364189" y="1164742"/>
            <a:ext cx="4796759" cy="4175884"/>
          </a:xfrm>
          <a:prstGeom prst="rect">
            <a:avLst/>
          </a:prstGeom>
        </p:spPr>
      </p:pic>
      <p:sp>
        <p:nvSpPr>
          <p:cNvPr id="3" name="CuadroTexto 2">
            <a:extLst>
              <a:ext uri="{FF2B5EF4-FFF2-40B4-BE49-F238E27FC236}">
                <a16:creationId xmlns:a16="http://schemas.microsoft.com/office/drawing/2014/main" id="{CB939ECD-0609-F5BE-8178-E110393B0585}"/>
              </a:ext>
            </a:extLst>
          </p:cNvPr>
          <p:cNvSpPr txBox="1"/>
          <p:nvPr/>
        </p:nvSpPr>
        <p:spPr>
          <a:xfrm>
            <a:off x="3364189" y="5370092"/>
            <a:ext cx="4796759" cy="646331"/>
          </a:xfrm>
          <a:prstGeom prst="rect">
            <a:avLst/>
          </a:prstGeom>
          <a:noFill/>
        </p:spPr>
        <p:txBody>
          <a:bodyPr wrap="square" rtlCol="0">
            <a:spAutoFit/>
          </a:bodyPr>
          <a:lstStyle/>
          <a:p>
            <a:pPr algn="just"/>
            <a:r>
              <a:rPr lang="es-CO" dirty="0">
                <a:latin typeface="Tahoma" panose="020B0604030504040204" pitchFamily="34" charset="0"/>
                <a:ea typeface="Tahoma" panose="020B0604030504040204" pitchFamily="34" charset="0"/>
                <a:cs typeface="Tahoma" panose="020B0604030504040204" pitchFamily="34" charset="0"/>
              </a:rPr>
              <a:t>Fig. 7. </a:t>
            </a:r>
            <a:r>
              <a:rPr lang="es-CO" dirty="0" err="1">
                <a:latin typeface="Tahoma" panose="020B0604030504040204" pitchFamily="34" charset="0"/>
                <a:ea typeface="Tahoma" panose="020B0604030504040204" pitchFamily="34" charset="0"/>
                <a:cs typeface="Tahoma" panose="020B0604030504040204" pitchFamily="34" charset="0"/>
              </a:rPr>
              <a:t>Typical</a:t>
            </a:r>
            <a:r>
              <a:rPr lang="es-CO" dirty="0">
                <a:latin typeface="Tahoma" panose="020B0604030504040204" pitchFamily="34" charset="0"/>
                <a:ea typeface="Tahoma" panose="020B0604030504040204" pitchFamily="34" charset="0"/>
                <a:cs typeface="Tahoma" panose="020B0604030504040204" pitchFamily="34" charset="0"/>
              </a:rPr>
              <a:t> </a:t>
            </a:r>
            <a:r>
              <a:rPr lang="es-ES" dirty="0">
                <a:latin typeface="Tahoma" panose="020B0604030504040204" pitchFamily="34" charset="0"/>
                <a:ea typeface="Tahoma" panose="020B0604030504040204" pitchFamily="34" charset="0"/>
                <a:cs typeface="Tahoma" panose="020B0604030504040204" pitchFamily="34" charset="0"/>
              </a:rPr>
              <a:t>stress vs. </a:t>
            </a:r>
            <a:r>
              <a:rPr lang="es-ES" dirty="0" err="1">
                <a:latin typeface="Tahoma" panose="020B0604030504040204" pitchFamily="34" charset="0"/>
                <a:ea typeface="Tahoma" panose="020B0604030504040204" pitchFamily="34" charset="0"/>
                <a:cs typeface="Tahoma" panose="020B0604030504040204" pitchFamily="34" charset="0"/>
              </a:rPr>
              <a:t>strain</a:t>
            </a:r>
            <a:r>
              <a:rPr lang="es-ES" dirty="0">
                <a:latin typeface="Tahoma" panose="020B0604030504040204" pitchFamily="34" charset="0"/>
                <a:ea typeface="Tahoma" panose="020B0604030504040204" pitchFamily="34" charset="0"/>
                <a:cs typeface="Tahoma" panose="020B0604030504040204" pitchFamily="34" charset="0"/>
              </a:rPr>
              <a:t> curve in </a:t>
            </a:r>
            <a:r>
              <a:rPr lang="es-ES" dirty="0" err="1">
                <a:latin typeface="Tahoma" panose="020B0604030504040204" pitchFamily="34" charset="0"/>
                <a:ea typeface="Tahoma" panose="020B0604030504040204" pitchFamily="34" charset="0"/>
                <a:cs typeface="Tahoma" panose="020B0604030504040204" pitchFamily="34" charset="0"/>
              </a:rPr>
              <a:t>compression</a:t>
            </a:r>
            <a:r>
              <a:rPr lang="es-ES" dirty="0">
                <a:latin typeface="Tahoma" panose="020B0604030504040204" pitchFamily="34" charset="0"/>
                <a:ea typeface="Tahoma" panose="020B0604030504040204" pitchFamily="34" charset="0"/>
                <a:cs typeface="Tahoma" panose="020B0604030504040204" pitchFamily="34" charset="0"/>
              </a:rPr>
              <a:t> </a:t>
            </a:r>
            <a:r>
              <a:rPr lang="es-ES" dirty="0" err="1">
                <a:latin typeface="Tahoma" panose="020B0604030504040204" pitchFamily="34" charset="0"/>
                <a:ea typeface="Tahoma" panose="020B0604030504040204" pitchFamily="34" charset="0"/>
                <a:cs typeface="Tahoma" panose="020B0604030504040204" pitchFamily="34" charset="0"/>
              </a:rPr>
              <a:t>tests</a:t>
            </a:r>
            <a:r>
              <a:rPr lang="es-CO" dirty="0">
                <a:latin typeface="Tahoma" panose="020B0604030504040204" pitchFamily="34" charset="0"/>
                <a:ea typeface="Tahoma" panose="020B0604030504040204" pitchFamily="34" charset="0"/>
                <a:cs typeface="Tahoma" panose="020B0604030504040204" pitchFamily="34" charset="0"/>
              </a:rPr>
              <a:t>.</a:t>
            </a:r>
            <a:endParaRPr lang="es-ES"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9278754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áfico 1">
            <a:extLst>
              <a:ext uri="{FF2B5EF4-FFF2-40B4-BE49-F238E27FC236}">
                <a16:creationId xmlns:a16="http://schemas.microsoft.com/office/drawing/2014/main" id="{00000000-0008-0000-0600-000002000000}"/>
              </a:ext>
            </a:extLst>
          </p:cNvPr>
          <p:cNvGraphicFramePr>
            <a:graphicFrameLocks/>
          </p:cNvGraphicFramePr>
          <p:nvPr>
            <p:extLst>
              <p:ext uri="{D42A27DB-BD31-4B8C-83A1-F6EECF244321}">
                <p14:modId xmlns:p14="http://schemas.microsoft.com/office/powerpoint/2010/main" val="2056003047"/>
              </p:ext>
            </p:extLst>
          </p:nvPr>
        </p:nvGraphicFramePr>
        <p:xfrm>
          <a:off x="733426" y="1163913"/>
          <a:ext cx="10305636" cy="3858661"/>
        </p:xfrm>
        <a:graphic>
          <a:graphicData uri="http://schemas.openxmlformats.org/drawingml/2006/chart">
            <c:chart xmlns:c="http://schemas.openxmlformats.org/drawingml/2006/chart" xmlns:r="http://schemas.openxmlformats.org/officeDocument/2006/relationships" r:id="rId2"/>
          </a:graphicData>
        </a:graphic>
      </p:graphicFrame>
      <p:sp>
        <p:nvSpPr>
          <p:cNvPr id="5" name="CuadroTexto 4">
            <a:extLst>
              <a:ext uri="{FF2B5EF4-FFF2-40B4-BE49-F238E27FC236}">
                <a16:creationId xmlns:a16="http://schemas.microsoft.com/office/drawing/2014/main" id="{54629BBF-5593-6308-EB6F-7FFC270EE1A0}"/>
              </a:ext>
            </a:extLst>
          </p:cNvPr>
          <p:cNvSpPr txBox="1"/>
          <p:nvPr/>
        </p:nvSpPr>
        <p:spPr>
          <a:xfrm>
            <a:off x="733426" y="5314122"/>
            <a:ext cx="10305635" cy="338554"/>
          </a:xfrm>
          <a:prstGeom prst="rect">
            <a:avLst/>
          </a:prstGeom>
          <a:noFill/>
        </p:spPr>
        <p:txBody>
          <a:bodyPr wrap="square" rtlCol="0">
            <a:spAutoFit/>
          </a:bodyPr>
          <a:lstStyle/>
          <a:p>
            <a:pPr algn="ctr"/>
            <a:r>
              <a:rPr lang="es-CO" sz="1600" dirty="0">
                <a:latin typeface="Tahoma" panose="020B0604030504040204" pitchFamily="34" charset="0"/>
                <a:ea typeface="Tahoma" panose="020B0604030504040204" pitchFamily="34" charset="0"/>
                <a:cs typeface="Tahoma" panose="020B0604030504040204" pitchFamily="34" charset="0"/>
              </a:rPr>
              <a:t>Graf. 1. </a:t>
            </a:r>
            <a:r>
              <a:rPr lang="en-US" sz="1600" dirty="0">
                <a:latin typeface="Tahoma" panose="020B0604030504040204" pitchFamily="34" charset="0"/>
                <a:ea typeface="Tahoma" panose="020B0604030504040204" pitchFamily="34" charset="0"/>
                <a:cs typeface="Tahoma" panose="020B0604030504040204" pitchFamily="34" charset="0"/>
              </a:rPr>
              <a:t>Stress vs. strain curves for bone cement mixtures with vancomycin</a:t>
            </a:r>
            <a:r>
              <a:rPr lang="es-CO" sz="1600" dirty="0">
                <a:latin typeface="Tahoma" panose="020B0604030504040204" pitchFamily="34" charset="0"/>
                <a:ea typeface="Tahoma" panose="020B0604030504040204" pitchFamily="34" charset="0"/>
                <a:cs typeface="Tahoma" panose="020B0604030504040204" pitchFamily="34" charset="0"/>
              </a:rPr>
              <a:t>. </a:t>
            </a:r>
            <a:r>
              <a:rPr lang="es-CO" sz="1600" dirty="0" err="1">
                <a:latin typeface="Tahoma" panose="020B0604030504040204" pitchFamily="34" charset="0"/>
                <a:ea typeface="Tahoma" panose="020B0604030504040204" pitchFamily="34" charset="0"/>
                <a:cs typeface="Tahoma" panose="020B0604030504040204" pitchFamily="34" charset="0"/>
              </a:rPr>
              <a:t>Source</a:t>
            </a:r>
            <a:r>
              <a:rPr lang="es-CO" sz="1600" dirty="0">
                <a:latin typeface="Tahoma" panose="020B0604030504040204" pitchFamily="34" charset="0"/>
                <a:ea typeface="Tahoma" panose="020B0604030504040204" pitchFamily="34" charset="0"/>
                <a:cs typeface="Tahoma" panose="020B0604030504040204" pitchFamily="34" charset="0"/>
              </a:rPr>
              <a:t>: </a:t>
            </a:r>
            <a:r>
              <a:rPr lang="es-CO" sz="1600" dirty="0" err="1">
                <a:latin typeface="Tahoma" panose="020B0604030504040204" pitchFamily="34" charset="0"/>
                <a:ea typeface="Tahoma" panose="020B0604030504040204" pitchFamily="34" charset="0"/>
                <a:cs typeface="Tahoma" panose="020B0604030504040204" pitchFamily="34" charset="0"/>
              </a:rPr>
              <a:t>author</a:t>
            </a:r>
            <a:r>
              <a:rPr lang="es-CO" sz="1600" dirty="0">
                <a:latin typeface="Tahoma" panose="020B0604030504040204" pitchFamily="34" charset="0"/>
                <a:ea typeface="Tahoma" panose="020B0604030504040204" pitchFamily="34" charset="0"/>
                <a:cs typeface="Tahoma" panose="020B0604030504040204" pitchFamily="34" charset="0"/>
              </a:rPr>
              <a:t> </a:t>
            </a:r>
            <a:endParaRPr lang="es-ES" sz="16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8498104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áfico 1">
            <a:extLst>
              <a:ext uri="{FF2B5EF4-FFF2-40B4-BE49-F238E27FC236}">
                <a16:creationId xmlns:a16="http://schemas.microsoft.com/office/drawing/2014/main" id="{00000000-0008-0000-0600-000004000000}"/>
              </a:ext>
            </a:extLst>
          </p:cNvPr>
          <p:cNvGraphicFramePr>
            <a:graphicFrameLocks/>
          </p:cNvGraphicFramePr>
          <p:nvPr>
            <p:extLst>
              <p:ext uri="{D42A27DB-BD31-4B8C-83A1-F6EECF244321}">
                <p14:modId xmlns:p14="http://schemas.microsoft.com/office/powerpoint/2010/main" val="3908665058"/>
              </p:ext>
            </p:extLst>
          </p:nvPr>
        </p:nvGraphicFramePr>
        <p:xfrm>
          <a:off x="509588" y="1137409"/>
          <a:ext cx="10807769" cy="4083948"/>
        </p:xfrm>
        <a:graphic>
          <a:graphicData uri="http://schemas.openxmlformats.org/drawingml/2006/chart">
            <c:chart xmlns:c="http://schemas.openxmlformats.org/drawingml/2006/chart" xmlns:r="http://schemas.openxmlformats.org/officeDocument/2006/relationships" r:id="rId2"/>
          </a:graphicData>
        </a:graphic>
      </p:graphicFrame>
      <p:sp>
        <p:nvSpPr>
          <p:cNvPr id="5" name="CuadroTexto 4">
            <a:extLst>
              <a:ext uri="{FF2B5EF4-FFF2-40B4-BE49-F238E27FC236}">
                <a16:creationId xmlns:a16="http://schemas.microsoft.com/office/drawing/2014/main" id="{79FAA401-B55E-A439-9C57-33437DEDB47B}"/>
              </a:ext>
            </a:extLst>
          </p:cNvPr>
          <p:cNvSpPr txBox="1"/>
          <p:nvPr/>
        </p:nvSpPr>
        <p:spPr>
          <a:xfrm>
            <a:off x="733426" y="5314122"/>
            <a:ext cx="10305635" cy="338554"/>
          </a:xfrm>
          <a:prstGeom prst="rect">
            <a:avLst/>
          </a:prstGeom>
          <a:noFill/>
        </p:spPr>
        <p:txBody>
          <a:bodyPr wrap="square" rtlCol="0">
            <a:spAutoFit/>
          </a:bodyPr>
          <a:lstStyle/>
          <a:p>
            <a:pPr algn="ctr"/>
            <a:r>
              <a:rPr lang="es-CO" sz="1600" dirty="0">
                <a:latin typeface="Tahoma" panose="020B0604030504040204" pitchFamily="34" charset="0"/>
                <a:ea typeface="Tahoma" panose="020B0604030504040204" pitchFamily="34" charset="0"/>
                <a:cs typeface="Tahoma" panose="020B0604030504040204" pitchFamily="34" charset="0"/>
              </a:rPr>
              <a:t>Graf. 2. </a:t>
            </a:r>
            <a:r>
              <a:rPr lang="en-US" sz="1600" dirty="0">
                <a:latin typeface="Tahoma" panose="020B0604030504040204" pitchFamily="34" charset="0"/>
                <a:ea typeface="Tahoma" panose="020B0604030504040204" pitchFamily="34" charset="0"/>
                <a:cs typeface="Tahoma" panose="020B0604030504040204" pitchFamily="34" charset="0"/>
              </a:rPr>
              <a:t>Stress vs. strain curves for bone cement mixtures with gentamicin</a:t>
            </a:r>
            <a:r>
              <a:rPr lang="es-CO" sz="1600" dirty="0">
                <a:latin typeface="Tahoma" panose="020B0604030504040204" pitchFamily="34" charset="0"/>
                <a:ea typeface="Tahoma" panose="020B0604030504040204" pitchFamily="34" charset="0"/>
                <a:cs typeface="Tahoma" panose="020B0604030504040204" pitchFamily="34" charset="0"/>
              </a:rPr>
              <a:t>. </a:t>
            </a:r>
            <a:r>
              <a:rPr lang="es-CO" sz="1600" dirty="0" err="1">
                <a:latin typeface="Tahoma" panose="020B0604030504040204" pitchFamily="34" charset="0"/>
                <a:ea typeface="Tahoma" panose="020B0604030504040204" pitchFamily="34" charset="0"/>
                <a:cs typeface="Tahoma" panose="020B0604030504040204" pitchFamily="34" charset="0"/>
              </a:rPr>
              <a:t>Source</a:t>
            </a:r>
            <a:r>
              <a:rPr lang="es-CO" sz="1600" dirty="0">
                <a:latin typeface="Tahoma" panose="020B0604030504040204" pitchFamily="34" charset="0"/>
                <a:ea typeface="Tahoma" panose="020B0604030504040204" pitchFamily="34" charset="0"/>
                <a:cs typeface="Tahoma" panose="020B0604030504040204" pitchFamily="34" charset="0"/>
              </a:rPr>
              <a:t>: </a:t>
            </a:r>
            <a:r>
              <a:rPr lang="es-CO" sz="1600" dirty="0" err="1">
                <a:latin typeface="Tahoma" panose="020B0604030504040204" pitchFamily="34" charset="0"/>
                <a:ea typeface="Tahoma" panose="020B0604030504040204" pitchFamily="34" charset="0"/>
                <a:cs typeface="Tahoma" panose="020B0604030504040204" pitchFamily="34" charset="0"/>
              </a:rPr>
              <a:t>author</a:t>
            </a:r>
            <a:r>
              <a:rPr lang="es-CO" sz="1600" dirty="0">
                <a:latin typeface="Tahoma" panose="020B0604030504040204" pitchFamily="34" charset="0"/>
                <a:ea typeface="Tahoma" panose="020B0604030504040204" pitchFamily="34" charset="0"/>
                <a:cs typeface="Tahoma" panose="020B0604030504040204" pitchFamily="34" charset="0"/>
              </a:rPr>
              <a:t> </a:t>
            </a:r>
            <a:endParaRPr lang="es-ES" sz="16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0625151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ED8222FD-322A-69D0-24C5-27EE49A5647F}"/>
              </a:ext>
            </a:extLst>
          </p:cNvPr>
          <p:cNvGrpSpPr/>
          <p:nvPr/>
        </p:nvGrpSpPr>
        <p:grpSpPr>
          <a:xfrm>
            <a:off x="1030783" y="1921902"/>
            <a:ext cx="10041850" cy="3092019"/>
            <a:chOff x="1030783" y="1921902"/>
            <a:chExt cx="10041850" cy="3092019"/>
          </a:xfrm>
        </p:grpSpPr>
        <p:pic>
          <p:nvPicPr>
            <p:cNvPr id="3" name="Imagen 2">
              <a:extLst>
                <a:ext uri="{FF2B5EF4-FFF2-40B4-BE49-F238E27FC236}">
                  <a16:creationId xmlns:a16="http://schemas.microsoft.com/office/drawing/2014/main" id="{EFCE97A9-C018-255B-C0E5-CD23E33B9622}"/>
                </a:ext>
              </a:extLst>
            </p:cNvPr>
            <p:cNvPicPr>
              <a:picLocks noChangeAspect="1"/>
            </p:cNvPicPr>
            <p:nvPr/>
          </p:nvPicPr>
          <p:blipFill>
            <a:blip r:embed="rId2"/>
            <a:stretch>
              <a:fillRect/>
            </a:stretch>
          </p:blipFill>
          <p:spPr>
            <a:xfrm>
              <a:off x="1030783" y="4020264"/>
              <a:ext cx="4704372" cy="860228"/>
            </a:xfrm>
            <a:prstGeom prst="rect">
              <a:avLst/>
            </a:prstGeom>
          </p:spPr>
        </p:pic>
        <p:pic>
          <p:nvPicPr>
            <p:cNvPr id="5" name="Imagen 4">
              <a:extLst>
                <a:ext uri="{FF2B5EF4-FFF2-40B4-BE49-F238E27FC236}">
                  <a16:creationId xmlns:a16="http://schemas.microsoft.com/office/drawing/2014/main" id="{E8BAB5D3-BC3E-2FEB-18B2-AC517E4FCCFF}"/>
                </a:ext>
              </a:extLst>
            </p:cNvPr>
            <p:cNvPicPr>
              <a:picLocks noChangeAspect="1"/>
            </p:cNvPicPr>
            <p:nvPr/>
          </p:nvPicPr>
          <p:blipFill>
            <a:blip r:embed="rId3"/>
            <a:stretch>
              <a:fillRect/>
            </a:stretch>
          </p:blipFill>
          <p:spPr>
            <a:xfrm>
              <a:off x="6032633" y="3886835"/>
              <a:ext cx="5040000" cy="1127086"/>
            </a:xfrm>
            <a:prstGeom prst="rect">
              <a:avLst/>
            </a:prstGeom>
          </p:spPr>
        </p:pic>
        <p:pic>
          <p:nvPicPr>
            <p:cNvPr id="1026" name="Picture 2" descr="SiB Colombia">
              <a:extLst>
                <a:ext uri="{FF2B5EF4-FFF2-40B4-BE49-F238E27FC236}">
                  <a16:creationId xmlns:a16="http://schemas.microsoft.com/office/drawing/2014/main" id="{29B13033-440D-4FBB-072A-E16EC8F1387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037" t="28494" r="4881" b="27679"/>
            <a:stretch/>
          </p:blipFill>
          <p:spPr bwMode="auto">
            <a:xfrm>
              <a:off x="4206000" y="1921902"/>
              <a:ext cx="3512260" cy="17280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4975874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D91FD437-E832-F925-FA38-09476C5007AA}"/>
              </a:ext>
            </a:extLst>
          </p:cNvPr>
          <p:cNvSpPr txBox="1"/>
          <p:nvPr/>
        </p:nvSpPr>
        <p:spPr>
          <a:xfrm>
            <a:off x="436836" y="5483399"/>
            <a:ext cx="10305635" cy="338554"/>
          </a:xfrm>
          <a:prstGeom prst="rect">
            <a:avLst/>
          </a:prstGeom>
          <a:noFill/>
        </p:spPr>
        <p:txBody>
          <a:bodyPr wrap="square" rtlCol="0">
            <a:spAutoFit/>
          </a:bodyPr>
          <a:lstStyle/>
          <a:p>
            <a:pPr algn="ctr"/>
            <a:r>
              <a:rPr lang="es-CO" sz="1600" dirty="0">
                <a:latin typeface="Tahoma" panose="020B0604030504040204" pitchFamily="34" charset="0"/>
                <a:ea typeface="Tahoma" panose="020B0604030504040204" pitchFamily="34" charset="0"/>
                <a:cs typeface="Tahoma" panose="020B0604030504040204" pitchFamily="34" charset="0"/>
              </a:rPr>
              <a:t>Graf. 3. </a:t>
            </a:r>
            <a:r>
              <a:rPr lang="en-US" sz="1600" dirty="0">
                <a:latin typeface="Tahoma" panose="020B0604030504040204" pitchFamily="34" charset="0"/>
                <a:ea typeface="Tahoma" panose="020B0604030504040204" pitchFamily="34" charset="0"/>
                <a:cs typeface="Tahoma" panose="020B0604030504040204" pitchFamily="34" charset="0"/>
              </a:rPr>
              <a:t>Compression strength of all samples</a:t>
            </a:r>
            <a:r>
              <a:rPr lang="es-CO" sz="1600" dirty="0">
                <a:latin typeface="Tahoma" panose="020B0604030504040204" pitchFamily="34" charset="0"/>
                <a:ea typeface="Tahoma" panose="020B0604030504040204" pitchFamily="34" charset="0"/>
                <a:cs typeface="Tahoma" panose="020B0604030504040204" pitchFamily="34" charset="0"/>
              </a:rPr>
              <a:t>. </a:t>
            </a:r>
            <a:r>
              <a:rPr lang="es-CO" sz="1600" dirty="0" err="1">
                <a:latin typeface="Tahoma" panose="020B0604030504040204" pitchFamily="34" charset="0"/>
                <a:ea typeface="Tahoma" panose="020B0604030504040204" pitchFamily="34" charset="0"/>
                <a:cs typeface="Tahoma" panose="020B0604030504040204" pitchFamily="34" charset="0"/>
              </a:rPr>
              <a:t>Source</a:t>
            </a:r>
            <a:r>
              <a:rPr lang="es-CO" sz="1600" dirty="0">
                <a:latin typeface="Tahoma" panose="020B0604030504040204" pitchFamily="34" charset="0"/>
                <a:ea typeface="Tahoma" panose="020B0604030504040204" pitchFamily="34" charset="0"/>
                <a:cs typeface="Tahoma" panose="020B0604030504040204" pitchFamily="34" charset="0"/>
              </a:rPr>
              <a:t>: </a:t>
            </a:r>
            <a:r>
              <a:rPr lang="es-CO" sz="1600" dirty="0" err="1">
                <a:latin typeface="Tahoma" panose="020B0604030504040204" pitchFamily="34" charset="0"/>
                <a:ea typeface="Tahoma" panose="020B0604030504040204" pitchFamily="34" charset="0"/>
                <a:cs typeface="Tahoma" panose="020B0604030504040204" pitchFamily="34" charset="0"/>
              </a:rPr>
              <a:t>author</a:t>
            </a:r>
            <a:r>
              <a:rPr lang="es-CO" sz="1600" dirty="0">
                <a:latin typeface="Tahoma" panose="020B0604030504040204" pitchFamily="34" charset="0"/>
                <a:ea typeface="Tahoma" panose="020B0604030504040204" pitchFamily="34" charset="0"/>
                <a:cs typeface="Tahoma" panose="020B0604030504040204" pitchFamily="34" charset="0"/>
              </a:rPr>
              <a:t> </a:t>
            </a:r>
            <a:endParaRPr lang="es-ES" sz="1600" dirty="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4" name="Gráfico 3">
            <a:extLst>
              <a:ext uri="{FF2B5EF4-FFF2-40B4-BE49-F238E27FC236}">
                <a16:creationId xmlns:a16="http://schemas.microsoft.com/office/drawing/2014/main" id="{00000000-0008-0000-0600-000006000000}"/>
              </a:ext>
            </a:extLst>
          </p:cNvPr>
          <p:cNvGraphicFramePr>
            <a:graphicFrameLocks/>
          </p:cNvGraphicFramePr>
          <p:nvPr>
            <p:extLst>
              <p:ext uri="{D42A27DB-BD31-4B8C-83A1-F6EECF244321}">
                <p14:modId xmlns:p14="http://schemas.microsoft.com/office/powerpoint/2010/main" val="3691798772"/>
              </p:ext>
            </p:extLst>
          </p:nvPr>
        </p:nvGraphicFramePr>
        <p:xfrm>
          <a:off x="2471970" y="1110184"/>
          <a:ext cx="6672030" cy="43732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789932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4C08BCF-6404-EB98-1709-623BFCD74EC8}"/>
              </a:ext>
            </a:extLst>
          </p:cNvPr>
          <p:cNvSpPr txBox="1"/>
          <p:nvPr/>
        </p:nvSpPr>
        <p:spPr>
          <a:xfrm>
            <a:off x="3511827" y="3023388"/>
            <a:ext cx="4439479" cy="707886"/>
          </a:xfrm>
          <a:prstGeom prst="rect">
            <a:avLst/>
          </a:prstGeom>
          <a:noFill/>
        </p:spPr>
        <p:txBody>
          <a:bodyPr wrap="square" rtlCol="0">
            <a:spAutoFit/>
          </a:bodyPr>
          <a:lstStyle/>
          <a:p>
            <a:pPr algn="ctr"/>
            <a:r>
              <a:rPr lang="es-CO" sz="4000" b="1" dirty="0" err="1">
                <a:latin typeface="Tahoma" panose="020B0604030504040204" pitchFamily="34" charset="0"/>
                <a:ea typeface="Tahoma" panose="020B0604030504040204" pitchFamily="34" charset="0"/>
                <a:cs typeface="Tahoma" panose="020B0604030504040204" pitchFamily="34" charset="0"/>
              </a:rPr>
              <a:t>Analysis</a:t>
            </a:r>
            <a:endParaRPr lang="es-ES" sz="4000"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9610091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F56EE6E-1E0A-EABF-126E-399EB7923B5D}"/>
              </a:ext>
            </a:extLst>
          </p:cNvPr>
          <p:cNvSpPr txBox="1"/>
          <p:nvPr/>
        </p:nvSpPr>
        <p:spPr>
          <a:xfrm>
            <a:off x="2044999" y="1134165"/>
            <a:ext cx="7527235" cy="707886"/>
          </a:xfrm>
          <a:prstGeom prst="rect">
            <a:avLst/>
          </a:prstGeom>
          <a:noFill/>
        </p:spPr>
        <p:txBody>
          <a:bodyPr wrap="square" rtlCol="0">
            <a:spAutoFit/>
          </a:bodyPr>
          <a:lstStyle/>
          <a:p>
            <a:pPr algn="ctr"/>
            <a:r>
              <a:rPr lang="es-CO" sz="4000" b="1" dirty="0" err="1">
                <a:latin typeface="Tahoma" panose="020B0604030504040204" pitchFamily="34" charset="0"/>
                <a:ea typeface="Tahoma" panose="020B0604030504040204" pitchFamily="34" charset="0"/>
                <a:cs typeface="Tahoma" panose="020B0604030504040204" pitchFamily="34" charset="0"/>
              </a:rPr>
              <a:t>Conclusions</a:t>
            </a:r>
            <a:endParaRPr lang="es-ES" sz="4000" b="1" dirty="0">
              <a:latin typeface="Tahoma" panose="020B0604030504040204" pitchFamily="34" charset="0"/>
              <a:ea typeface="Tahoma" panose="020B0604030504040204" pitchFamily="34" charset="0"/>
              <a:cs typeface="Tahoma" panose="020B0604030504040204" pitchFamily="34" charset="0"/>
            </a:endParaRPr>
          </a:p>
        </p:txBody>
      </p:sp>
      <p:sp>
        <p:nvSpPr>
          <p:cNvPr id="3" name="CuadroTexto 2">
            <a:extLst>
              <a:ext uri="{FF2B5EF4-FFF2-40B4-BE49-F238E27FC236}">
                <a16:creationId xmlns:a16="http://schemas.microsoft.com/office/drawing/2014/main" id="{0C91E5F3-43FF-3D10-A4FB-630769419FEF}"/>
              </a:ext>
            </a:extLst>
          </p:cNvPr>
          <p:cNvSpPr txBox="1"/>
          <p:nvPr/>
        </p:nvSpPr>
        <p:spPr>
          <a:xfrm>
            <a:off x="731521" y="2428177"/>
            <a:ext cx="10724606" cy="3539430"/>
          </a:xfrm>
          <a:prstGeom prst="rect">
            <a:avLst/>
          </a:prstGeom>
          <a:noFill/>
        </p:spPr>
        <p:txBody>
          <a:bodyPr wrap="square" rtlCol="0">
            <a:spAutoFit/>
          </a:bodyPr>
          <a:lstStyle/>
          <a:p>
            <a:r>
              <a:rPr lang="es-CO" sz="16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a:t>
            </a:r>
            <a:r>
              <a:rPr lang="en-US" sz="16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None of the samples with gentamicin exceeded 70 MPa in compressive strength, indicating that the use of this antibiotic individually is not feasible, as it does not meet mechanical standards.</a:t>
            </a:r>
            <a:br>
              <a:rPr lang="en-US" sz="16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br>
            <a:br>
              <a:rPr lang="en-US" sz="16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br>
            <a:r>
              <a:rPr lang="en-US" sz="16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*Regarding the samples with vancomycin, three of them exceeded 70 MPa, ranging between 85.46 MPa and 72.99 MPa for the samples with 2, 6, and 8 grams. The sample with 4 grams had a compressive strength of 64.65 MPa, suggesting a need to review or repeat this test due to a possible contact surface error. The other samples are viable for intraoperative use, as their compressive strength complies with the established standards.</a:t>
            </a:r>
            <a:br>
              <a:rPr lang="en-US" sz="16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br>
            <a:br>
              <a:rPr lang="en-US" sz="16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br>
            <a:r>
              <a:rPr lang="en-US" sz="16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*The results of these tests show that using any liquid antibiotic significantly changes the mechanical properties of the bone cement, making it unfeasible for medical treatments as its mechanical integrity cannot be assured.</a:t>
            </a:r>
            <a:br>
              <a:rPr lang="en-US" sz="16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br>
            <a:br>
              <a:rPr lang="en-US" sz="16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br>
            <a:r>
              <a:rPr lang="en-US" sz="16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*We recommend continuing this research by combining these antibiotics and retesting their compressive strength. Additionally, a study on the elution of the antibiotic in each sample is essential, as it is crucial to assess the antimicrobial behavior of this material besides its mechanical capacity.</a:t>
            </a:r>
            <a:r>
              <a:rPr lang="en-US" sz="1600" dirty="0">
                <a:latin typeface="Tahoma" panose="020B0604030504040204" pitchFamily="34" charset="0"/>
                <a:ea typeface="Tahoma" panose="020B0604030504040204" pitchFamily="34" charset="0"/>
                <a:cs typeface="Tahoma" panose="020B0604030504040204" pitchFamily="34" charset="0"/>
              </a:rPr>
              <a:t> </a:t>
            </a:r>
            <a:endParaRPr lang="es-ES" sz="16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7237151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884C7983-24A5-26CF-7994-7143672F7FA9}"/>
              </a:ext>
            </a:extLst>
          </p:cNvPr>
          <p:cNvSpPr txBox="1"/>
          <p:nvPr/>
        </p:nvSpPr>
        <p:spPr>
          <a:xfrm>
            <a:off x="1828800" y="1209814"/>
            <a:ext cx="7580244" cy="707886"/>
          </a:xfrm>
          <a:prstGeom prst="rect">
            <a:avLst/>
          </a:prstGeom>
          <a:noFill/>
        </p:spPr>
        <p:txBody>
          <a:bodyPr wrap="square" rtlCol="0">
            <a:spAutoFit/>
          </a:bodyPr>
          <a:lstStyle/>
          <a:p>
            <a:pPr algn="ctr"/>
            <a:r>
              <a:rPr lang="es-CO" sz="4000" b="1" dirty="0" err="1">
                <a:latin typeface="Tahoma" panose="020B0604030504040204" pitchFamily="34" charset="0"/>
                <a:ea typeface="Tahoma" panose="020B0604030504040204" pitchFamily="34" charset="0"/>
                <a:cs typeface="Tahoma" panose="020B0604030504040204" pitchFamily="34" charset="0"/>
              </a:rPr>
              <a:t>Bibliography</a:t>
            </a:r>
            <a:endParaRPr lang="es-ES" sz="4000" b="1" dirty="0">
              <a:latin typeface="Tahoma" panose="020B0604030504040204" pitchFamily="34" charset="0"/>
              <a:ea typeface="Tahoma" panose="020B0604030504040204" pitchFamily="34" charset="0"/>
              <a:cs typeface="Tahoma" panose="020B0604030504040204" pitchFamily="34" charset="0"/>
            </a:endParaRPr>
          </a:p>
        </p:txBody>
      </p:sp>
      <p:sp>
        <p:nvSpPr>
          <p:cNvPr id="3" name="CuadroTexto 2">
            <a:extLst>
              <a:ext uri="{FF2B5EF4-FFF2-40B4-BE49-F238E27FC236}">
                <a16:creationId xmlns:a16="http://schemas.microsoft.com/office/drawing/2014/main" id="{C19FE5BA-48EB-256E-FA38-79868F5252E3}"/>
              </a:ext>
            </a:extLst>
          </p:cNvPr>
          <p:cNvSpPr txBox="1"/>
          <p:nvPr/>
        </p:nvSpPr>
        <p:spPr>
          <a:xfrm>
            <a:off x="1179443" y="2499955"/>
            <a:ext cx="8878957" cy="2400657"/>
          </a:xfrm>
          <a:prstGeom prst="rect">
            <a:avLst/>
          </a:prstGeom>
          <a:noFill/>
        </p:spPr>
        <p:txBody>
          <a:bodyPr wrap="square" rtlCol="0">
            <a:spAutoFit/>
          </a:bodyPr>
          <a:lstStyle/>
          <a:p>
            <a:r>
              <a:rPr lang="es-CO" sz="1400" dirty="0">
                <a:latin typeface="Tahoma" panose="020B0604030504040204" pitchFamily="34" charset="0"/>
                <a:ea typeface="Tahoma" panose="020B0604030504040204" pitchFamily="34" charset="0"/>
                <a:cs typeface="Tahoma" panose="020B0604030504040204" pitchFamily="34" charset="0"/>
              </a:rPr>
              <a:t>[1]. Hospital general </a:t>
            </a:r>
            <a:r>
              <a:rPr lang="es-CO" sz="1400" dirty="0" err="1">
                <a:latin typeface="Tahoma" panose="020B0604030504040204" pitchFamily="34" charset="0"/>
                <a:ea typeface="Tahoma" panose="020B0604030504040204" pitchFamily="34" charset="0"/>
                <a:cs typeface="Tahoma" panose="020B0604030504040204" pitchFamily="34" charset="0"/>
              </a:rPr>
              <a:t>Jose</a:t>
            </a:r>
            <a:r>
              <a:rPr lang="es-CO" sz="1400" dirty="0">
                <a:latin typeface="Tahoma" panose="020B0604030504040204" pitchFamily="34" charset="0"/>
                <a:ea typeface="Tahoma" panose="020B0604030504040204" pitchFamily="34" charset="0"/>
                <a:cs typeface="Tahoma" panose="020B0604030504040204" pitchFamily="34" charset="0"/>
              </a:rPr>
              <a:t> </a:t>
            </a:r>
            <a:r>
              <a:rPr lang="es-CO" sz="1400" dirty="0" err="1">
                <a:latin typeface="Tahoma" panose="020B0604030504040204" pitchFamily="34" charset="0"/>
                <a:ea typeface="Tahoma" panose="020B0604030504040204" pitchFamily="34" charset="0"/>
                <a:cs typeface="Tahoma" panose="020B0604030504040204" pitchFamily="34" charset="0"/>
              </a:rPr>
              <a:t>Maria</a:t>
            </a:r>
            <a:r>
              <a:rPr lang="es-CO" sz="1400" dirty="0">
                <a:latin typeface="Tahoma" panose="020B0604030504040204" pitchFamily="34" charset="0"/>
                <a:ea typeface="Tahoma" panose="020B0604030504040204" pitchFamily="34" charset="0"/>
                <a:cs typeface="Tahoma" panose="020B0604030504040204" pitchFamily="34" charset="0"/>
              </a:rPr>
              <a:t> Velazco Ibarra. (2021, 6 de octubre). </a:t>
            </a:r>
            <a:r>
              <a:rPr lang="es-ES" sz="1400" i="1" dirty="0">
                <a:latin typeface="Tahoma" panose="020B0604030504040204" pitchFamily="34" charset="0"/>
                <a:ea typeface="Tahoma" panose="020B0604030504040204" pitchFamily="34" charset="0"/>
                <a:cs typeface="Tahoma" panose="020B0604030504040204" pitchFamily="34" charset="0"/>
              </a:rPr>
              <a:t>#Napo | Se realiza con éxito cirugía traumatológica para la colocación de clavo endomedular en la tibia a paciente que sufrió accidente laboral</a:t>
            </a:r>
            <a:r>
              <a:rPr lang="es-ES" sz="1400" dirty="0">
                <a:latin typeface="Tahoma" panose="020B0604030504040204" pitchFamily="34" charset="0"/>
                <a:ea typeface="Tahoma" panose="020B0604030504040204" pitchFamily="34" charset="0"/>
                <a:cs typeface="Tahoma" panose="020B0604030504040204" pitchFamily="34" charset="0"/>
              </a:rPr>
              <a:t>. [Imagen]. Facebook. </a:t>
            </a:r>
            <a:r>
              <a:rPr lang="es-ES" sz="1400" dirty="0">
                <a:latin typeface="Tahoma" panose="020B0604030504040204" pitchFamily="34" charset="0"/>
                <a:ea typeface="Tahoma" panose="020B0604030504040204" pitchFamily="34" charset="0"/>
                <a:cs typeface="Tahoma" panose="020B0604030504040204" pitchFamily="34" charset="0"/>
                <a:hlinkClick r:id="rId2"/>
              </a:rPr>
              <a:t>https://www.facebook.com/HJMVITena/posts/2842325389412710/?_rdr</a:t>
            </a:r>
            <a:endParaRPr lang="es-ES" sz="1400" dirty="0">
              <a:latin typeface="Tahoma" panose="020B0604030504040204" pitchFamily="34" charset="0"/>
              <a:ea typeface="Tahoma" panose="020B0604030504040204" pitchFamily="34" charset="0"/>
              <a:cs typeface="Tahoma" panose="020B0604030504040204" pitchFamily="34" charset="0"/>
            </a:endParaRPr>
          </a:p>
          <a:p>
            <a:endParaRPr lang="es-ES" sz="1400" dirty="0">
              <a:latin typeface="Tahoma" panose="020B0604030504040204" pitchFamily="34" charset="0"/>
              <a:ea typeface="Tahoma" panose="020B0604030504040204" pitchFamily="34" charset="0"/>
              <a:cs typeface="Tahoma" panose="020B0604030504040204" pitchFamily="34" charset="0"/>
            </a:endParaRPr>
          </a:p>
          <a:p>
            <a:r>
              <a:rPr lang="es-ES" sz="1400" dirty="0">
                <a:latin typeface="Tahoma" panose="020B0604030504040204" pitchFamily="34" charset="0"/>
                <a:ea typeface="Tahoma" panose="020B0604030504040204" pitchFamily="34" charset="0"/>
                <a:cs typeface="Tahoma" panose="020B0604030504040204" pitchFamily="34" charset="0"/>
              </a:rPr>
              <a:t>[2]. </a:t>
            </a:r>
            <a:r>
              <a:rPr lang="es-ES" sz="1400" b="0" i="0" dirty="0">
                <a:solidFill>
                  <a:srgbClr val="000000"/>
                </a:solidFill>
                <a:effectLst/>
                <a:latin typeface="Tahoma" panose="020B0604030504040204" pitchFamily="34" charset="0"/>
                <a:ea typeface="Tahoma" panose="020B0604030504040204" pitchFamily="34" charset="0"/>
                <a:cs typeface="Tahoma" panose="020B0604030504040204" pitchFamily="34" charset="0"/>
              </a:rPr>
              <a:t>Morejón, Lizette, Mendizábal, Eduardo, Delgado, José Ángel, </a:t>
            </a:r>
            <a:r>
              <a:rPr lang="es-ES" sz="1400" b="0" i="0"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Ledea</a:t>
            </a:r>
            <a:r>
              <a:rPr lang="es-ES" sz="1400" b="0" i="0" dirty="0">
                <a:solidFill>
                  <a:srgbClr val="000000"/>
                </a:solidFill>
                <a:effectLst/>
                <a:latin typeface="Tahoma" panose="020B0604030504040204" pitchFamily="34" charset="0"/>
                <a:ea typeface="Tahoma" panose="020B0604030504040204" pitchFamily="34" charset="0"/>
                <a:cs typeface="Tahoma" panose="020B0604030504040204" pitchFamily="34" charset="0"/>
              </a:rPr>
              <a:t>, Oscar Ernesto, Fuentes, Gastón, López, Mónica, &amp; Durán, Ivette. (2021). Cementos óseos acrílicos: desarrollo de nuevas formulaciones bioactivas y con actividad terapéutica. </a:t>
            </a:r>
            <a:r>
              <a:rPr lang="es-ES" sz="1400" b="0" i="1" dirty="0">
                <a:solidFill>
                  <a:srgbClr val="000000"/>
                </a:solidFill>
                <a:effectLst/>
                <a:latin typeface="Tahoma" panose="020B0604030504040204" pitchFamily="34" charset="0"/>
                <a:ea typeface="Tahoma" panose="020B0604030504040204" pitchFamily="34" charset="0"/>
                <a:cs typeface="Tahoma" panose="020B0604030504040204" pitchFamily="34" charset="0"/>
              </a:rPr>
              <a:t>Anales de la Academia de Ciencias de Cuba</a:t>
            </a:r>
            <a:r>
              <a:rPr lang="es-ES" sz="1400" b="0" i="0"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s-ES" sz="1400" b="0" i="1" dirty="0">
                <a:solidFill>
                  <a:srgbClr val="000000"/>
                </a:solidFill>
                <a:effectLst/>
                <a:latin typeface="Tahoma" panose="020B0604030504040204" pitchFamily="34" charset="0"/>
                <a:ea typeface="Tahoma" panose="020B0604030504040204" pitchFamily="34" charset="0"/>
                <a:cs typeface="Tahoma" panose="020B0604030504040204" pitchFamily="34" charset="0"/>
              </a:rPr>
              <a:t>11</a:t>
            </a:r>
            <a:r>
              <a:rPr lang="es-ES" sz="1400" b="0" i="0" dirty="0">
                <a:solidFill>
                  <a:srgbClr val="000000"/>
                </a:solidFill>
                <a:effectLst/>
                <a:latin typeface="Tahoma" panose="020B0604030504040204" pitchFamily="34" charset="0"/>
                <a:ea typeface="Tahoma" panose="020B0604030504040204" pitchFamily="34" charset="0"/>
                <a:cs typeface="Tahoma" panose="020B0604030504040204" pitchFamily="34" charset="0"/>
              </a:rPr>
              <a:t>(1), . </a:t>
            </a:r>
            <a:r>
              <a:rPr lang="es-ES" sz="1400" b="0" i="0"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Epub</a:t>
            </a:r>
            <a:r>
              <a:rPr lang="es-ES" sz="1400" b="0" i="0" dirty="0">
                <a:solidFill>
                  <a:srgbClr val="000000"/>
                </a:solidFill>
                <a:effectLst/>
                <a:latin typeface="Tahoma" panose="020B0604030504040204" pitchFamily="34" charset="0"/>
                <a:ea typeface="Tahoma" panose="020B0604030504040204" pitchFamily="34" charset="0"/>
                <a:cs typeface="Tahoma" panose="020B0604030504040204" pitchFamily="34" charset="0"/>
              </a:rPr>
              <a:t> 30 de agosto de 2021. Recuperado en 06 de agosto de 2024, de http://scielo.sld.cu/scielo.php?script=sci_arttext&amp;pid=S2304-01062021000100010&amp;lng=es&amp;tlng=es.</a:t>
            </a:r>
            <a:endParaRPr lang="es-CO" sz="1400" dirty="0">
              <a:latin typeface="Tahoma" panose="020B0604030504040204" pitchFamily="34" charset="0"/>
              <a:ea typeface="Tahoma" panose="020B0604030504040204" pitchFamily="34" charset="0"/>
              <a:cs typeface="Tahoma" panose="020B0604030504040204" pitchFamily="34" charset="0"/>
            </a:endParaRPr>
          </a:p>
          <a:p>
            <a:pPr marL="285750" indent="-285750">
              <a:buFontTx/>
              <a:buChar char="-"/>
            </a:pPr>
            <a:endParaRPr lang="es-ES" sz="2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2695829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0C2142F-FE18-F47E-0738-26EA2681447A}"/>
              </a:ext>
            </a:extLst>
          </p:cNvPr>
          <p:cNvSpPr txBox="1"/>
          <p:nvPr/>
        </p:nvSpPr>
        <p:spPr>
          <a:xfrm>
            <a:off x="4731026" y="3075057"/>
            <a:ext cx="5989982" cy="707886"/>
          </a:xfrm>
          <a:prstGeom prst="rect">
            <a:avLst/>
          </a:prstGeom>
          <a:noFill/>
        </p:spPr>
        <p:txBody>
          <a:bodyPr wrap="square" rtlCol="0">
            <a:spAutoFit/>
          </a:bodyPr>
          <a:lstStyle/>
          <a:p>
            <a:r>
              <a:rPr lang="es-CO" sz="4000" b="1" dirty="0" err="1">
                <a:latin typeface="Tahoma" panose="020B0604030504040204" pitchFamily="34" charset="0"/>
                <a:ea typeface="Tahoma" panose="020B0604030504040204" pitchFamily="34" charset="0"/>
                <a:cs typeface="Tahoma" panose="020B0604030504040204" pitchFamily="34" charset="0"/>
              </a:rPr>
              <a:t>Thanks</a:t>
            </a:r>
            <a:r>
              <a:rPr lang="es-CO" dirty="0"/>
              <a:t> </a:t>
            </a:r>
            <a:endParaRPr lang="es-ES" dirty="0"/>
          </a:p>
        </p:txBody>
      </p:sp>
    </p:spTree>
    <p:extLst>
      <p:ext uri="{BB962C8B-B14F-4D97-AF65-F5344CB8AC3E}">
        <p14:creationId xmlns:p14="http://schemas.microsoft.com/office/powerpoint/2010/main" val="22856455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616967" y="1491232"/>
            <a:ext cx="4680000" cy="3464500"/>
          </a:xfrm>
          <a:prstGeom prst="rect">
            <a:avLst/>
          </a:prstGeom>
        </p:spPr>
      </p:pic>
      <p:pic>
        <p:nvPicPr>
          <p:cNvPr id="3" name="Imagen 2"/>
          <p:cNvPicPr>
            <a:picLocks noChangeAspect="1"/>
          </p:cNvPicPr>
          <p:nvPr/>
        </p:nvPicPr>
        <p:blipFill>
          <a:blip r:embed="rId3"/>
          <a:stretch>
            <a:fillRect/>
          </a:stretch>
        </p:blipFill>
        <p:spPr>
          <a:xfrm>
            <a:off x="5652927" y="2257212"/>
            <a:ext cx="6150421" cy="1609393"/>
          </a:xfrm>
          <a:prstGeom prst="rect">
            <a:avLst/>
          </a:prstGeom>
        </p:spPr>
      </p:pic>
      <p:sp>
        <p:nvSpPr>
          <p:cNvPr id="4" name="CuadroTexto 3"/>
          <p:cNvSpPr txBox="1"/>
          <p:nvPr/>
        </p:nvSpPr>
        <p:spPr>
          <a:xfrm>
            <a:off x="616967" y="4997236"/>
            <a:ext cx="4680000" cy="584775"/>
          </a:xfrm>
          <a:prstGeom prst="rect">
            <a:avLst/>
          </a:prstGeom>
          <a:noFill/>
        </p:spPr>
        <p:txBody>
          <a:bodyPr wrap="square" rtlCol="0">
            <a:spAutoFit/>
          </a:bodyPr>
          <a:lstStyle/>
          <a:p>
            <a:pPr algn="just"/>
            <a:r>
              <a:rPr lang="en-US" sz="1600" dirty="0">
                <a:latin typeface="Tahoma" panose="020B0604030504040204" pitchFamily="34" charset="0"/>
                <a:ea typeface="Tahoma" panose="020B0604030504040204" pitchFamily="34" charset="0"/>
                <a:cs typeface="Tahoma" panose="020B0604030504040204" pitchFamily="34" charset="0"/>
              </a:rPr>
              <a:t>Fig. 1. surgical procedure for the placement of an intramedullary nail in the tibia[1].</a:t>
            </a:r>
          </a:p>
        </p:txBody>
      </p:sp>
      <p:sp>
        <p:nvSpPr>
          <p:cNvPr id="5" name="CuadroTexto 4"/>
          <p:cNvSpPr txBox="1"/>
          <p:nvPr/>
        </p:nvSpPr>
        <p:spPr>
          <a:xfrm>
            <a:off x="5633471" y="3881424"/>
            <a:ext cx="6150421" cy="338554"/>
          </a:xfrm>
          <a:prstGeom prst="rect">
            <a:avLst/>
          </a:prstGeom>
          <a:noFill/>
        </p:spPr>
        <p:txBody>
          <a:bodyPr wrap="square" rtlCol="0">
            <a:spAutoFit/>
          </a:bodyPr>
          <a:lstStyle/>
          <a:p>
            <a:r>
              <a:rPr lang="es-ES" sz="1600" dirty="0">
                <a:latin typeface="Tahoma" panose="020B0604030504040204" pitchFamily="34" charset="0"/>
                <a:ea typeface="Tahoma" panose="020B0604030504040204" pitchFamily="34" charset="0"/>
                <a:cs typeface="Tahoma" panose="020B0604030504040204" pitchFamily="34" charset="0"/>
              </a:rPr>
              <a:t>Fig. 2. </a:t>
            </a:r>
            <a:r>
              <a:rPr lang="en-US" sz="1600" dirty="0">
                <a:latin typeface="Tahoma" panose="020B0604030504040204" pitchFamily="34" charset="0"/>
                <a:ea typeface="Tahoma" panose="020B0604030504040204" pitchFamily="34" charset="0"/>
                <a:cs typeface="Tahoma" panose="020B0604030504040204" pitchFamily="34" charset="0"/>
              </a:rPr>
              <a:t>Uses of bone cement in medical treatments[2].</a:t>
            </a:r>
            <a:r>
              <a:rPr lang="es-ES" sz="1600" dirty="0">
                <a:latin typeface="Tahoma" panose="020B0604030504040204" pitchFamily="34" charset="0"/>
                <a:ea typeface="Tahoma" panose="020B0604030504040204" pitchFamily="34" charset="0"/>
                <a:cs typeface="Tahoma" panose="020B0604030504040204" pitchFamily="34" charset="0"/>
              </a:rPr>
              <a:t> </a:t>
            </a:r>
            <a:endParaRPr lang="en-US" sz="16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498470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52A86D19-B608-6B48-072D-E0324A449066}"/>
              </a:ext>
            </a:extLst>
          </p:cNvPr>
          <p:cNvSpPr txBox="1"/>
          <p:nvPr/>
        </p:nvSpPr>
        <p:spPr>
          <a:xfrm>
            <a:off x="1729408" y="1893638"/>
            <a:ext cx="8733183" cy="646331"/>
          </a:xfrm>
          <a:prstGeom prst="rect">
            <a:avLst/>
          </a:prstGeom>
          <a:noFill/>
        </p:spPr>
        <p:txBody>
          <a:bodyPr wrap="square" rtlCol="0">
            <a:spAutoFit/>
          </a:bodyPr>
          <a:lstStyle/>
          <a:p>
            <a:pPr algn="ctr"/>
            <a:r>
              <a:rPr lang="en-US" sz="3600" b="1" dirty="0">
                <a:latin typeface="Tahoma" panose="020B0604030504040204" pitchFamily="34" charset="0"/>
                <a:ea typeface="Tahoma" panose="020B0604030504040204" pitchFamily="34" charset="0"/>
                <a:cs typeface="Tahoma" panose="020B0604030504040204" pitchFamily="34" charset="0"/>
              </a:rPr>
              <a:t>Objectives</a:t>
            </a:r>
          </a:p>
        </p:txBody>
      </p:sp>
      <p:sp>
        <p:nvSpPr>
          <p:cNvPr id="5" name="CuadroTexto 4">
            <a:extLst>
              <a:ext uri="{FF2B5EF4-FFF2-40B4-BE49-F238E27FC236}">
                <a16:creationId xmlns:a16="http://schemas.microsoft.com/office/drawing/2014/main" id="{03BE24A1-8E8C-22F2-6124-EDE251B3651B}"/>
              </a:ext>
            </a:extLst>
          </p:cNvPr>
          <p:cNvSpPr txBox="1"/>
          <p:nvPr/>
        </p:nvSpPr>
        <p:spPr>
          <a:xfrm>
            <a:off x="1416000" y="2840691"/>
            <a:ext cx="9360000" cy="1477328"/>
          </a:xfrm>
          <a:prstGeom prst="rect">
            <a:avLst/>
          </a:prstGeom>
          <a:noFill/>
        </p:spPr>
        <p:txBody>
          <a:bodyPr wrap="square" rtlCol="0">
            <a:spAutoFit/>
          </a:bodyPr>
          <a:lstStyle/>
          <a:p>
            <a:pPr algn="just"/>
            <a:r>
              <a:rPr lang="en-US" dirty="0">
                <a:latin typeface="Tahoma" panose="020B0604030504040204" pitchFamily="34" charset="0"/>
                <a:ea typeface="Tahoma" panose="020B0604030504040204" pitchFamily="34" charset="0"/>
                <a:cs typeface="Tahoma" panose="020B0604030504040204" pitchFamily="34" charset="0"/>
              </a:rPr>
              <a:t>Determine how the compression strength of low-viscosity bone cement changes when mixed with different dosages and types of antibiotics, according to the ASTM F451 standard through compression tests, in order to establish the quantities of antibiotics that meet established regulations.</a:t>
            </a:r>
          </a:p>
          <a:p>
            <a:pPr algn="just"/>
            <a:endParaRPr lang="en-US"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7575782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52A86D19-B608-6B48-072D-E0324A449066}"/>
              </a:ext>
            </a:extLst>
          </p:cNvPr>
          <p:cNvSpPr txBox="1"/>
          <p:nvPr/>
        </p:nvSpPr>
        <p:spPr>
          <a:xfrm>
            <a:off x="1729408" y="1664761"/>
            <a:ext cx="8733183" cy="646331"/>
          </a:xfrm>
          <a:prstGeom prst="rect">
            <a:avLst/>
          </a:prstGeom>
          <a:noFill/>
        </p:spPr>
        <p:txBody>
          <a:bodyPr wrap="square" rtlCol="0">
            <a:spAutoFit/>
          </a:bodyPr>
          <a:lstStyle/>
          <a:p>
            <a:pPr algn="ctr"/>
            <a:r>
              <a:rPr lang="en-US" sz="3600" b="1" dirty="0">
                <a:latin typeface="Tahoma" panose="020B0604030504040204" pitchFamily="34" charset="0"/>
                <a:ea typeface="Tahoma" panose="020B0604030504040204" pitchFamily="34" charset="0"/>
                <a:cs typeface="Tahoma" panose="020B0604030504040204" pitchFamily="34" charset="0"/>
              </a:rPr>
              <a:t>Objectives</a:t>
            </a:r>
          </a:p>
        </p:txBody>
      </p:sp>
      <p:sp>
        <p:nvSpPr>
          <p:cNvPr id="5" name="CuadroTexto 4">
            <a:extLst>
              <a:ext uri="{FF2B5EF4-FFF2-40B4-BE49-F238E27FC236}">
                <a16:creationId xmlns:a16="http://schemas.microsoft.com/office/drawing/2014/main" id="{03BE24A1-8E8C-22F2-6124-EDE251B3651B}"/>
              </a:ext>
            </a:extLst>
          </p:cNvPr>
          <p:cNvSpPr txBox="1"/>
          <p:nvPr/>
        </p:nvSpPr>
        <p:spPr>
          <a:xfrm>
            <a:off x="1064817" y="2271516"/>
            <a:ext cx="9360000" cy="3539430"/>
          </a:xfrm>
          <a:prstGeom prst="rect">
            <a:avLst/>
          </a:prstGeom>
          <a:noFill/>
        </p:spPr>
        <p:txBody>
          <a:bodyPr wrap="square" rtlCol="0">
            <a:spAutoFit/>
          </a:bodyPr>
          <a:lstStyle/>
          <a:p>
            <a:pPr algn="just"/>
            <a:endParaRPr lang="en-US" dirty="0">
              <a:latin typeface="Tahoma" panose="020B0604030504040204" pitchFamily="34" charset="0"/>
              <a:ea typeface="Tahoma" panose="020B0604030504040204" pitchFamily="34" charset="0"/>
              <a:cs typeface="Tahoma" panose="020B0604030504040204" pitchFamily="34" charset="0"/>
            </a:endParaRPr>
          </a:p>
          <a:p>
            <a:pPr marL="457200" indent="-457200" algn="just">
              <a:buFontTx/>
              <a:buChar char="-"/>
            </a:pPr>
            <a:r>
              <a:rPr lang="en-US" dirty="0">
                <a:latin typeface="Tahoma" panose="020B0604030504040204" pitchFamily="34" charset="0"/>
                <a:ea typeface="Tahoma" panose="020B0604030504040204" pitchFamily="34" charset="0"/>
                <a:cs typeface="Tahoma" panose="020B0604030504040204" pitchFamily="34" charset="0"/>
              </a:rPr>
              <a:t>Identify the main antibiotics and dosages that are mixed with low-viscosity G3 bone cement, brand G21, in surgical practice with humans through a review of the state of the art and clinical staff.</a:t>
            </a:r>
          </a:p>
          <a:p>
            <a:pPr marL="457200" indent="-457200" algn="just">
              <a:buFontTx/>
              <a:buChar char="-"/>
            </a:pPr>
            <a:r>
              <a:rPr lang="en-US" dirty="0">
                <a:latin typeface="Tahoma" panose="020B0604030504040204" pitchFamily="34" charset="0"/>
                <a:ea typeface="Tahoma" panose="020B0604030504040204" pitchFamily="34" charset="0"/>
                <a:cs typeface="Tahoma" panose="020B0604030504040204" pitchFamily="34" charset="0"/>
              </a:rPr>
              <a:t>Perform compression tests for the identified mixtures, following the ASTM F451 standard to obtain compression strength.</a:t>
            </a:r>
          </a:p>
          <a:p>
            <a:pPr marL="457200" indent="-457200" algn="just">
              <a:buFontTx/>
              <a:buChar char="-"/>
            </a:pPr>
            <a:r>
              <a:rPr lang="en-US" dirty="0">
                <a:latin typeface="Tahoma" panose="020B0604030504040204" pitchFamily="34" charset="0"/>
                <a:ea typeface="Tahoma" panose="020B0604030504040204" pitchFamily="34" charset="0"/>
                <a:cs typeface="Tahoma" panose="020B0604030504040204" pitchFamily="34" charset="0"/>
              </a:rPr>
              <a:t>Analyze the mechanical property of compression strength for the bone cement and antibiotic mixtures, evaluating its variation based on the different applied antibiotic dosages.</a:t>
            </a:r>
          </a:p>
          <a:p>
            <a:pPr marL="457200" indent="-457200">
              <a:buFontTx/>
              <a:buChar char="-"/>
            </a:pPr>
            <a:endParaRPr lang="en-US" dirty="0">
              <a:latin typeface="Tahoma" panose="020B0604030504040204" pitchFamily="34" charset="0"/>
              <a:ea typeface="Tahoma" panose="020B0604030504040204" pitchFamily="34" charset="0"/>
              <a:cs typeface="Tahoma" panose="020B0604030504040204" pitchFamily="34" charset="0"/>
            </a:endParaRPr>
          </a:p>
          <a:p>
            <a:pPr marL="457200" indent="-457200">
              <a:buFontTx/>
              <a:buChar char="-"/>
            </a:pPr>
            <a:endParaRPr lang="en-US" sz="2000" dirty="0">
              <a:latin typeface="Tahoma" panose="020B0604030504040204" pitchFamily="34" charset="0"/>
              <a:ea typeface="Tahoma" panose="020B0604030504040204" pitchFamily="34" charset="0"/>
              <a:cs typeface="Tahoma" panose="020B0604030504040204" pitchFamily="34" charset="0"/>
            </a:endParaRPr>
          </a:p>
          <a:p>
            <a:pPr marL="457200" indent="-457200">
              <a:buFontTx/>
              <a:buChar char="-"/>
            </a:pPr>
            <a:endParaRPr lang="es-ES" sz="2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1081725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p:cNvSpPr txBox="1"/>
          <p:nvPr/>
        </p:nvSpPr>
        <p:spPr>
          <a:xfrm>
            <a:off x="3997234" y="2847703"/>
            <a:ext cx="5577840" cy="707886"/>
          </a:xfrm>
          <a:prstGeom prst="rect">
            <a:avLst/>
          </a:prstGeom>
          <a:noFill/>
        </p:spPr>
        <p:txBody>
          <a:bodyPr wrap="square" rtlCol="0">
            <a:spAutoFit/>
          </a:bodyPr>
          <a:lstStyle/>
          <a:p>
            <a:r>
              <a:rPr lang="es-CO" sz="4000" b="1" dirty="0" err="1">
                <a:latin typeface="Tahoma" panose="020B0604030504040204" pitchFamily="34" charset="0"/>
                <a:ea typeface="Tahoma" panose="020B0604030504040204" pitchFamily="34" charset="0"/>
                <a:cs typeface="Tahoma" panose="020B0604030504040204" pitchFamily="34" charset="0"/>
              </a:rPr>
              <a:t>Methodology</a:t>
            </a:r>
            <a:endParaRPr lang="en-US" sz="4000"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8786316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27B979DD-EE52-0A3B-37EE-585677B339E5}"/>
              </a:ext>
            </a:extLst>
          </p:cNvPr>
          <p:cNvSpPr txBox="1"/>
          <p:nvPr/>
        </p:nvSpPr>
        <p:spPr>
          <a:xfrm>
            <a:off x="3127513" y="1961322"/>
            <a:ext cx="5936973" cy="3170099"/>
          </a:xfrm>
          <a:prstGeom prst="rect">
            <a:avLst/>
          </a:prstGeom>
          <a:noFill/>
        </p:spPr>
        <p:txBody>
          <a:bodyPr wrap="square" rtlCol="0">
            <a:spAutoFit/>
          </a:bodyPr>
          <a:lstStyle/>
          <a:p>
            <a:r>
              <a:rPr lang="en-US" sz="3200" b="1" dirty="0">
                <a:latin typeface="Tahoma" panose="020B0604030504040204" pitchFamily="34" charset="0"/>
                <a:ea typeface="Tahoma" panose="020B0604030504040204" pitchFamily="34" charset="0"/>
                <a:cs typeface="Tahoma" panose="020B0604030504040204" pitchFamily="34" charset="0"/>
              </a:rPr>
              <a:t>Experimental Method</a:t>
            </a:r>
          </a:p>
          <a:p>
            <a:endParaRPr lang="en-US" sz="2400" dirty="0">
              <a:latin typeface="Tahoma" panose="020B0604030504040204" pitchFamily="34" charset="0"/>
              <a:ea typeface="Tahoma" panose="020B0604030504040204" pitchFamily="34" charset="0"/>
              <a:cs typeface="Tahoma" panose="020B0604030504040204" pitchFamily="34" charset="0"/>
            </a:endParaRPr>
          </a:p>
          <a:p>
            <a:endParaRPr lang="en-US" sz="2400" dirty="0">
              <a:latin typeface="Tahoma" panose="020B0604030504040204" pitchFamily="34" charset="0"/>
              <a:ea typeface="Tahoma" panose="020B0604030504040204" pitchFamily="34" charset="0"/>
              <a:cs typeface="Tahoma" panose="020B0604030504040204" pitchFamily="34" charset="0"/>
            </a:endParaRPr>
          </a:p>
          <a:p>
            <a:pPr marL="285750" indent="-285750">
              <a:buFontTx/>
              <a:buChar char="-"/>
            </a:pPr>
            <a:r>
              <a:rPr lang="en-US" sz="2400" dirty="0">
                <a:latin typeface="Tahoma" panose="020B0604030504040204" pitchFamily="34" charset="0"/>
                <a:ea typeface="Tahoma" panose="020B0604030504040204" pitchFamily="34" charset="0"/>
                <a:cs typeface="Tahoma" panose="020B0604030504040204" pitchFamily="34" charset="0"/>
              </a:rPr>
              <a:t>Observation </a:t>
            </a:r>
          </a:p>
          <a:p>
            <a:pPr marL="285750" indent="-285750">
              <a:buFontTx/>
              <a:buChar char="-"/>
            </a:pPr>
            <a:r>
              <a:rPr lang="en-US" sz="2400" dirty="0">
                <a:latin typeface="Tahoma" panose="020B0604030504040204" pitchFamily="34" charset="0"/>
                <a:ea typeface="Tahoma" panose="020B0604030504040204" pitchFamily="34" charset="0"/>
                <a:cs typeface="Tahoma" panose="020B0604030504040204" pitchFamily="34" charset="0"/>
              </a:rPr>
              <a:t>Analysis of variables </a:t>
            </a:r>
          </a:p>
          <a:p>
            <a:pPr marL="285750" indent="-285750">
              <a:buFontTx/>
              <a:buChar char="-"/>
            </a:pPr>
            <a:r>
              <a:rPr lang="en-US" sz="2400" dirty="0">
                <a:latin typeface="Tahoma" panose="020B0604030504040204" pitchFamily="34" charset="0"/>
                <a:ea typeface="Tahoma" panose="020B0604030504040204" pitchFamily="34" charset="0"/>
                <a:cs typeface="Tahoma" panose="020B0604030504040204" pitchFamily="34" charset="0"/>
              </a:rPr>
              <a:t>Selection of data (quantitative data) </a:t>
            </a:r>
          </a:p>
          <a:p>
            <a:pPr marL="285750" indent="-285750">
              <a:buFontTx/>
              <a:buChar char="-"/>
            </a:pPr>
            <a:r>
              <a:rPr lang="en-US" sz="2400" dirty="0">
                <a:latin typeface="Tahoma" panose="020B0604030504040204" pitchFamily="34" charset="0"/>
                <a:ea typeface="Tahoma" panose="020B0604030504040204" pitchFamily="34" charset="0"/>
                <a:cs typeface="Tahoma" panose="020B0604030504040204" pitchFamily="34" charset="0"/>
              </a:rPr>
              <a:t>Control </a:t>
            </a:r>
          </a:p>
          <a:p>
            <a:pPr marL="285750" indent="-285750">
              <a:buFontTx/>
              <a:buChar char="-"/>
            </a:pPr>
            <a:r>
              <a:rPr lang="en-US" sz="2400" dirty="0">
                <a:latin typeface="Tahoma" panose="020B0604030504040204" pitchFamily="34" charset="0"/>
                <a:ea typeface="Tahoma" panose="020B0604030504040204" pitchFamily="34" charset="0"/>
                <a:cs typeface="Tahoma" panose="020B0604030504040204" pitchFamily="34" charset="0"/>
              </a:rPr>
              <a:t>Conclusion</a:t>
            </a:r>
          </a:p>
        </p:txBody>
      </p:sp>
    </p:spTree>
    <p:extLst>
      <p:ext uri="{BB962C8B-B14F-4D97-AF65-F5344CB8AC3E}">
        <p14:creationId xmlns:p14="http://schemas.microsoft.com/office/powerpoint/2010/main" val="2748038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4441371" y="2978331"/>
            <a:ext cx="3997235" cy="707886"/>
          </a:xfrm>
          <a:prstGeom prst="rect">
            <a:avLst/>
          </a:prstGeom>
          <a:noFill/>
        </p:spPr>
        <p:txBody>
          <a:bodyPr wrap="square" rtlCol="0">
            <a:spAutoFit/>
          </a:bodyPr>
          <a:lstStyle/>
          <a:p>
            <a:r>
              <a:rPr lang="es-CO" sz="4000" b="1" dirty="0" err="1">
                <a:latin typeface="Tahoma" panose="020B0604030504040204" pitchFamily="34" charset="0"/>
                <a:ea typeface="Tahoma" panose="020B0604030504040204" pitchFamily="34" charset="0"/>
                <a:cs typeface="Tahoma" panose="020B0604030504040204" pitchFamily="34" charset="0"/>
              </a:rPr>
              <a:t>Materials</a:t>
            </a:r>
            <a:endParaRPr lang="en-US" sz="4000"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0071787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63384EAC-60F5-377A-6DF7-9DB6C56C3170}"/>
              </a:ext>
            </a:extLst>
          </p:cNvPr>
          <p:cNvGrpSpPr/>
          <p:nvPr/>
        </p:nvGrpSpPr>
        <p:grpSpPr>
          <a:xfrm>
            <a:off x="1468146" y="1429653"/>
            <a:ext cx="9033959" cy="3523818"/>
            <a:chOff x="1786203" y="1283880"/>
            <a:chExt cx="9033959" cy="3523818"/>
          </a:xfrm>
        </p:grpSpPr>
        <p:pic>
          <p:nvPicPr>
            <p:cNvPr id="4" name="Imagen 3">
              <a:extLst>
                <a:ext uri="{FF2B5EF4-FFF2-40B4-BE49-F238E27FC236}">
                  <a16:creationId xmlns:a16="http://schemas.microsoft.com/office/drawing/2014/main" id="{84582C6A-C918-7F1B-ED09-64E22F32CD7E}"/>
                </a:ext>
              </a:extLst>
            </p:cNvPr>
            <p:cNvPicPr>
              <a:picLocks noChangeAspect="1"/>
            </p:cNvPicPr>
            <p:nvPr/>
          </p:nvPicPr>
          <p:blipFill rotWithShape="1">
            <a:blip r:embed="rId2"/>
            <a:srcRect b="47907"/>
            <a:stretch/>
          </p:blipFill>
          <p:spPr>
            <a:xfrm>
              <a:off x="1786203" y="1297135"/>
              <a:ext cx="4512597" cy="3510563"/>
            </a:xfrm>
            <a:prstGeom prst="rect">
              <a:avLst/>
            </a:prstGeom>
          </p:spPr>
        </p:pic>
        <p:pic>
          <p:nvPicPr>
            <p:cNvPr id="5" name="Imagen 4">
              <a:extLst>
                <a:ext uri="{FF2B5EF4-FFF2-40B4-BE49-F238E27FC236}">
                  <a16:creationId xmlns:a16="http://schemas.microsoft.com/office/drawing/2014/main" id="{F470EC5B-CFD1-087E-C1EF-3335A036DFF2}"/>
                </a:ext>
              </a:extLst>
            </p:cNvPr>
            <p:cNvPicPr>
              <a:picLocks/>
            </p:cNvPicPr>
            <p:nvPr/>
          </p:nvPicPr>
          <p:blipFill rotWithShape="1">
            <a:blip r:embed="rId2"/>
            <a:srcRect t="52244"/>
            <a:stretch/>
          </p:blipFill>
          <p:spPr>
            <a:xfrm>
              <a:off x="6305762" y="1283880"/>
              <a:ext cx="4514400" cy="3510000"/>
            </a:xfrm>
            <a:prstGeom prst="rect">
              <a:avLst/>
            </a:prstGeom>
          </p:spPr>
        </p:pic>
      </p:grpSp>
      <p:sp>
        <p:nvSpPr>
          <p:cNvPr id="3" name="CuadroTexto 2"/>
          <p:cNvSpPr txBox="1"/>
          <p:nvPr/>
        </p:nvSpPr>
        <p:spPr>
          <a:xfrm>
            <a:off x="1468145" y="5146766"/>
            <a:ext cx="9033959" cy="584775"/>
          </a:xfrm>
          <a:prstGeom prst="rect">
            <a:avLst/>
          </a:prstGeom>
          <a:noFill/>
        </p:spPr>
        <p:txBody>
          <a:bodyPr wrap="square" rtlCol="0">
            <a:spAutoFit/>
          </a:bodyPr>
          <a:lstStyle/>
          <a:p>
            <a:r>
              <a:rPr lang="es-ES" sz="1600" dirty="0">
                <a:latin typeface="Tahoma" panose="020B0604030504040204" pitchFamily="34" charset="0"/>
                <a:ea typeface="Tahoma" panose="020B0604030504040204" pitchFamily="34" charset="0"/>
                <a:cs typeface="Tahoma" panose="020B0604030504040204" pitchFamily="34" charset="0"/>
              </a:rPr>
              <a:t>Fig. 3. </a:t>
            </a:r>
            <a:r>
              <a:rPr lang="en-US" sz="1600" dirty="0">
                <a:latin typeface="Tahoma" panose="020B0604030504040204" pitchFamily="34" charset="0"/>
                <a:ea typeface="Tahoma" panose="020B0604030504040204" pitchFamily="34" charset="0"/>
                <a:cs typeface="Tahoma" panose="020B0604030504040204" pitchFamily="34" charset="0"/>
              </a:rPr>
              <a:t>a) Vancomycin powder, b) Liquid gentamicin, and c) Low-viscosity G3 bone cement (brand G21). Source: author</a:t>
            </a:r>
          </a:p>
        </p:txBody>
      </p:sp>
    </p:spTree>
    <p:extLst>
      <p:ext uri="{BB962C8B-B14F-4D97-AF65-F5344CB8AC3E}">
        <p14:creationId xmlns:p14="http://schemas.microsoft.com/office/powerpoint/2010/main" val="825905235"/>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996</TotalTime>
  <Words>1041</Words>
  <Application>Microsoft Office PowerPoint</Application>
  <PresentationFormat>Panorámica</PresentationFormat>
  <Paragraphs>119</Paragraphs>
  <Slides>24</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24</vt:i4>
      </vt:variant>
    </vt:vector>
  </HeadingPairs>
  <TitlesOfParts>
    <vt:vector size="28" baseType="lpstr">
      <vt:lpstr>Arial</vt:lpstr>
      <vt:lpstr>Calibri</vt:lpstr>
      <vt:lpstr>Tahoma</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Reviewer</dc:creator>
  <cp:lastModifiedBy>Usuario</cp:lastModifiedBy>
  <cp:revision>40</cp:revision>
  <dcterms:created xsi:type="dcterms:W3CDTF">2022-06-08T15:58:48Z</dcterms:created>
  <dcterms:modified xsi:type="dcterms:W3CDTF">2024-08-12T21:59:35Z</dcterms:modified>
</cp:coreProperties>
</file>