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4"/>
    <p:sldMasterId id="2147483760" r:id="rId5"/>
  </p:sldMasterIdLst>
  <p:notesMasterIdLst>
    <p:notesMasterId r:id="rId28"/>
  </p:notesMasterIdLst>
  <p:handoutMasterIdLst>
    <p:handoutMasterId r:id="rId29"/>
  </p:handoutMasterIdLst>
  <p:sldIdLst>
    <p:sldId id="304" r:id="rId6"/>
    <p:sldId id="258" r:id="rId7"/>
    <p:sldId id="300" r:id="rId8"/>
    <p:sldId id="320" r:id="rId9"/>
    <p:sldId id="319" r:id="rId10"/>
    <p:sldId id="306" r:id="rId11"/>
    <p:sldId id="305" r:id="rId12"/>
    <p:sldId id="260" r:id="rId13"/>
    <p:sldId id="310" r:id="rId14"/>
    <p:sldId id="311" r:id="rId15"/>
    <p:sldId id="307" r:id="rId16"/>
    <p:sldId id="312" r:id="rId17"/>
    <p:sldId id="313" r:id="rId18"/>
    <p:sldId id="314" r:id="rId19"/>
    <p:sldId id="315" r:id="rId20"/>
    <p:sldId id="308" r:id="rId21"/>
    <p:sldId id="316" r:id="rId22"/>
    <p:sldId id="317" r:id="rId23"/>
    <p:sldId id="309" r:id="rId24"/>
    <p:sldId id="261" r:id="rId25"/>
    <p:sldId id="318" r:id="rId26"/>
    <p:sldId id="298" r:id="rId27"/>
  </p:sldIdLst>
  <p:sldSz cx="9144000" cy="5111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1738"/>
    <a:srgbClr val="FAB9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240" y="108"/>
      </p:cViewPr>
      <p:guideLst>
        <p:guide orient="horz" pos="16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0" d="100"/>
          <a:sy n="50" d="100"/>
        </p:scale>
        <p:origin x="203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B9133DC-7E30-7E0E-25C6-EBC9FB96B6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4A2030-CA4A-6CFD-717E-B7D5A1D1D1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AD51B-510A-432E-8C06-B4831CB1A779}" type="datetimeFigureOut">
              <a:rPr lang="es-CO" smtClean="0"/>
              <a:t>30/06/2025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6210BD1-59DC-88AE-2064-30AA6DE740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450EDFF-543D-048E-9A37-73A46DB76B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8E8C1-65D3-45E6-A80E-37B0D5CDCD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141279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C9795-0D12-4CFE-AA88-57ED4DE85691}" type="datetimeFigureOut">
              <a:rPr lang="es-CO" smtClean="0"/>
              <a:t>30/06/2025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9925" y="1143000"/>
            <a:ext cx="5518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1498D-5B46-4014-B7BF-A6B7A722F3B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4745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1pPr>
    <a:lvl2pPr marL="342123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2pPr>
    <a:lvl3pPr marL="684246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3pPr>
    <a:lvl4pPr marL="1026368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4pPr>
    <a:lvl5pPr marL="1368491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5pPr>
    <a:lvl6pPr marL="1710614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6pPr>
    <a:lvl7pPr marL="2052737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7pPr>
    <a:lvl8pPr marL="2394859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8pPr>
    <a:lvl9pPr marL="2736982" algn="l" defTabSz="684246" rtl="0" eaLnBrk="1" latinLnBrk="0" hangingPunct="1">
      <a:defRPr sz="89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0f9e629e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10f9e629e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6455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476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9696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21258269c9b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21258269c9b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7637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0f9e629e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10f9e629e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8058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10f9e629ec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10f9e629ec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446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338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9197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740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1749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32f1242530_1_14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63538" y="685800"/>
            <a:ext cx="61309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32f1242530_1_14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420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bg>
      <p:bgPr>
        <a:solidFill>
          <a:srgbClr val="AB17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8;p2">
            <a:extLst>
              <a:ext uri="{FF2B5EF4-FFF2-40B4-BE49-F238E27FC236}">
                <a16:creationId xmlns:a16="http://schemas.microsoft.com/office/drawing/2014/main" id="{C460165B-4B37-4297-E1A4-8E2C9121FFB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787400" y="3418988"/>
            <a:ext cx="55692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bg1"/>
                </a:solidFill>
                <a:latin typeface="Helvetica" pitchFamily="2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B270C02B-9D72-E738-CD48-DDD249CF54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13761" y="1983732"/>
            <a:ext cx="4916478" cy="89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62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1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>
  <p:cSld name="Title only">
    <p:bg>
      <p:bgPr>
        <a:solidFill>
          <a:srgbClr val="AB1738"/>
        </a:solid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8"/>
          <p:cNvSpPr txBox="1">
            <a:spLocks noGrp="1"/>
          </p:cNvSpPr>
          <p:nvPr>
            <p:ph type="title"/>
          </p:nvPr>
        </p:nvSpPr>
        <p:spPr>
          <a:xfrm>
            <a:off x="716775" y="507746"/>
            <a:ext cx="7710600" cy="4794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b="1">
                <a:solidFill>
                  <a:schemeClr val="l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79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preserve="1" userDrawn="1">
  <p:cSld name="Blank slide">
    <p:bg>
      <p:bgRef idx="1001">
        <a:schemeClr val="bg2"/>
      </p:bgRef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;p2">
            <a:extLst>
              <a:ext uri="{FF2B5EF4-FFF2-40B4-BE49-F238E27FC236}">
                <a16:creationId xmlns:a16="http://schemas.microsoft.com/office/drawing/2014/main" id="{CC090081-D55E-5CAB-2DE9-0449DABA714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788091" y="1315013"/>
            <a:ext cx="5567700" cy="210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400">
                <a:solidFill>
                  <a:srgbClr val="FAB900"/>
                </a:solidFill>
                <a:latin typeface="Helvetica" pitchFamily="2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3" name="Google Shape;18;p2">
            <a:extLst>
              <a:ext uri="{FF2B5EF4-FFF2-40B4-BE49-F238E27FC236}">
                <a16:creationId xmlns:a16="http://schemas.microsoft.com/office/drawing/2014/main" id="{975821A1-D090-B504-3D5E-2CBCBE9A227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787400" y="3418988"/>
            <a:ext cx="5569200" cy="4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>
                <a:solidFill>
                  <a:schemeClr val="tx1"/>
                </a:solidFill>
                <a:latin typeface="Helvetica" pitchFamily="2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47301B1F-4821-050B-FC0A-9C9D0FCFB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92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preserve="1" userDrawn="1">
  <p:cSld name="Title only"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8;p4">
            <a:extLst>
              <a:ext uri="{FF2B5EF4-FFF2-40B4-BE49-F238E27FC236}">
                <a16:creationId xmlns:a16="http://schemas.microsoft.com/office/drawing/2014/main" id="{B5131CBD-D7CF-552D-43E3-6D17C53E86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49;p4">
            <a:extLst>
              <a:ext uri="{FF2B5EF4-FFF2-40B4-BE49-F238E27FC236}">
                <a16:creationId xmlns:a16="http://schemas.microsoft.com/office/drawing/2014/main" id="{F389864A-E48D-4DEB-2054-3C2CE3E9F5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20000" y="1048300"/>
            <a:ext cx="7704000" cy="38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333333"/>
                </a:solidFill>
                <a:latin typeface="Helvetica" pitchFamily="2" charset="0"/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0EA66D1F-CD3F-F45A-49A0-5AE5A26C57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11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2;p3">
            <a:extLst>
              <a:ext uri="{FF2B5EF4-FFF2-40B4-BE49-F238E27FC236}">
                <a16:creationId xmlns:a16="http://schemas.microsoft.com/office/drawing/2014/main" id="{E10E5691-982F-E46B-DD59-ADEBFB5467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17050" y="2354463"/>
            <a:ext cx="5109900" cy="13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800" b="0">
                <a:solidFill>
                  <a:srgbClr val="333333"/>
                </a:solidFill>
                <a:latin typeface="Helvetica" pitchFamily="2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8" name="Google Shape;23;p3">
            <a:extLst>
              <a:ext uri="{FF2B5EF4-FFF2-40B4-BE49-F238E27FC236}">
                <a16:creationId xmlns:a16="http://schemas.microsoft.com/office/drawing/2014/main" id="{17CCC981-1A31-38F6-8CD3-76C718FEB625}"/>
              </a:ext>
            </a:extLst>
          </p:cNvPr>
          <p:cNvSpPr txBox="1">
            <a:spLocks/>
          </p:cNvSpPr>
          <p:nvPr userDrawn="1"/>
        </p:nvSpPr>
        <p:spPr>
          <a:xfrm>
            <a:off x="4013250" y="1427938"/>
            <a:ext cx="1117500" cy="841800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lvl="0" algn="ctr" defTabSz="68159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rPr lang="es-CO" b="1" dirty="0" err="1">
                <a:solidFill>
                  <a:srgbClr val="AB1738"/>
                </a:solidFill>
                <a:latin typeface="Helvetica" pitchFamily="2" charset="0"/>
              </a:rPr>
              <a:t>xx</a:t>
            </a:r>
            <a:r>
              <a:rPr lang="es-CO" b="1" dirty="0">
                <a:solidFill>
                  <a:srgbClr val="AB1738"/>
                </a:solidFill>
                <a:latin typeface="Helvetica" pitchFamily="2" charset="0"/>
              </a:rPr>
              <a:t>%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8C986EE7-359C-90E3-E983-616CB6EF46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1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3"/>
          <p:cNvSpPr txBox="1">
            <a:spLocks noGrp="1"/>
          </p:cNvSpPr>
          <p:nvPr>
            <p:ph type="title"/>
          </p:nvPr>
        </p:nvSpPr>
        <p:spPr>
          <a:xfrm>
            <a:off x="720000" y="442278"/>
            <a:ext cx="7704000" cy="5691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139" name="Google Shape;139;p13"/>
          <p:cNvSpPr txBox="1">
            <a:spLocks noGrp="1"/>
          </p:cNvSpPr>
          <p:nvPr>
            <p:ph type="title" idx="2" hasCustomPrompt="1"/>
          </p:nvPr>
        </p:nvSpPr>
        <p:spPr>
          <a:xfrm>
            <a:off x="1390350" y="1396012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0" name="Google Shape;140;p13"/>
          <p:cNvSpPr txBox="1">
            <a:spLocks noGrp="1"/>
          </p:cNvSpPr>
          <p:nvPr>
            <p:ph type="title" idx="3" hasCustomPrompt="1"/>
          </p:nvPr>
        </p:nvSpPr>
        <p:spPr>
          <a:xfrm>
            <a:off x="1390350" y="2972031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1" name="Google Shape;141;p13"/>
          <p:cNvSpPr txBox="1">
            <a:spLocks noGrp="1"/>
          </p:cNvSpPr>
          <p:nvPr>
            <p:ph type="title" idx="4" hasCustomPrompt="1"/>
          </p:nvPr>
        </p:nvSpPr>
        <p:spPr>
          <a:xfrm>
            <a:off x="4235069" y="1396012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2" name="Google Shape;142;p13"/>
          <p:cNvSpPr txBox="1">
            <a:spLocks noGrp="1"/>
          </p:cNvSpPr>
          <p:nvPr>
            <p:ph type="title" idx="5" hasCustomPrompt="1"/>
          </p:nvPr>
        </p:nvSpPr>
        <p:spPr>
          <a:xfrm>
            <a:off x="4235069" y="2972031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3" name="Google Shape;143;p13"/>
          <p:cNvSpPr txBox="1">
            <a:spLocks noGrp="1"/>
          </p:cNvSpPr>
          <p:nvPr>
            <p:ph type="title" idx="6" hasCustomPrompt="1"/>
          </p:nvPr>
        </p:nvSpPr>
        <p:spPr>
          <a:xfrm>
            <a:off x="6806476" y="1396012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4" name="Google Shape;144;p13"/>
          <p:cNvSpPr txBox="1">
            <a:spLocks noGrp="1"/>
          </p:cNvSpPr>
          <p:nvPr>
            <p:ph type="title" idx="7" hasCustomPrompt="1"/>
          </p:nvPr>
        </p:nvSpPr>
        <p:spPr>
          <a:xfrm>
            <a:off x="6806476" y="2972031"/>
            <a:ext cx="964800" cy="444837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472">
                <a:solidFill>
                  <a:schemeClr val="accent1"/>
                </a:solidFill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2981"/>
            </a:lvl9pPr>
          </a:lstStyle>
          <a:p>
            <a:r>
              <a:t>xx%</a:t>
            </a:r>
          </a:p>
        </p:txBody>
      </p:sp>
      <p:sp>
        <p:nvSpPr>
          <p:cNvPr id="145" name="Google Shape;145;p13"/>
          <p:cNvSpPr txBox="1">
            <a:spLocks noGrp="1"/>
          </p:cNvSpPr>
          <p:nvPr>
            <p:ph type="subTitle" idx="1"/>
          </p:nvPr>
        </p:nvSpPr>
        <p:spPr>
          <a:xfrm>
            <a:off x="720000" y="2043880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146" name="Google Shape;146;p13"/>
          <p:cNvSpPr txBox="1">
            <a:spLocks noGrp="1"/>
          </p:cNvSpPr>
          <p:nvPr>
            <p:ph type="subTitle" idx="8"/>
          </p:nvPr>
        </p:nvSpPr>
        <p:spPr>
          <a:xfrm>
            <a:off x="3564719" y="2043880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7" name="Google Shape;147;p13"/>
          <p:cNvSpPr txBox="1">
            <a:spLocks noGrp="1"/>
          </p:cNvSpPr>
          <p:nvPr>
            <p:ph type="subTitle" idx="9"/>
          </p:nvPr>
        </p:nvSpPr>
        <p:spPr>
          <a:xfrm>
            <a:off x="6136126" y="2043880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8" name="Google Shape;148;p13"/>
          <p:cNvSpPr txBox="1">
            <a:spLocks noGrp="1"/>
          </p:cNvSpPr>
          <p:nvPr>
            <p:ph type="subTitle" idx="13"/>
          </p:nvPr>
        </p:nvSpPr>
        <p:spPr>
          <a:xfrm>
            <a:off x="720000" y="3619966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49" name="Google Shape;149;p13"/>
          <p:cNvSpPr txBox="1">
            <a:spLocks noGrp="1"/>
          </p:cNvSpPr>
          <p:nvPr>
            <p:ph type="subTitle" idx="14"/>
          </p:nvPr>
        </p:nvSpPr>
        <p:spPr>
          <a:xfrm>
            <a:off x="3564719" y="3619966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50" name="Google Shape;150;p13"/>
          <p:cNvSpPr txBox="1">
            <a:spLocks noGrp="1"/>
          </p:cNvSpPr>
          <p:nvPr>
            <p:ph type="subTitle" idx="15"/>
          </p:nvPr>
        </p:nvSpPr>
        <p:spPr>
          <a:xfrm>
            <a:off x="6136126" y="3619966"/>
            <a:ext cx="2305500" cy="63177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0">
                <a:solidFill>
                  <a:srgbClr val="333333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00DEBFAC-F930-E21D-6FBD-0DFCF4BA35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9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"/>
          <p:cNvSpPr txBox="1">
            <a:spLocks noGrp="1"/>
          </p:cNvSpPr>
          <p:nvPr>
            <p:ph type="title"/>
          </p:nvPr>
        </p:nvSpPr>
        <p:spPr>
          <a:xfrm>
            <a:off x="720000" y="950609"/>
            <a:ext cx="3481800" cy="10772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94" name="Google Shape;94;p7"/>
          <p:cNvSpPr txBox="1">
            <a:spLocks noGrp="1"/>
          </p:cNvSpPr>
          <p:nvPr>
            <p:ph type="body" idx="1"/>
          </p:nvPr>
        </p:nvSpPr>
        <p:spPr>
          <a:xfrm>
            <a:off x="720000" y="2110181"/>
            <a:ext cx="3483900" cy="20509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4365" lvl="0" indent="-31553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391">
                <a:solidFill>
                  <a:srgbClr val="434343"/>
                </a:solidFill>
                <a:latin typeface="Helvetica" pitchFamily="2" charset="0"/>
              </a:defRPr>
            </a:lvl1pPr>
            <a:lvl2pPr marL="908731" lvl="1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2pPr>
            <a:lvl3pPr marL="1363096" lvl="2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3pPr>
            <a:lvl4pPr marL="1817461" lvl="3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4pPr>
            <a:lvl5pPr marL="2271827" lvl="4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5pPr>
            <a:lvl6pPr marL="2726192" lvl="5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6pPr>
            <a:lvl7pPr marL="3180558" lvl="6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>
                <a:solidFill>
                  <a:srgbClr val="434343"/>
                </a:solidFill>
              </a:defRPr>
            </a:lvl7pPr>
            <a:lvl8pPr marL="3634923" lvl="7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>
                <a:solidFill>
                  <a:srgbClr val="434343"/>
                </a:solidFill>
              </a:defRPr>
            </a:lvl8pPr>
            <a:lvl9pPr marL="4089288" lvl="8" indent="-30291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0E574536-70DC-1561-711B-000D70A031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33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720000" y="442278"/>
            <a:ext cx="7704000" cy="5691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Helvetica" pitchFamily="2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 dirty="0"/>
          </a:p>
        </p:txBody>
      </p:sp>
      <p:sp>
        <p:nvSpPr>
          <p:cNvPr id="58" name="Google Shape;58;p5"/>
          <p:cNvSpPr txBox="1">
            <a:spLocks noGrp="1"/>
          </p:cNvSpPr>
          <p:nvPr>
            <p:ph type="subTitle" idx="1"/>
          </p:nvPr>
        </p:nvSpPr>
        <p:spPr>
          <a:xfrm>
            <a:off x="4934397" y="2392142"/>
            <a:ext cx="2586600" cy="1392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>
                <a:solidFill>
                  <a:srgbClr val="333333"/>
                </a:solidFill>
                <a:latin typeface="Helvetica" pitchFamily="2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subTitle" idx="2"/>
          </p:nvPr>
        </p:nvSpPr>
        <p:spPr>
          <a:xfrm>
            <a:off x="1623000" y="2392142"/>
            <a:ext cx="2586600" cy="1392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>
                <a:solidFill>
                  <a:srgbClr val="333333"/>
                </a:solidFill>
                <a:latin typeface="Helvetica" pitchFamily="2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ubTitle" idx="3"/>
          </p:nvPr>
        </p:nvSpPr>
        <p:spPr>
          <a:xfrm>
            <a:off x="1623004" y="1836682"/>
            <a:ext cx="2586600" cy="555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1">
                <a:solidFill>
                  <a:srgbClr val="FAB900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61" name="Google Shape;61;p5"/>
          <p:cNvSpPr txBox="1">
            <a:spLocks noGrp="1"/>
          </p:cNvSpPr>
          <p:nvPr>
            <p:ph type="subTitle" idx="4"/>
          </p:nvPr>
        </p:nvSpPr>
        <p:spPr>
          <a:xfrm>
            <a:off x="4934396" y="1836682"/>
            <a:ext cx="2586600" cy="5554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1789" b="1">
                <a:solidFill>
                  <a:srgbClr val="FAB900"/>
                </a:solidFill>
                <a:latin typeface="Helvetica" pitchFamily="2" charset="0"/>
                <a:ea typeface="Jost"/>
                <a:cs typeface="Helvetica" pitchFamily="2" charset="0"/>
                <a:sym typeface="Jos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385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2283888-744E-D2A3-0DDC-65538A76D9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8" y="-28269"/>
            <a:ext cx="9137812" cy="514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23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1_Blank slide">
    <p:bg>
      <p:bgPr>
        <a:solidFill>
          <a:schemeClr val="bg1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6561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bg>
      <p:bgPr>
        <a:solidFill>
          <a:srgbClr val="AB1738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759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;p1">
            <a:extLst>
              <a:ext uri="{FF2B5EF4-FFF2-40B4-BE49-F238E27FC236}">
                <a16:creationId xmlns:a16="http://schemas.microsoft.com/office/drawing/2014/main" id="{7A555269-0F84-D6CD-5954-742A369B18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t"/>
              <a:buNone/>
              <a:defRPr sz="2800" b="1">
                <a:solidFill>
                  <a:schemeClr val="dk1"/>
                </a:solidFill>
                <a:latin typeface="Jost"/>
                <a:ea typeface="Jost"/>
                <a:cs typeface="Jost"/>
                <a:sym typeface="Jos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 dirty="0"/>
          </a:p>
        </p:txBody>
      </p:sp>
      <p:sp>
        <p:nvSpPr>
          <p:cNvPr id="5" name="Google Shape;7;p1">
            <a:extLst>
              <a:ext uri="{FF2B5EF4-FFF2-40B4-BE49-F238E27FC236}">
                <a16:creationId xmlns:a16="http://schemas.microsoft.com/office/drawing/2014/main" id="{FFDBA2BF-5EA1-BA76-89DA-82D7C7389DA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●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○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■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●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○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■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●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○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sistant"/>
              <a:buChar char="■"/>
              <a:defRPr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097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0" r:id="rId2"/>
    <p:sldLayoutId id="2147483691" r:id="rId3"/>
    <p:sldLayoutId id="2147483662" r:id="rId4"/>
    <p:sldLayoutId id="2147483747" r:id="rId5"/>
    <p:sldLayoutId id="2147483748" r:id="rId6"/>
    <p:sldLayoutId id="214748374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AB1738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rgbClr val="333333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B17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436;p26">
            <a:extLst>
              <a:ext uri="{FF2B5EF4-FFF2-40B4-BE49-F238E27FC236}">
                <a16:creationId xmlns:a16="http://schemas.microsoft.com/office/drawing/2014/main" id="{0C1754A0-8E2C-1EA8-54CD-B5627FEF01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  <p:sp>
        <p:nvSpPr>
          <p:cNvPr id="9" name="Google Shape;437;p26">
            <a:extLst>
              <a:ext uri="{FF2B5EF4-FFF2-40B4-BE49-F238E27FC236}">
                <a16:creationId xmlns:a16="http://schemas.microsoft.com/office/drawing/2014/main" id="{6D7CF9AC-A333-862E-E679-85F9F2D15D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059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3" r:id="rId2"/>
    <p:sldLayoutId id="214748376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15875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bg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1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1B94AD5B-2E8E-A49B-F113-3F15910110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NOMBRE DE LA MEJORA</a:t>
            </a:r>
          </a:p>
        </p:txBody>
      </p:sp>
    </p:spTree>
    <p:extLst>
      <p:ext uri="{BB962C8B-B14F-4D97-AF65-F5344CB8AC3E}">
        <p14:creationId xmlns:p14="http://schemas.microsoft.com/office/powerpoint/2010/main" val="2778653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DIAGRAMA DE FLUJO DEL PROCESO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0426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4;p32">
            <a:extLst>
              <a:ext uri="{FF2B5EF4-FFF2-40B4-BE49-F238E27FC236}">
                <a16:creationId xmlns:a16="http://schemas.microsoft.com/office/drawing/2014/main" id="{5ADE2597-0723-8F7E-8C91-E9613BC963E8}"/>
              </a:ext>
            </a:extLst>
          </p:cNvPr>
          <p:cNvSpPr txBox="1">
            <a:spLocks/>
          </p:cNvSpPr>
          <p:nvPr/>
        </p:nvSpPr>
        <p:spPr>
          <a:xfrm>
            <a:off x="2300296" y="1990446"/>
            <a:ext cx="4543407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CO" sz="3600" dirty="0">
                <a:latin typeface="Assistant"/>
                <a:ea typeface="Assistant"/>
                <a:cs typeface="Assistant"/>
                <a:sym typeface="Assistant"/>
              </a:rPr>
              <a:t>ANÁLISIS</a:t>
            </a:r>
            <a:endParaRPr lang="es-CO" sz="3600" dirty="0"/>
          </a:p>
        </p:txBody>
      </p:sp>
      <p:sp>
        <p:nvSpPr>
          <p:cNvPr id="5" name="Google Shape;495;p32">
            <a:extLst>
              <a:ext uri="{FF2B5EF4-FFF2-40B4-BE49-F238E27FC236}">
                <a16:creationId xmlns:a16="http://schemas.microsoft.com/office/drawing/2014/main" id="{4DE87389-09BC-5900-E8A3-2DEA0296FBA6}"/>
              </a:ext>
            </a:extLst>
          </p:cNvPr>
          <p:cNvSpPr txBox="1">
            <a:spLocks/>
          </p:cNvSpPr>
          <p:nvPr/>
        </p:nvSpPr>
        <p:spPr>
          <a:xfrm>
            <a:off x="4198281" y="1359273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" sz="4000" dirty="0">
                <a:solidFill>
                  <a:schemeClr val="tx1"/>
                </a:solidFill>
              </a:rPr>
              <a:t>04</a:t>
            </a:r>
          </a:p>
        </p:txBody>
      </p:sp>
      <p:grpSp>
        <p:nvGrpSpPr>
          <p:cNvPr id="2" name="Google Shape;12271;p67">
            <a:extLst>
              <a:ext uri="{FF2B5EF4-FFF2-40B4-BE49-F238E27FC236}">
                <a16:creationId xmlns:a16="http://schemas.microsoft.com/office/drawing/2014/main" id="{F5FDF61B-AF5B-D9A1-0A08-006C5AB4ED28}"/>
              </a:ext>
            </a:extLst>
          </p:cNvPr>
          <p:cNvGrpSpPr/>
          <p:nvPr/>
        </p:nvGrpSpPr>
        <p:grpSpPr>
          <a:xfrm>
            <a:off x="4212000" y="2783129"/>
            <a:ext cx="720000" cy="720000"/>
            <a:chOff x="8065100" y="2000174"/>
            <a:chExt cx="255086" cy="301685"/>
          </a:xfrm>
          <a:solidFill>
            <a:srgbClr val="AB1738"/>
          </a:solidFill>
        </p:grpSpPr>
        <p:sp>
          <p:nvSpPr>
            <p:cNvPr id="3" name="Google Shape;12272;p67">
              <a:extLst>
                <a:ext uri="{FF2B5EF4-FFF2-40B4-BE49-F238E27FC236}">
                  <a16:creationId xmlns:a16="http://schemas.microsoft.com/office/drawing/2014/main" id="{1469456E-3B61-EF63-A806-33487463B13B}"/>
                </a:ext>
              </a:extLst>
            </p:cNvPr>
            <p:cNvSpPr/>
            <p:nvPr/>
          </p:nvSpPr>
          <p:spPr>
            <a:xfrm>
              <a:off x="8085185" y="2151016"/>
              <a:ext cx="65220" cy="150842"/>
            </a:xfrm>
            <a:custGeom>
              <a:avLst/>
              <a:gdLst/>
              <a:ahLst/>
              <a:cxnLst/>
              <a:rect l="l" t="t" r="r" b="b"/>
              <a:pathLst>
                <a:path w="2049" h="4739" extrusionOk="0">
                  <a:moveTo>
                    <a:pt x="1144" y="274"/>
                  </a:moveTo>
                  <a:cubicBezTo>
                    <a:pt x="1299" y="274"/>
                    <a:pt x="1453" y="405"/>
                    <a:pt x="1453" y="583"/>
                  </a:cubicBezTo>
                  <a:lnTo>
                    <a:pt x="1453" y="881"/>
                  </a:lnTo>
                  <a:cubicBezTo>
                    <a:pt x="1453" y="1155"/>
                    <a:pt x="1251" y="1345"/>
                    <a:pt x="989" y="1345"/>
                  </a:cubicBezTo>
                  <a:cubicBezTo>
                    <a:pt x="739" y="1345"/>
                    <a:pt x="537" y="1131"/>
                    <a:pt x="537" y="881"/>
                  </a:cubicBezTo>
                  <a:lnTo>
                    <a:pt x="537" y="583"/>
                  </a:lnTo>
                  <a:cubicBezTo>
                    <a:pt x="537" y="417"/>
                    <a:pt x="668" y="274"/>
                    <a:pt x="846" y="274"/>
                  </a:cubicBezTo>
                  <a:close/>
                  <a:moveTo>
                    <a:pt x="1144" y="1631"/>
                  </a:moveTo>
                  <a:lnTo>
                    <a:pt x="1144" y="1691"/>
                  </a:lnTo>
                  <a:cubicBezTo>
                    <a:pt x="1144" y="1726"/>
                    <a:pt x="1156" y="1786"/>
                    <a:pt x="1180" y="1834"/>
                  </a:cubicBezTo>
                  <a:lnTo>
                    <a:pt x="989" y="2024"/>
                  </a:lnTo>
                  <a:lnTo>
                    <a:pt x="787" y="1834"/>
                  </a:lnTo>
                  <a:cubicBezTo>
                    <a:pt x="810" y="1786"/>
                    <a:pt x="822" y="1738"/>
                    <a:pt x="822" y="1691"/>
                  </a:cubicBezTo>
                  <a:lnTo>
                    <a:pt x="822" y="1631"/>
                  </a:lnTo>
                  <a:close/>
                  <a:moveTo>
                    <a:pt x="858" y="0"/>
                  </a:moveTo>
                  <a:cubicBezTo>
                    <a:pt x="537" y="0"/>
                    <a:pt x="275" y="274"/>
                    <a:pt x="275" y="583"/>
                  </a:cubicBezTo>
                  <a:lnTo>
                    <a:pt x="275" y="881"/>
                  </a:lnTo>
                  <a:cubicBezTo>
                    <a:pt x="275" y="1119"/>
                    <a:pt x="394" y="1345"/>
                    <a:pt x="572" y="1476"/>
                  </a:cubicBezTo>
                  <a:lnTo>
                    <a:pt x="572" y="1691"/>
                  </a:lnTo>
                  <a:lnTo>
                    <a:pt x="572" y="1703"/>
                  </a:lnTo>
                  <a:lnTo>
                    <a:pt x="239" y="1881"/>
                  </a:lnTo>
                  <a:cubicBezTo>
                    <a:pt x="84" y="1953"/>
                    <a:pt x="1" y="2107"/>
                    <a:pt x="1" y="2262"/>
                  </a:cubicBezTo>
                  <a:lnTo>
                    <a:pt x="1" y="3572"/>
                  </a:lnTo>
                  <a:cubicBezTo>
                    <a:pt x="1" y="3691"/>
                    <a:pt x="25" y="3798"/>
                    <a:pt x="96" y="3905"/>
                  </a:cubicBezTo>
                  <a:lnTo>
                    <a:pt x="251" y="4132"/>
                  </a:lnTo>
                  <a:cubicBezTo>
                    <a:pt x="275" y="4167"/>
                    <a:pt x="298" y="4227"/>
                    <a:pt x="298" y="4286"/>
                  </a:cubicBezTo>
                  <a:lnTo>
                    <a:pt x="298" y="4608"/>
                  </a:lnTo>
                  <a:cubicBezTo>
                    <a:pt x="298" y="4679"/>
                    <a:pt x="358" y="4739"/>
                    <a:pt x="429" y="4739"/>
                  </a:cubicBezTo>
                  <a:cubicBezTo>
                    <a:pt x="501" y="4739"/>
                    <a:pt x="560" y="4679"/>
                    <a:pt x="560" y="4608"/>
                  </a:cubicBezTo>
                  <a:lnTo>
                    <a:pt x="560" y="4286"/>
                  </a:lnTo>
                  <a:cubicBezTo>
                    <a:pt x="560" y="4167"/>
                    <a:pt x="537" y="4072"/>
                    <a:pt x="453" y="3965"/>
                  </a:cubicBezTo>
                  <a:lnTo>
                    <a:pt x="310" y="3739"/>
                  </a:lnTo>
                  <a:cubicBezTo>
                    <a:pt x="275" y="3691"/>
                    <a:pt x="263" y="3631"/>
                    <a:pt x="263" y="3572"/>
                  </a:cubicBezTo>
                  <a:lnTo>
                    <a:pt x="263" y="2262"/>
                  </a:lnTo>
                  <a:cubicBezTo>
                    <a:pt x="263" y="2203"/>
                    <a:pt x="298" y="2143"/>
                    <a:pt x="358" y="2119"/>
                  </a:cubicBezTo>
                  <a:lnTo>
                    <a:pt x="596" y="2000"/>
                  </a:lnTo>
                  <a:lnTo>
                    <a:pt x="810" y="2227"/>
                  </a:lnTo>
                  <a:cubicBezTo>
                    <a:pt x="870" y="2286"/>
                    <a:pt x="953" y="2310"/>
                    <a:pt x="1025" y="2310"/>
                  </a:cubicBezTo>
                  <a:cubicBezTo>
                    <a:pt x="1096" y="2310"/>
                    <a:pt x="1168" y="2286"/>
                    <a:pt x="1227" y="2227"/>
                  </a:cubicBezTo>
                  <a:lnTo>
                    <a:pt x="1453" y="2000"/>
                  </a:lnTo>
                  <a:lnTo>
                    <a:pt x="1692" y="2119"/>
                  </a:lnTo>
                  <a:cubicBezTo>
                    <a:pt x="1751" y="2143"/>
                    <a:pt x="1787" y="2191"/>
                    <a:pt x="1787" y="2262"/>
                  </a:cubicBezTo>
                  <a:lnTo>
                    <a:pt x="1787" y="3572"/>
                  </a:lnTo>
                  <a:cubicBezTo>
                    <a:pt x="1787" y="3631"/>
                    <a:pt x="1763" y="3691"/>
                    <a:pt x="1739" y="3739"/>
                  </a:cubicBezTo>
                  <a:lnTo>
                    <a:pt x="1584" y="3965"/>
                  </a:lnTo>
                  <a:cubicBezTo>
                    <a:pt x="1525" y="4048"/>
                    <a:pt x="1489" y="4167"/>
                    <a:pt x="1489" y="4286"/>
                  </a:cubicBezTo>
                  <a:lnTo>
                    <a:pt x="1489" y="4608"/>
                  </a:lnTo>
                  <a:cubicBezTo>
                    <a:pt x="1489" y="4679"/>
                    <a:pt x="1549" y="4739"/>
                    <a:pt x="1620" y="4739"/>
                  </a:cubicBezTo>
                  <a:cubicBezTo>
                    <a:pt x="1692" y="4739"/>
                    <a:pt x="1751" y="4679"/>
                    <a:pt x="1751" y="4608"/>
                  </a:cubicBezTo>
                  <a:lnTo>
                    <a:pt x="1751" y="4286"/>
                  </a:lnTo>
                  <a:cubicBezTo>
                    <a:pt x="1751" y="4227"/>
                    <a:pt x="1763" y="4167"/>
                    <a:pt x="1799" y="4132"/>
                  </a:cubicBezTo>
                  <a:lnTo>
                    <a:pt x="1942" y="3905"/>
                  </a:lnTo>
                  <a:cubicBezTo>
                    <a:pt x="2001" y="3810"/>
                    <a:pt x="2049" y="3691"/>
                    <a:pt x="2049" y="3572"/>
                  </a:cubicBezTo>
                  <a:lnTo>
                    <a:pt x="2049" y="2262"/>
                  </a:lnTo>
                  <a:cubicBezTo>
                    <a:pt x="2025" y="2107"/>
                    <a:pt x="1930" y="1953"/>
                    <a:pt x="1787" y="1881"/>
                  </a:cubicBezTo>
                  <a:lnTo>
                    <a:pt x="1441" y="1703"/>
                  </a:lnTo>
                  <a:lnTo>
                    <a:pt x="1441" y="1691"/>
                  </a:lnTo>
                  <a:lnTo>
                    <a:pt x="1441" y="1476"/>
                  </a:lnTo>
                  <a:cubicBezTo>
                    <a:pt x="1620" y="1345"/>
                    <a:pt x="1739" y="1131"/>
                    <a:pt x="1739" y="881"/>
                  </a:cubicBezTo>
                  <a:lnTo>
                    <a:pt x="1739" y="583"/>
                  </a:lnTo>
                  <a:cubicBezTo>
                    <a:pt x="1739" y="262"/>
                    <a:pt x="1465" y="0"/>
                    <a:pt x="1156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Google Shape;12273;p67">
              <a:extLst>
                <a:ext uri="{FF2B5EF4-FFF2-40B4-BE49-F238E27FC236}">
                  <a16:creationId xmlns:a16="http://schemas.microsoft.com/office/drawing/2014/main" id="{D6203584-C396-EFC8-D5EB-AE68D045270F}"/>
                </a:ext>
              </a:extLst>
            </p:cNvPr>
            <p:cNvSpPr/>
            <p:nvPr/>
          </p:nvSpPr>
          <p:spPr>
            <a:xfrm>
              <a:off x="8161004" y="2151016"/>
              <a:ext cx="65188" cy="150842"/>
            </a:xfrm>
            <a:custGeom>
              <a:avLst/>
              <a:gdLst/>
              <a:ahLst/>
              <a:cxnLst/>
              <a:rect l="l" t="t" r="r" b="b"/>
              <a:pathLst>
                <a:path w="2048" h="4739" extrusionOk="0">
                  <a:moveTo>
                    <a:pt x="1143" y="274"/>
                  </a:moveTo>
                  <a:cubicBezTo>
                    <a:pt x="1298" y="274"/>
                    <a:pt x="1453" y="405"/>
                    <a:pt x="1453" y="583"/>
                  </a:cubicBezTo>
                  <a:lnTo>
                    <a:pt x="1453" y="881"/>
                  </a:lnTo>
                  <a:cubicBezTo>
                    <a:pt x="1441" y="1155"/>
                    <a:pt x="1250" y="1345"/>
                    <a:pt x="988" y="1345"/>
                  </a:cubicBezTo>
                  <a:cubicBezTo>
                    <a:pt x="738" y="1345"/>
                    <a:pt x="536" y="1131"/>
                    <a:pt x="536" y="881"/>
                  </a:cubicBezTo>
                  <a:lnTo>
                    <a:pt x="536" y="583"/>
                  </a:lnTo>
                  <a:cubicBezTo>
                    <a:pt x="536" y="417"/>
                    <a:pt x="667" y="274"/>
                    <a:pt x="845" y="274"/>
                  </a:cubicBezTo>
                  <a:close/>
                  <a:moveTo>
                    <a:pt x="1143" y="1631"/>
                  </a:moveTo>
                  <a:lnTo>
                    <a:pt x="1143" y="1691"/>
                  </a:lnTo>
                  <a:cubicBezTo>
                    <a:pt x="1143" y="1726"/>
                    <a:pt x="1155" y="1786"/>
                    <a:pt x="1179" y="1834"/>
                  </a:cubicBezTo>
                  <a:lnTo>
                    <a:pt x="988" y="2024"/>
                  </a:lnTo>
                  <a:lnTo>
                    <a:pt x="786" y="1834"/>
                  </a:lnTo>
                  <a:cubicBezTo>
                    <a:pt x="810" y="1786"/>
                    <a:pt x="822" y="1738"/>
                    <a:pt x="822" y="1691"/>
                  </a:cubicBezTo>
                  <a:lnTo>
                    <a:pt x="822" y="1631"/>
                  </a:lnTo>
                  <a:close/>
                  <a:moveTo>
                    <a:pt x="857" y="0"/>
                  </a:moveTo>
                  <a:cubicBezTo>
                    <a:pt x="536" y="0"/>
                    <a:pt x="274" y="274"/>
                    <a:pt x="274" y="583"/>
                  </a:cubicBezTo>
                  <a:lnTo>
                    <a:pt x="274" y="881"/>
                  </a:lnTo>
                  <a:cubicBezTo>
                    <a:pt x="274" y="1119"/>
                    <a:pt x="393" y="1345"/>
                    <a:pt x="572" y="1476"/>
                  </a:cubicBezTo>
                  <a:lnTo>
                    <a:pt x="572" y="1691"/>
                  </a:lnTo>
                  <a:lnTo>
                    <a:pt x="572" y="1703"/>
                  </a:lnTo>
                  <a:lnTo>
                    <a:pt x="238" y="1881"/>
                  </a:lnTo>
                  <a:cubicBezTo>
                    <a:pt x="83" y="1953"/>
                    <a:pt x="0" y="2107"/>
                    <a:pt x="0" y="2262"/>
                  </a:cubicBezTo>
                  <a:lnTo>
                    <a:pt x="0" y="3572"/>
                  </a:lnTo>
                  <a:cubicBezTo>
                    <a:pt x="0" y="3691"/>
                    <a:pt x="24" y="3798"/>
                    <a:pt x="95" y="3905"/>
                  </a:cubicBezTo>
                  <a:lnTo>
                    <a:pt x="250" y="4132"/>
                  </a:lnTo>
                  <a:cubicBezTo>
                    <a:pt x="274" y="4167"/>
                    <a:pt x="298" y="4227"/>
                    <a:pt x="298" y="4286"/>
                  </a:cubicBezTo>
                  <a:lnTo>
                    <a:pt x="298" y="4608"/>
                  </a:lnTo>
                  <a:cubicBezTo>
                    <a:pt x="298" y="4679"/>
                    <a:pt x="357" y="4739"/>
                    <a:pt x="429" y="4739"/>
                  </a:cubicBezTo>
                  <a:cubicBezTo>
                    <a:pt x="500" y="4739"/>
                    <a:pt x="560" y="4679"/>
                    <a:pt x="560" y="4608"/>
                  </a:cubicBezTo>
                  <a:lnTo>
                    <a:pt x="560" y="4286"/>
                  </a:lnTo>
                  <a:cubicBezTo>
                    <a:pt x="560" y="4167"/>
                    <a:pt x="536" y="4072"/>
                    <a:pt x="453" y="3965"/>
                  </a:cubicBezTo>
                  <a:lnTo>
                    <a:pt x="310" y="3739"/>
                  </a:lnTo>
                  <a:cubicBezTo>
                    <a:pt x="274" y="3691"/>
                    <a:pt x="262" y="3631"/>
                    <a:pt x="262" y="3572"/>
                  </a:cubicBezTo>
                  <a:lnTo>
                    <a:pt x="262" y="2262"/>
                  </a:lnTo>
                  <a:cubicBezTo>
                    <a:pt x="262" y="2203"/>
                    <a:pt x="298" y="2143"/>
                    <a:pt x="357" y="2119"/>
                  </a:cubicBezTo>
                  <a:lnTo>
                    <a:pt x="595" y="2000"/>
                  </a:lnTo>
                  <a:lnTo>
                    <a:pt x="810" y="2227"/>
                  </a:lnTo>
                  <a:cubicBezTo>
                    <a:pt x="869" y="2286"/>
                    <a:pt x="953" y="2310"/>
                    <a:pt x="1024" y="2310"/>
                  </a:cubicBezTo>
                  <a:cubicBezTo>
                    <a:pt x="1095" y="2310"/>
                    <a:pt x="1167" y="2286"/>
                    <a:pt x="1226" y="2227"/>
                  </a:cubicBezTo>
                  <a:lnTo>
                    <a:pt x="1453" y="2000"/>
                  </a:lnTo>
                  <a:lnTo>
                    <a:pt x="1691" y="2119"/>
                  </a:lnTo>
                  <a:cubicBezTo>
                    <a:pt x="1750" y="2143"/>
                    <a:pt x="1786" y="2191"/>
                    <a:pt x="1786" y="2262"/>
                  </a:cubicBezTo>
                  <a:lnTo>
                    <a:pt x="1786" y="3572"/>
                  </a:lnTo>
                  <a:cubicBezTo>
                    <a:pt x="1786" y="3631"/>
                    <a:pt x="1762" y="3691"/>
                    <a:pt x="1738" y="3739"/>
                  </a:cubicBezTo>
                  <a:lnTo>
                    <a:pt x="1584" y="3965"/>
                  </a:lnTo>
                  <a:cubicBezTo>
                    <a:pt x="1524" y="4048"/>
                    <a:pt x="1488" y="4167"/>
                    <a:pt x="1488" y="4286"/>
                  </a:cubicBezTo>
                  <a:lnTo>
                    <a:pt x="1488" y="4608"/>
                  </a:lnTo>
                  <a:cubicBezTo>
                    <a:pt x="1488" y="4679"/>
                    <a:pt x="1548" y="4739"/>
                    <a:pt x="1619" y="4739"/>
                  </a:cubicBezTo>
                  <a:cubicBezTo>
                    <a:pt x="1691" y="4739"/>
                    <a:pt x="1750" y="4679"/>
                    <a:pt x="1750" y="4608"/>
                  </a:cubicBezTo>
                  <a:lnTo>
                    <a:pt x="1750" y="4286"/>
                  </a:lnTo>
                  <a:cubicBezTo>
                    <a:pt x="1750" y="4227"/>
                    <a:pt x="1762" y="4167"/>
                    <a:pt x="1798" y="4132"/>
                  </a:cubicBezTo>
                  <a:lnTo>
                    <a:pt x="1941" y="3905"/>
                  </a:lnTo>
                  <a:cubicBezTo>
                    <a:pt x="2000" y="3810"/>
                    <a:pt x="2048" y="3691"/>
                    <a:pt x="2048" y="3572"/>
                  </a:cubicBezTo>
                  <a:lnTo>
                    <a:pt x="2048" y="2262"/>
                  </a:lnTo>
                  <a:cubicBezTo>
                    <a:pt x="2024" y="2107"/>
                    <a:pt x="1929" y="1953"/>
                    <a:pt x="1786" y="1881"/>
                  </a:cubicBezTo>
                  <a:lnTo>
                    <a:pt x="1441" y="1703"/>
                  </a:lnTo>
                  <a:lnTo>
                    <a:pt x="1441" y="1691"/>
                  </a:lnTo>
                  <a:lnTo>
                    <a:pt x="1441" y="1476"/>
                  </a:lnTo>
                  <a:cubicBezTo>
                    <a:pt x="1619" y="1345"/>
                    <a:pt x="1738" y="1131"/>
                    <a:pt x="1738" y="881"/>
                  </a:cubicBezTo>
                  <a:lnTo>
                    <a:pt x="1738" y="583"/>
                  </a:lnTo>
                  <a:cubicBezTo>
                    <a:pt x="1738" y="262"/>
                    <a:pt x="1465" y="0"/>
                    <a:pt x="115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Google Shape;12274;p67">
              <a:extLst>
                <a:ext uri="{FF2B5EF4-FFF2-40B4-BE49-F238E27FC236}">
                  <a16:creationId xmlns:a16="http://schemas.microsoft.com/office/drawing/2014/main" id="{D0DE5087-E2B1-DA1A-33D0-50078F9C4E9D}"/>
                </a:ext>
              </a:extLst>
            </p:cNvPr>
            <p:cNvSpPr/>
            <p:nvPr/>
          </p:nvSpPr>
          <p:spPr>
            <a:xfrm>
              <a:off x="8236791" y="2151016"/>
              <a:ext cx="65220" cy="150842"/>
            </a:xfrm>
            <a:custGeom>
              <a:avLst/>
              <a:gdLst/>
              <a:ahLst/>
              <a:cxnLst/>
              <a:rect l="l" t="t" r="r" b="b"/>
              <a:pathLst>
                <a:path w="2049" h="4739" extrusionOk="0">
                  <a:moveTo>
                    <a:pt x="1143" y="274"/>
                  </a:moveTo>
                  <a:cubicBezTo>
                    <a:pt x="1298" y="274"/>
                    <a:pt x="1453" y="405"/>
                    <a:pt x="1453" y="583"/>
                  </a:cubicBezTo>
                  <a:lnTo>
                    <a:pt x="1453" y="881"/>
                  </a:lnTo>
                  <a:cubicBezTo>
                    <a:pt x="1441" y="1155"/>
                    <a:pt x="1250" y="1345"/>
                    <a:pt x="989" y="1345"/>
                  </a:cubicBezTo>
                  <a:cubicBezTo>
                    <a:pt x="739" y="1345"/>
                    <a:pt x="536" y="1131"/>
                    <a:pt x="536" y="881"/>
                  </a:cubicBezTo>
                  <a:lnTo>
                    <a:pt x="536" y="583"/>
                  </a:lnTo>
                  <a:cubicBezTo>
                    <a:pt x="536" y="417"/>
                    <a:pt x="667" y="274"/>
                    <a:pt x="846" y="274"/>
                  </a:cubicBezTo>
                  <a:close/>
                  <a:moveTo>
                    <a:pt x="1143" y="1631"/>
                  </a:moveTo>
                  <a:lnTo>
                    <a:pt x="1143" y="1691"/>
                  </a:lnTo>
                  <a:cubicBezTo>
                    <a:pt x="1143" y="1726"/>
                    <a:pt x="1155" y="1786"/>
                    <a:pt x="1179" y="1834"/>
                  </a:cubicBezTo>
                  <a:lnTo>
                    <a:pt x="989" y="2024"/>
                  </a:lnTo>
                  <a:lnTo>
                    <a:pt x="786" y="1834"/>
                  </a:lnTo>
                  <a:cubicBezTo>
                    <a:pt x="810" y="1786"/>
                    <a:pt x="822" y="1738"/>
                    <a:pt x="822" y="1691"/>
                  </a:cubicBezTo>
                  <a:lnTo>
                    <a:pt x="822" y="1631"/>
                  </a:lnTo>
                  <a:close/>
                  <a:moveTo>
                    <a:pt x="858" y="0"/>
                  </a:moveTo>
                  <a:cubicBezTo>
                    <a:pt x="536" y="0"/>
                    <a:pt x="274" y="274"/>
                    <a:pt x="274" y="583"/>
                  </a:cubicBezTo>
                  <a:lnTo>
                    <a:pt x="274" y="881"/>
                  </a:lnTo>
                  <a:cubicBezTo>
                    <a:pt x="274" y="1119"/>
                    <a:pt x="393" y="1345"/>
                    <a:pt x="572" y="1476"/>
                  </a:cubicBezTo>
                  <a:lnTo>
                    <a:pt x="572" y="1691"/>
                  </a:lnTo>
                  <a:lnTo>
                    <a:pt x="572" y="1703"/>
                  </a:lnTo>
                  <a:lnTo>
                    <a:pt x="238" y="1881"/>
                  </a:lnTo>
                  <a:cubicBezTo>
                    <a:pt x="84" y="1953"/>
                    <a:pt x="0" y="2107"/>
                    <a:pt x="0" y="2262"/>
                  </a:cubicBezTo>
                  <a:lnTo>
                    <a:pt x="0" y="3572"/>
                  </a:lnTo>
                  <a:cubicBezTo>
                    <a:pt x="0" y="3691"/>
                    <a:pt x="24" y="3798"/>
                    <a:pt x="96" y="3905"/>
                  </a:cubicBezTo>
                  <a:lnTo>
                    <a:pt x="250" y="4132"/>
                  </a:lnTo>
                  <a:cubicBezTo>
                    <a:pt x="274" y="4167"/>
                    <a:pt x="298" y="4227"/>
                    <a:pt x="298" y="4286"/>
                  </a:cubicBezTo>
                  <a:lnTo>
                    <a:pt x="298" y="4608"/>
                  </a:lnTo>
                  <a:cubicBezTo>
                    <a:pt x="298" y="4679"/>
                    <a:pt x="358" y="4739"/>
                    <a:pt x="429" y="4739"/>
                  </a:cubicBezTo>
                  <a:cubicBezTo>
                    <a:pt x="500" y="4739"/>
                    <a:pt x="560" y="4679"/>
                    <a:pt x="560" y="4608"/>
                  </a:cubicBezTo>
                  <a:lnTo>
                    <a:pt x="560" y="4286"/>
                  </a:lnTo>
                  <a:cubicBezTo>
                    <a:pt x="560" y="4167"/>
                    <a:pt x="536" y="4072"/>
                    <a:pt x="453" y="3965"/>
                  </a:cubicBezTo>
                  <a:lnTo>
                    <a:pt x="310" y="3739"/>
                  </a:lnTo>
                  <a:cubicBezTo>
                    <a:pt x="274" y="3691"/>
                    <a:pt x="262" y="3631"/>
                    <a:pt x="262" y="3572"/>
                  </a:cubicBezTo>
                  <a:lnTo>
                    <a:pt x="262" y="2262"/>
                  </a:lnTo>
                  <a:cubicBezTo>
                    <a:pt x="262" y="2203"/>
                    <a:pt x="298" y="2143"/>
                    <a:pt x="358" y="2119"/>
                  </a:cubicBezTo>
                  <a:lnTo>
                    <a:pt x="596" y="2000"/>
                  </a:lnTo>
                  <a:lnTo>
                    <a:pt x="810" y="2227"/>
                  </a:lnTo>
                  <a:cubicBezTo>
                    <a:pt x="869" y="2286"/>
                    <a:pt x="953" y="2310"/>
                    <a:pt x="1024" y="2310"/>
                  </a:cubicBezTo>
                  <a:cubicBezTo>
                    <a:pt x="1096" y="2310"/>
                    <a:pt x="1167" y="2286"/>
                    <a:pt x="1227" y="2227"/>
                  </a:cubicBezTo>
                  <a:lnTo>
                    <a:pt x="1453" y="2000"/>
                  </a:lnTo>
                  <a:lnTo>
                    <a:pt x="1691" y="2119"/>
                  </a:lnTo>
                  <a:cubicBezTo>
                    <a:pt x="1751" y="2143"/>
                    <a:pt x="1786" y="2191"/>
                    <a:pt x="1786" y="2262"/>
                  </a:cubicBezTo>
                  <a:lnTo>
                    <a:pt x="1786" y="3572"/>
                  </a:lnTo>
                  <a:cubicBezTo>
                    <a:pt x="1786" y="3631"/>
                    <a:pt x="1762" y="3691"/>
                    <a:pt x="1739" y="3739"/>
                  </a:cubicBezTo>
                  <a:lnTo>
                    <a:pt x="1584" y="3965"/>
                  </a:lnTo>
                  <a:cubicBezTo>
                    <a:pt x="1524" y="4048"/>
                    <a:pt x="1489" y="4167"/>
                    <a:pt x="1489" y="4286"/>
                  </a:cubicBezTo>
                  <a:lnTo>
                    <a:pt x="1489" y="4608"/>
                  </a:lnTo>
                  <a:cubicBezTo>
                    <a:pt x="1489" y="4679"/>
                    <a:pt x="1548" y="4739"/>
                    <a:pt x="1620" y="4739"/>
                  </a:cubicBezTo>
                  <a:cubicBezTo>
                    <a:pt x="1691" y="4739"/>
                    <a:pt x="1751" y="4679"/>
                    <a:pt x="1751" y="4608"/>
                  </a:cubicBezTo>
                  <a:lnTo>
                    <a:pt x="1751" y="4286"/>
                  </a:lnTo>
                  <a:cubicBezTo>
                    <a:pt x="1751" y="4227"/>
                    <a:pt x="1762" y="4167"/>
                    <a:pt x="1798" y="4132"/>
                  </a:cubicBezTo>
                  <a:lnTo>
                    <a:pt x="1941" y="3905"/>
                  </a:lnTo>
                  <a:cubicBezTo>
                    <a:pt x="2001" y="3810"/>
                    <a:pt x="2048" y="3691"/>
                    <a:pt x="2048" y="3572"/>
                  </a:cubicBezTo>
                  <a:lnTo>
                    <a:pt x="2048" y="2262"/>
                  </a:lnTo>
                  <a:cubicBezTo>
                    <a:pt x="2024" y="2107"/>
                    <a:pt x="1929" y="1953"/>
                    <a:pt x="1786" y="1881"/>
                  </a:cubicBezTo>
                  <a:lnTo>
                    <a:pt x="1441" y="1703"/>
                  </a:lnTo>
                  <a:lnTo>
                    <a:pt x="1441" y="1691"/>
                  </a:lnTo>
                  <a:lnTo>
                    <a:pt x="1441" y="1476"/>
                  </a:lnTo>
                  <a:cubicBezTo>
                    <a:pt x="1620" y="1345"/>
                    <a:pt x="1739" y="1131"/>
                    <a:pt x="1739" y="881"/>
                  </a:cubicBezTo>
                  <a:lnTo>
                    <a:pt x="1739" y="583"/>
                  </a:lnTo>
                  <a:cubicBezTo>
                    <a:pt x="1739" y="262"/>
                    <a:pt x="1465" y="0"/>
                    <a:pt x="1155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Google Shape;12275;p67">
              <a:extLst>
                <a:ext uri="{FF2B5EF4-FFF2-40B4-BE49-F238E27FC236}">
                  <a16:creationId xmlns:a16="http://schemas.microsoft.com/office/drawing/2014/main" id="{2429D064-8CD8-F041-8DCA-E2D07336A8B9}"/>
                </a:ext>
              </a:extLst>
            </p:cNvPr>
            <p:cNvSpPr/>
            <p:nvPr/>
          </p:nvSpPr>
          <p:spPr>
            <a:xfrm>
              <a:off x="8065100" y="2000174"/>
              <a:ext cx="255086" cy="178916"/>
            </a:xfrm>
            <a:custGeom>
              <a:avLst/>
              <a:gdLst/>
              <a:ahLst/>
              <a:cxnLst/>
              <a:rect l="l" t="t" r="r" b="b"/>
              <a:pathLst>
                <a:path w="8014" h="5621" extrusionOk="0">
                  <a:moveTo>
                    <a:pt x="2680" y="512"/>
                  </a:moveTo>
                  <a:lnTo>
                    <a:pt x="2680" y="512"/>
                  </a:lnTo>
                  <a:cubicBezTo>
                    <a:pt x="2477" y="691"/>
                    <a:pt x="2275" y="917"/>
                    <a:pt x="2096" y="1191"/>
                  </a:cubicBezTo>
                  <a:cubicBezTo>
                    <a:pt x="1977" y="1370"/>
                    <a:pt x="1882" y="1572"/>
                    <a:pt x="1787" y="1786"/>
                  </a:cubicBezTo>
                  <a:lnTo>
                    <a:pt x="1013" y="1786"/>
                  </a:lnTo>
                  <a:cubicBezTo>
                    <a:pt x="1430" y="1215"/>
                    <a:pt x="2013" y="774"/>
                    <a:pt x="2680" y="512"/>
                  </a:cubicBezTo>
                  <a:close/>
                  <a:moveTo>
                    <a:pt x="3870" y="274"/>
                  </a:moveTo>
                  <a:lnTo>
                    <a:pt x="3870" y="1786"/>
                  </a:lnTo>
                  <a:lnTo>
                    <a:pt x="2096" y="1786"/>
                  </a:lnTo>
                  <a:cubicBezTo>
                    <a:pt x="2513" y="917"/>
                    <a:pt x="3156" y="346"/>
                    <a:pt x="3870" y="274"/>
                  </a:cubicBezTo>
                  <a:close/>
                  <a:moveTo>
                    <a:pt x="4144" y="274"/>
                  </a:moveTo>
                  <a:cubicBezTo>
                    <a:pt x="4870" y="334"/>
                    <a:pt x="5513" y="917"/>
                    <a:pt x="5906" y="1786"/>
                  </a:cubicBezTo>
                  <a:lnTo>
                    <a:pt x="4144" y="1786"/>
                  </a:lnTo>
                  <a:lnTo>
                    <a:pt x="4144" y="274"/>
                  </a:lnTo>
                  <a:close/>
                  <a:moveTo>
                    <a:pt x="5335" y="512"/>
                  </a:moveTo>
                  <a:lnTo>
                    <a:pt x="5335" y="512"/>
                  </a:lnTo>
                  <a:cubicBezTo>
                    <a:pt x="6002" y="774"/>
                    <a:pt x="6561" y="1215"/>
                    <a:pt x="7002" y="1786"/>
                  </a:cubicBezTo>
                  <a:lnTo>
                    <a:pt x="6228" y="1786"/>
                  </a:lnTo>
                  <a:cubicBezTo>
                    <a:pt x="6133" y="1572"/>
                    <a:pt x="6025" y="1382"/>
                    <a:pt x="5906" y="1191"/>
                  </a:cubicBezTo>
                  <a:cubicBezTo>
                    <a:pt x="5728" y="917"/>
                    <a:pt x="5537" y="691"/>
                    <a:pt x="5335" y="512"/>
                  </a:cubicBezTo>
                  <a:close/>
                  <a:moveTo>
                    <a:pt x="1680" y="2048"/>
                  </a:moveTo>
                  <a:cubicBezTo>
                    <a:pt x="1465" y="2596"/>
                    <a:pt x="1358" y="3215"/>
                    <a:pt x="1346" y="3846"/>
                  </a:cubicBezTo>
                  <a:lnTo>
                    <a:pt x="287" y="3846"/>
                  </a:lnTo>
                  <a:cubicBezTo>
                    <a:pt x="310" y="3191"/>
                    <a:pt x="513" y="2572"/>
                    <a:pt x="834" y="2048"/>
                  </a:cubicBezTo>
                  <a:close/>
                  <a:moveTo>
                    <a:pt x="3870" y="2048"/>
                  </a:moveTo>
                  <a:lnTo>
                    <a:pt x="3870" y="3846"/>
                  </a:lnTo>
                  <a:lnTo>
                    <a:pt x="1620" y="3846"/>
                  </a:lnTo>
                  <a:cubicBezTo>
                    <a:pt x="1644" y="3191"/>
                    <a:pt x="1763" y="2572"/>
                    <a:pt x="1965" y="2048"/>
                  </a:cubicBezTo>
                  <a:close/>
                  <a:moveTo>
                    <a:pt x="6049" y="2048"/>
                  </a:moveTo>
                  <a:cubicBezTo>
                    <a:pt x="6252" y="2584"/>
                    <a:pt x="6371" y="3191"/>
                    <a:pt x="6383" y="3846"/>
                  </a:cubicBezTo>
                  <a:lnTo>
                    <a:pt x="4144" y="3846"/>
                  </a:lnTo>
                  <a:lnTo>
                    <a:pt x="4144" y="2048"/>
                  </a:lnTo>
                  <a:close/>
                  <a:moveTo>
                    <a:pt x="7192" y="2048"/>
                  </a:moveTo>
                  <a:cubicBezTo>
                    <a:pt x="7514" y="2584"/>
                    <a:pt x="7716" y="3191"/>
                    <a:pt x="7740" y="3846"/>
                  </a:cubicBezTo>
                  <a:lnTo>
                    <a:pt x="6668" y="3846"/>
                  </a:lnTo>
                  <a:cubicBezTo>
                    <a:pt x="6656" y="3215"/>
                    <a:pt x="6537" y="2596"/>
                    <a:pt x="6347" y="2048"/>
                  </a:cubicBezTo>
                  <a:close/>
                  <a:moveTo>
                    <a:pt x="4001" y="0"/>
                  </a:moveTo>
                  <a:cubicBezTo>
                    <a:pt x="2930" y="0"/>
                    <a:pt x="1930" y="417"/>
                    <a:pt x="1180" y="1167"/>
                  </a:cubicBezTo>
                  <a:cubicBezTo>
                    <a:pt x="418" y="1929"/>
                    <a:pt x="1" y="2929"/>
                    <a:pt x="1" y="4001"/>
                  </a:cubicBezTo>
                  <a:cubicBezTo>
                    <a:pt x="1" y="4537"/>
                    <a:pt x="108" y="5061"/>
                    <a:pt x="310" y="5537"/>
                  </a:cubicBezTo>
                  <a:cubicBezTo>
                    <a:pt x="337" y="5590"/>
                    <a:pt x="384" y="5617"/>
                    <a:pt x="436" y="5617"/>
                  </a:cubicBezTo>
                  <a:cubicBezTo>
                    <a:pt x="453" y="5617"/>
                    <a:pt x="471" y="5614"/>
                    <a:pt x="489" y="5608"/>
                  </a:cubicBezTo>
                  <a:cubicBezTo>
                    <a:pt x="560" y="5573"/>
                    <a:pt x="596" y="5501"/>
                    <a:pt x="560" y="5430"/>
                  </a:cubicBezTo>
                  <a:cubicBezTo>
                    <a:pt x="382" y="5013"/>
                    <a:pt x="298" y="4584"/>
                    <a:pt x="287" y="4132"/>
                  </a:cubicBezTo>
                  <a:lnTo>
                    <a:pt x="1334" y="4132"/>
                  </a:lnTo>
                  <a:lnTo>
                    <a:pt x="1334" y="4299"/>
                  </a:lnTo>
                  <a:cubicBezTo>
                    <a:pt x="1334" y="4370"/>
                    <a:pt x="1418" y="4430"/>
                    <a:pt x="1489" y="4430"/>
                  </a:cubicBezTo>
                  <a:cubicBezTo>
                    <a:pt x="1561" y="4430"/>
                    <a:pt x="1620" y="4358"/>
                    <a:pt x="1620" y="4287"/>
                  </a:cubicBezTo>
                  <a:lnTo>
                    <a:pt x="1620" y="4132"/>
                  </a:lnTo>
                  <a:lnTo>
                    <a:pt x="3870" y="4132"/>
                  </a:lnTo>
                  <a:lnTo>
                    <a:pt x="3870" y="4299"/>
                  </a:lnTo>
                  <a:cubicBezTo>
                    <a:pt x="3870" y="4370"/>
                    <a:pt x="3930" y="4430"/>
                    <a:pt x="4001" y="4430"/>
                  </a:cubicBezTo>
                  <a:cubicBezTo>
                    <a:pt x="4073" y="4430"/>
                    <a:pt x="4132" y="4370"/>
                    <a:pt x="4132" y="4299"/>
                  </a:cubicBezTo>
                  <a:lnTo>
                    <a:pt x="4132" y="4132"/>
                  </a:lnTo>
                  <a:lnTo>
                    <a:pt x="6383" y="4132"/>
                  </a:lnTo>
                  <a:lnTo>
                    <a:pt x="6383" y="4287"/>
                  </a:lnTo>
                  <a:cubicBezTo>
                    <a:pt x="6383" y="4358"/>
                    <a:pt x="6442" y="4430"/>
                    <a:pt x="6514" y="4430"/>
                  </a:cubicBezTo>
                  <a:cubicBezTo>
                    <a:pt x="6597" y="4430"/>
                    <a:pt x="6656" y="4370"/>
                    <a:pt x="6656" y="4299"/>
                  </a:cubicBezTo>
                  <a:lnTo>
                    <a:pt x="6656" y="4132"/>
                  </a:lnTo>
                  <a:lnTo>
                    <a:pt x="7704" y="4132"/>
                  </a:lnTo>
                  <a:cubicBezTo>
                    <a:pt x="7692" y="4584"/>
                    <a:pt x="7609" y="5013"/>
                    <a:pt x="7430" y="5430"/>
                  </a:cubicBezTo>
                  <a:cubicBezTo>
                    <a:pt x="7395" y="5501"/>
                    <a:pt x="7430" y="5573"/>
                    <a:pt x="7502" y="5608"/>
                  </a:cubicBezTo>
                  <a:cubicBezTo>
                    <a:pt x="7514" y="5608"/>
                    <a:pt x="7526" y="5620"/>
                    <a:pt x="7561" y="5620"/>
                  </a:cubicBezTo>
                  <a:cubicBezTo>
                    <a:pt x="7621" y="5620"/>
                    <a:pt x="7668" y="5596"/>
                    <a:pt x="7692" y="5537"/>
                  </a:cubicBezTo>
                  <a:cubicBezTo>
                    <a:pt x="7907" y="5037"/>
                    <a:pt x="8002" y="4525"/>
                    <a:pt x="8002" y="4001"/>
                  </a:cubicBezTo>
                  <a:cubicBezTo>
                    <a:pt x="8014" y="2929"/>
                    <a:pt x="7597" y="1917"/>
                    <a:pt x="6835" y="1167"/>
                  </a:cubicBezTo>
                  <a:cubicBezTo>
                    <a:pt x="6073" y="417"/>
                    <a:pt x="5073" y="0"/>
                    <a:pt x="4001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560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PROPUESTA PLANTEADA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3889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HERRAMIENTAS DE ANALISIS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00031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CUANTIFICACIÓN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7573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ASIGNACIÓN DE RECURSOS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6491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4;p32">
            <a:extLst>
              <a:ext uri="{FF2B5EF4-FFF2-40B4-BE49-F238E27FC236}">
                <a16:creationId xmlns:a16="http://schemas.microsoft.com/office/drawing/2014/main" id="{5ADE2597-0723-8F7E-8C91-E9613BC963E8}"/>
              </a:ext>
            </a:extLst>
          </p:cNvPr>
          <p:cNvSpPr txBox="1">
            <a:spLocks/>
          </p:cNvSpPr>
          <p:nvPr/>
        </p:nvSpPr>
        <p:spPr>
          <a:xfrm>
            <a:off x="2300296" y="2034209"/>
            <a:ext cx="4543407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CO" sz="3600" dirty="0">
                <a:latin typeface="Assistant"/>
                <a:ea typeface="Assistant"/>
                <a:cs typeface="Assistant"/>
                <a:sym typeface="Assistant"/>
              </a:rPr>
              <a:t>IMPLEMENTACIÓN</a:t>
            </a:r>
            <a:endParaRPr lang="es-CO" sz="3600" dirty="0"/>
          </a:p>
        </p:txBody>
      </p:sp>
      <p:sp>
        <p:nvSpPr>
          <p:cNvPr id="5" name="Google Shape;495;p32">
            <a:extLst>
              <a:ext uri="{FF2B5EF4-FFF2-40B4-BE49-F238E27FC236}">
                <a16:creationId xmlns:a16="http://schemas.microsoft.com/office/drawing/2014/main" id="{4DE87389-09BC-5900-E8A3-2DEA0296FBA6}"/>
              </a:ext>
            </a:extLst>
          </p:cNvPr>
          <p:cNvSpPr txBox="1">
            <a:spLocks/>
          </p:cNvSpPr>
          <p:nvPr/>
        </p:nvSpPr>
        <p:spPr>
          <a:xfrm>
            <a:off x="4212000" y="1357860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" sz="4000" dirty="0">
                <a:solidFill>
                  <a:schemeClr val="tx1"/>
                </a:solidFill>
              </a:rPr>
              <a:t>05</a:t>
            </a:r>
          </a:p>
        </p:txBody>
      </p:sp>
      <p:sp>
        <p:nvSpPr>
          <p:cNvPr id="2" name="Google Shape;12255;p67">
            <a:extLst>
              <a:ext uri="{FF2B5EF4-FFF2-40B4-BE49-F238E27FC236}">
                <a16:creationId xmlns:a16="http://schemas.microsoft.com/office/drawing/2014/main" id="{5FB290E5-DDE2-9AB2-D35E-0155A5E408B8}"/>
              </a:ext>
            </a:extLst>
          </p:cNvPr>
          <p:cNvSpPr/>
          <p:nvPr/>
        </p:nvSpPr>
        <p:spPr>
          <a:xfrm>
            <a:off x="4212000" y="2846969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11133" h="11134" extrusionOk="0">
                <a:moveTo>
                  <a:pt x="2876" y="2961"/>
                </a:moveTo>
                <a:cubicBezTo>
                  <a:pt x="2929" y="2961"/>
                  <a:pt x="2983" y="2967"/>
                  <a:pt x="3036" y="2977"/>
                </a:cubicBezTo>
                <a:cubicBezTo>
                  <a:pt x="3358" y="3037"/>
                  <a:pt x="3584" y="3287"/>
                  <a:pt x="3656" y="3596"/>
                </a:cubicBezTo>
                <a:cubicBezTo>
                  <a:pt x="3703" y="3882"/>
                  <a:pt x="3608" y="4180"/>
                  <a:pt x="3382" y="4358"/>
                </a:cubicBezTo>
                <a:cubicBezTo>
                  <a:pt x="3239" y="4489"/>
                  <a:pt x="3144" y="4680"/>
                  <a:pt x="3144" y="4882"/>
                </a:cubicBezTo>
                <a:lnTo>
                  <a:pt x="3144" y="5239"/>
                </a:lnTo>
                <a:cubicBezTo>
                  <a:pt x="3144" y="5525"/>
                  <a:pt x="3370" y="5740"/>
                  <a:pt x="3644" y="5740"/>
                </a:cubicBezTo>
                <a:lnTo>
                  <a:pt x="5406" y="5740"/>
                </a:lnTo>
                <a:lnTo>
                  <a:pt x="5406" y="7502"/>
                </a:lnTo>
                <a:cubicBezTo>
                  <a:pt x="5406" y="7609"/>
                  <a:pt x="5311" y="7680"/>
                  <a:pt x="5227" y="7680"/>
                </a:cubicBezTo>
                <a:lnTo>
                  <a:pt x="4870" y="7680"/>
                </a:lnTo>
                <a:cubicBezTo>
                  <a:pt x="4763" y="7680"/>
                  <a:pt x="4668" y="7633"/>
                  <a:pt x="4596" y="7561"/>
                </a:cubicBezTo>
                <a:cubicBezTo>
                  <a:pt x="4386" y="7313"/>
                  <a:pt x="4084" y="7164"/>
                  <a:pt x="3770" y="7164"/>
                </a:cubicBezTo>
                <a:cubicBezTo>
                  <a:pt x="3693" y="7164"/>
                  <a:pt x="3614" y="7173"/>
                  <a:pt x="3537" y="7192"/>
                </a:cubicBezTo>
                <a:cubicBezTo>
                  <a:pt x="3096" y="7264"/>
                  <a:pt x="2739" y="7621"/>
                  <a:pt x="2655" y="8049"/>
                </a:cubicBezTo>
                <a:cubicBezTo>
                  <a:pt x="2584" y="8395"/>
                  <a:pt x="2667" y="8740"/>
                  <a:pt x="2882" y="9002"/>
                </a:cubicBezTo>
                <a:cubicBezTo>
                  <a:pt x="3084" y="9276"/>
                  <a:pt x="3417" y="9419"/>
                  <a:pt x="3739" y="9419"/>
                </a:cubicBezTo>
                <a:cubicBezTo>
                  <a:pt x="4084" y="9419"/>
                  <a:pt x="4394" y="9276"/>
                  <a:pt x="4608" y="9014"/>
                </a:cubicBezTo>
                <a:cubicBezTo>
                  <a:pt x="4668" y="8942"/>
                  <a:pt x="4763" y="8895"/>
                  <a:pt x="4870" y="8895"/>
                </a:cubicBezTo>
                <a:lnTo>
                  <a:pt x="5215" y="8895"/>
                </a:lnTo>
                <a:cubicBezTo>
                  <a:pt x="5322" y="8895"/>
                  <a:pt x="5394" y="8990"/>
                  <a:pt x="5394" y="9073"/>
                </a:cubicBezTo>
                <a:lnTo>
                  <a:pt x="5394" y="10812"/>
                </a:lnTo>
                <a:lnTo>
                  <a:pt x="870" y="10812"/>
                </a:lnTo>
                <a:cubicBezTo>
                  <a:pt x="572" y="10812"/>
                  <a:pt x="334" y="10573"/>
                  <a:pt x="334" y="10276"/>
                </a:cubicBezTo>
                <a:lnTo>
                  <a:pt x="334" y="5728"/>
                </a:lnTo>
                <a:lnTo>
                  <a:pt x="2084" y="5728"/>
                </a:lnTo>
                <a:cubicBezTo>
                  <a:pt x="2370" y="5728"/>
                  <a:pt x="2596" y="5513"/>
                  <a:pt x="2596" y="5228"/>
                </a:cubicBezTo>
                <a:lnTo>
                  <a:pt x="2596" y="4882"/>
                </a:lnTo>
                <a:cubicBezTo>
                  <a:pt x="2596" y="4680"/>
                  <a:pt x="2501" y="4477"/>
                  <a:pt x="2358" y="4358"/>
                </a:cubicBezTo>
                <a:cubicBezTo>
                  <a:pt x="2179" y="4216"/>
                  <a:pt x="2072" y="3989"/>
                  <a:pt x="2072" y="3751"/>
                </a:cubicBezTo>
                <a:cubicBezTo>
                  <a:pt x="2072" y="3513"/>
                  <a:pt x="2179" y="3287"/>
                  <a:pt x="2370" y="3144"/>
                </a:cubicBezTo>
                <a:cubicBezTo>
                  <a:pt x="2517" y="3024"/>
                  <a:pt x="2694" y="2961"/>
                  <a:pt x="2876" y="2961"/>
                </a:cubicBezTo>
                <a:close/>
                <a:moveTo>
                  <a:pt x="10287" y="334"/>
                </a:moveTo>
                <a:cubicBezTo>
                  <a:pt x="10585" y="334"/>
                  <a:pt x="10823" y="572"/>
                  <a:pt x="10823" y="870"/>
                </a:cubicBezTo>
                <a:lnTo>
                  <a:pt x="10823" y="5406"/>
                </a:lnTo>
                <a:lnTo>
                  <a:pt x="10633" y="5406"/>
                </a:lnTo>
                <a:cubicBezTo>
                  <a:pt x="10537" y="5406"/>
                  <a:pt x="10466" y="5478"/>
                  <a:pt x="10466" y="5573"/>
                </a:cubicBezTo>
                <a:cubicBezTo>
                  <a:pt x="10466" y="5656"/>
                  <a:pt x="10537" y="5728"/>
                  <a:pt x="10633" y="5728"/>
                </a:cubicBezTo>
                <a:lnTo>
                  <a:pt x="10811" y="5728"/>
                </a:lnTo>
                <a:lnTo>
                  <a:pt x="10811" y="10276"/>
                </a:lnTo>
                <a:cubicBezTo>
                  <a:pt x="10811" y="10573"/>
                  <a:pt x="10573" y="10812"/>
                  <a:pt x="10275" y="10812"/>
                </a:cubicBezTo>
                <a:lnTo>
                  <a:pt x="5739" y="10812"/>
                </a:lnTo>
                <a:lnTo>
                  <a:pt x="5739" y="9049"/>
                </a:lnTo>
                <a:cubicBezTo>
                  <a:pt x="5739" y="8764"/>
                  <a:pt x="5513" y="8549"/>
                  <a:pt x="5227" y="8549"/>
                </a:cubicBezTo>
                <a:lnTo>
                  <a:pt x="4882" y="8549"/>
                </a:lnTo>
                <a:cubicBezTo>
                  <a:pt x="4680" y="8549"/>
                  <a:pt x="4489" y="8633"/>
                  <a:pt x="4370" y="8788"/>
                </a:cubicBezTo>
                <a:cubicBezTo>
                  <a:pt x="4215" y="8966"/>
                  <a:pt x="3989" y="9061"/>
                  <a:pt x="3751" y="9061"/>
                </a:cubicBezTo>
                <a:cubicBezTo>
                  <a:pt x="3513" y="9061"/>
                  <a:pt x="3287" y="8966"/>
                  <a:pt x="3144" y="8764"/>
                </a:cubicBezTo>
                <a:cubicBezTo>
                  <a:pt x="2989" y="8573"/>
                  <a:pt x="2941" y="8335"/>
                  <a:pt x="2977" y="8097"/>
                </a:cubicBezTo>
                <a:cubicBezTo>
                  <a:pt x="3036" y="7787"/>
                  <a:pt x="3287" y="7549"/>
                  <a:pt x="3608" y="7490"/>
                </a:cubicBezTo>
                <a:cubicBezTo>
                  <a:pt x="3659" y="7479"/>
                  <a:pt x="3710" y="7473"/>
                  <a:pt x="3761" y="7473"/>
                </a:cubicBezTo>
                <a:cubicBezTo>
                  <a:pt x="3988" y="7473"/>
                  <a:pt x="4212" y="7577"/>
                  <a:pt x="4358" y="7752"/>
                </a:cubicBezTo>
                <a:cubicBezTo>
                  <a:pt x="4501" y="7906"/>
                  <a:pt x="4680" y="7990"/>
                  <a:pt x="4882" y="7990"/>
                </a:cubicBezTo>
                <a:lnTo>
                  <a:pt x="5239" y="7990"/>
                </a:lnTo>
                <a:cubicBezTo>
                  <a:pt x="5525" y="7990"/>
                  <a:pt x="5751" y="7775"/>
                  <a:pt x="5751" y="7490"/>
                </a:cubicBezTo>
                <a:lnTo>
                  <a:pt x="5751" y="5728"/>
                </a:lnTo>
                <a:lnTo>
                  <a:pt x="7501" y="5728"/>
                </a:lnTo>
                <a:cubicBezTo>
                  <a:pt x="7608" y="5728"/>
                  <a:pt x="7680" y="5823"/>
                  <a:pt x="7680" y="5906"/>
                </a:cubicBezTo>
                <a:lnTo>
                  <a:pt x="7680" y="6263"/>
                </a:lnTo>
                <a:cubicBezTo>
                  <a:pt x="7680" y="6371"/>
                  <a:pt x="7632" y="6478"/>
                  <a:pt x="7561" y="6537"/>
                </a:cubicBezTo>
                <a:cubicBezTo>
                  <a:pt x="7251" y="6799"/>
                  <a:pt x="7097" y="7204"/>
                  <a:pt x="7192" y="7609"/>
                </a:cubicBezTo>
                <a:cubicBezTo>
                  <a:pt x="7263" y="8037"/>
                  <a:pt x="7620" y="8395"/>
                  <a:pt x="8049" y="8490"/>
                </a:cubicBezTo>
                <a:cubicBezTo>
                  <a:pt x="8132" y="8502"/>
                  <a:pt x="8216" y="8514"/>
                  <a:pt x="8287" y="8514"/>
                </a:cubicBezTo>
                <a:cubicBezTo>
                  <a:pt x="8549" y="8514"/>
                  <a:pt x="8799" y="8418"/>
                  <a:pt x="9002" y="8264"/>
                </a:cubicBezTo>
                <a:cubicBezTo>
                  <a:pt x="9275" y="8049"/>
                  <a:pt x="9418" y="7728"/>
                  <a:pt x="9418" y="7394"/>
                </a:cubicBezTo>
                <a:cubicBezTo>
                  <a:pt x="9418" y="7061"/>
                  <a:pt x="9275" y="6740"/>
                  <a:pt x="9025" y="6537"/>
                </a:cubicBezTo>
                <a:cubicBezTo>
                  <a:pt x="8942" y="6478"/>
                  <a:pt x="8906" y="6371"/>
                  <a:pt x="8906" y="6263"/>
                </a:cubicBezTo>
                <a:lnTo>
                  <a:pt x="8906" y="5930"/>
                </a:lnTo>
                <a:cubicBezTo>
                  <a:pt x="8906" y="5823"/>
                  <a:pt x="8990" y="5751"/>
                  <a:pt x="9085" y="5751"/>
                </a:cubicBezTo>
                <a:lnTo>
                  <a:pt x="9954" y="5751"/>
                </a:lnTo>
                <a:cubicBezTo>
                  <a:pt x="10049" y="5751"/>
                  <a:pt x="10121" y="5668"/>
                  <a:pt x="10121" y="5585"/>
                </a:cubicBezTo>
                <a:cubicBezTo>
                  <a:pt x="10121" y="5489"/>
                  <a:pt x="10049" y="5418"/>
                  <a:pt x="9954" y="5418"/>
                </a:cubicBezTo>
                <a:lnTo>
                  <a:pt x="9085" y="5418"/>
                </a:lnTo>
                <a:cubicBezTo>
                  <a:pt x="8799" y="5418"/>
                  <a:pt x="8573" y="5644"/>
                  <a:pt x="8573" y="5918"/>
                </a:cubicBezTo>
                <a:lnTo>
                  <a:pt x="8573" y="6263"/>
                </a:lnTo>
                <a:cubicBezTo>
                  <a:pt x="8573" y="6478"/>
                  <a:pt x="8668" y="6668"/>
                  <a:pt x="8811" y="6787"/>
                </a:cubicBezTo>
                <a:cubicBezTo>
                  <a:pt x="8990" y="6930"/>
                  <a:pt x="9097" y="7156"/>
                  <a:pt x="9097" y="7394"/>
                </a:cubicBezTo>
                <a:cubicBezTo>
                  <a:pt x="9097" y="7633"/>
                  <a:pt x="8990" y="7859"/>
                  <a:pt x="8799" y="8014"/>
                </a:cubicBezTo>
                <a:cubicBezTo>
                  <a:pt x="8652" y="8124"/>
                  <a:pt x="8477" y="8185"/>
                  <a:pt x="8295" y="8185"/>
                </a:cubicBezTo>
                <a:cubicBezTo>
                  <a:pt x="8241" y="8185"/>
                  <a:pt x="8187" y="8179"/>
                  <a:pt x="8132" y="8168"/>
                </a:cubicBezTo>
                <a:cubicBezTo>
                  <a:pt x="7811" y="8109"/>
                  <a:pt x="7573" y="7859"/>
                  <a:pt x="7513" y="7549"/>
                </a:cubicBezTo>
                <a:cubicBezTo>
                  <a:pt x="7454" y="7264"/>
                  <a:pt x="7561" y="6966"/>
                  <a:pt x="7787" y="6787"/>
                </a:cubicBezTo>
                <a:cubicBezTo>
                  <a:pt x="7930" y="6656"/>
                  <a:pt x="8025" y="6478"/>
                  <a:pt x="8025" y="6263"/>
                </a:cubicBezTo>
                <a:lnTo>
                  <a:pt x="8025" y="5930"/>
                </a:lnTo>
                <a:cubicBezTo>
                  <a:pt x="8025" y="5644"/>
                  <a:pt x="7799" y="5418"/>
                  <a:pt x="7525" y="5418"/>
                </a:cubicBezTo>
                <a:lnTo>
                  <a:pt x="5763" y="5418"/>
                </a:lnTo>
                <a:lnTo>
                  <a:pt x="5763" y="3668"/>
                </a:lnTo>
                <a:cubicBezTo>
                  <a:pt x="5763" y="3561"/>
                  <a:pt x="5858" y="3489"/>
                  <a:pt x="5942" y="3489"/>
                </a:cubicBezTo>
                <a:lnTo>
                  <a:pt x="6299" y="3489"/>
                </a:lnTo>
                <a:cubicBezTo>
                  <a:pt x="6406" y="3489"/>
                  <a:pt x="6501" y="3525"/>
                  <a:pt x="6561" y="3608"/>
                </a:cubicBezTo>
                <a:cubicBezTo>
                  <a:pt x="6783" y="3859"/>
                  <a:pt x="7091" y="4001"/>
                  <a:pt x="7409" y="4001"/>
                </a:cubicBezTo>
                <a:cubicBezTo>
                  <a:pt x="7483" y="4001"/>
                  <a:pt x="7558" y="3993"/>
                  <a:pt x="7632" y="3977"/>
                </a:cubicBezTo>
                <a:cubicBezTo>
                  <a:pt x="8073" y="3906"/>
                  <a:pt x="8430" y="3549"/>
                  <a:pt x="8513" y="3108"/>
                </a:cubicBezTo>
                <a:cubicBezTo>
                  <a:pt x="8585" y="2775"/>
                  <a:pt x="8501" y="2430"/>
                  <a:pt x="8287" y="2156"/>
                </a:cubicBezTo>
                <a:cubicBezTo>
                  <a:pt x="8085" y="1894"/>
                  <a:pt x="7751" y="1739"/>
                  <a:pt x="7430" y="1739"/>
                </a:cubicBezTo>
                <a:cubicBezTo>
                  <a:pt x="7085" y="1739"/>
                  <a:pt x="6775" y="1894"/>
                  <a:pt x="6561" y="2144"/>
                </a:cubicBezTo>
                <a:cubicBezTo>
                  <a:pt x="6501" y="2215"/>
                  <a:pt x="6406" y="2263"/>
                  <a:pt x="6299" y="2263"/>
                </a:cubicBezTo>
                <a:lnTo>
                  <a:pt x="5954" y="2263"/>
                </a:lnTo>
                <a:cubicBezTo>
                  <a:pt x="5846" y="2263"/>
                  <a:pt x="5775" y="2180"/>
                  <a:pt x="5775" y="2084"/>
                </a:cubicBezTo>
                <a:lnTo>
                  <a:pt x="5775" y="1203"/>
                </a:lnTo>
                <a:cubicBezTo>
                  <a:pt x="5775" y="1120"/>
                  <a:pt x="5703" y="1048"/>
                  <a:pt x="5608" y="1048"/>
                </a:cubicBezTo>
                <a:cubicBezTo>
                  <a:pt x="5525" y="1048"/>
                  <a:pt x="5453" y="1120"/>
                  <a:pt x="5453" y="1203"/>
                </a:cubicBezTo>
                <a:lnTo>
                  <a:pt x="5453" y="2084"/>
                </a:lnTo>
                <a:cubicBezTo>
                  <a:pt x="5453" y="2370"/>
                  <a:pt x="5668" y="2596"/>
                  <a:pt x="5954" y="2596"/>
                </a:cubicBezTo>
                <a:lnTo>
                  <a:pt x="6299" y="2596"/>
                </a:lnTo>
                <a:cubicBezTo>
                  <a:pt x="6501" y="2596"/>
                  <a:pt x="6704" y="2501"/>
                  <a:pt x="6823" y="2358"/>
                </a:cubicBezTo>
                <a:cubicBezTo>
                  <a:pt x="6966" y="2180"/>
                  <a:pt x="7192" y="2072"/>
                  <a:pt x="7430" y="2072"/>
                </a:cubicBezTo>
                <a:cubicBezTo>
                  <a:pt x="7668" y="2072"/>
                  <a:pt x="7894" y="2180"/>
                  <a:pt x="8037" y="2370"/>
                </a:cubicBezTo>
                <a:cubicBezTo>
                  <a:pt x="8192" y="2561"/>
                  <a:pt x="8251" y="2799"/>
                  <a:pt x="8204" y="3037"/>
                </a:cubicBezTo>
                <a:cubicBezTo>
                  <a:pt x="8144" y="3346"/>
                  <a:pt x="7894" y="3584"/>
                  <a:pt x="7573" y="3644"/>
                </a:cubicBezTo>
                <a:cubicBezTo>
                  <a:pt x="7519" y="3656"/>
                  <a:pt x="7465" y="3661"/>
                  <a:pt x="7411" y="3661"/>
                </a:cubicBezTo>
                <a:cubicBezTo>
                  <a:pt x="7187" y="3661"/>
                  <a:pt x="6966" y="3564"/>
                  <a:pt x="6823" y="3382"/>
                </a:cubicBezTo>
                <a:cubicBezTo>
                  <a:pt x="6680" y="3227"/>
                  <a:pt x="6501" y="3144"/>
                  <a:pt x="6299" y="3144"/>
                </a:cubicBezTo>
                <a:lnTo>
                  <a:pt x="5942" y="3144"/>
                </a:lnTo>
                <a:cubicBezTo>
                  <a:pt x="5656" y="3144"/>
                  <a:pt x="5430" y="3370"/>
                  <a:pt x="5430" y="3644"/>
                </a:cubicBezTo>
                <a:lnTo>
                  <a:pt x="5430" y="5406"/>
                </a:lnTo>
                <a:lnTo>
                  <a:pt x="3679" y="5406"/>
                </a:lnTo>
                <a:cubicBezTo>
                  <a:pt x="3572" y="5406"/>
                  <a:pt x="3501" y="5311"/>
                  <a:pt x="3501" y="5228"/>
                </a:cubicBezTo>
                <a:lnTo>
                  <a:pt x="3501" y="4870"/>
                </a:lnTo>
                <a:cubicBezTo>
                  <a:pt x="3501" y="4763"/>
                  <a:pt x="3548" y="4656"/>
                  <a:pt x="3620" y="4597"/>
                </a:cubicBezTo>
                <a:cubicBezTo>
                  <a:pt x="3929" y="4335"/>
                  <a:pt x="4084" y="3930"/>
                  <a:pt x="3989" y="3525"/>
                </a:cubicBezTo>
                <a:cubicBezTo>
                  <a:pt x="3918" y="3096"/>
                  <a:pt x="3560" y="2739"/>
                  <a:pt x="3132" y="2656"/>
                </a:cubicBezTo>
                <a:cubicBezTo>
                  <a:pt x="3047" y="2635"/>
                  <a:pt x="2962" y="2626"/>
                  <a:pt x="2879" y="2626"/>
                </a:cubicBezTo>
                <a:cubicBezTo>
                  <a:pt x="2622" y="2626"/>
                  <a:pt x="2377" y="2717"/>
                  <a:pt x="2179" y="2870"/>
                </a:cubicBezTo>
                <a:cubicBezTo>
                  <a:pt x="1905" y="3084"/>
                  <a:pt x="1763" y="3406"/>
                  <a:pt x="1763" y="3739"/>
                </a:cubicBezTo>
                <a:cubicBezTo>
                  <a:pt x="1763" y="4085"/>
                  <a:pt x="1905" y="4394"/>
                  <a:pt x="2155" y="4597"/>
                </a:cubicBezTo>
                <a:cubicBezTo>
                  <a:pt x="2239" y="4656"/>
                  <a:pt x="2274" y="4763"/>
                  <a:pt x="2274" y="4870"/>
                </a:cubicBezTo>
                <a:lnTo>
                  <a:pt x="2274" y="5216"/>
                </a:lnTo>
                <a:cubicBezTo>
                  <a:pt x="2274" y="5311"/>
                  <a:pt x="2191" y="5394"/>
                  <a:pt x="2096" y="5394"/>
                </a:cubicBezTo>
                <a:lnTo>
                  <a:pt x="346" y="5394"/>
                </a:lnTo>
                <a:lnTo>
                  <a:pt x="346" y="870"/>
                </a:lnTo>
                <a:cubicBezTo>
                  <a:pt x="346" y="572"/>
                  <a:pt x="584" y="334"/>
                  <a:pt x="881" y="334"/>
                </a:cubicBezTo>
                <a:lnTo>
                  <a:pt x="5418" y="334"/>
                </a:lnTo>
                <a:lnTo>
                  <a:pt x="5418" y="513"/>
                </a:lnTo>
                <a:cubicBezTo>
                  <a:pt x="5418" y="596"/>
                  <a:pt x="5489" y="667"/>
                  <a:pt x="5584" y="667"/>
                </a:cubicBezTo>
                <a:cubicBezTo>
                  <a:pt x="5680" y="667"/>
                  <a:pt x="5751" y="596"/>
                  <a:pt x="5751" y="513"/>
                </a:cubicBezTo>
                <a:lnTo>
                  <a:pt x="5751" y="334"/>
                </a:lnTo>
                <a:close/>
                <a:moveTo>
                  <a:pt x="870" y="1"/>
                </a:moveTo>
                <a:cubicBezTo>
                  <a:pt x="393" y="1"/>
                  <a:pt x="0" y="394"/>
                  <a:pt x="0" y="870"/>
                </a:cubicBezTo>
                <a:lnTo>
                  <a:pt x="0" y="10276"/>
                </a:lnTo>
                <a:cubicBezTo>
                  <a:pt x="0" y="10752"/>
                  <a:pt x="393" y="11133"/>
                  <a:pt x="870" y="11133"/>
                </a:cubicBezTo>
                <a:lnTo>
                  <a:pt x="10275" y="11133"/>
                </a:lnTo>
                <a:cubicBezTo>
                  <a:pt x="10752" y="11133"/>
                  <a:pt x="11133" y="10752"/>
                  <a:pt x="11133" y="10276"/>
                </a:cubicBezTo>
                <a:lnTo>
                  <a:pt x="11133" y="870"/>
                </a:lnTo>
                <a:cubicBezTo>
                  <a:pt x="11133" y="394"/>
                  <a:pt x="10752" y="1"/>
                  <a:pt x="10275" y="1"/>
                </a:cubicBezTo>
                <a:close/>
              </a:path>
            </a:pathLst>
          </a:custGeom>
          <a:solidFill>
            <a:srgbClr val="AB1738"/>
          </a:solidFill>
          <a:ln>
            <a:solidFill>
              <a:schemeClr val="tx1"/>
            </a:solidFill>
          </a:ln>
        </p:spPr>
        <p:txBody>
          <a:bodyPr spcFirstLastPara="1" wrap="square" lIns="90861" tIns="90861" rIns="90861" bIns="90861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89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960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ILUSTRACIÓN DE MEJORA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37012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656828" y="231078"/>
            <a:ext cx="5830344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BENEFICIOS OBTENIDOS</a:t>
            </a:r>
            <a:endParaRPr dirty="0"/>
          </a:p>
        </p:txBody>
      </p:sp>
      <p:sp>
        <p:nvSpPr>
          <p:cNvPr id="16" name="Google Shape;690;p43">
            <a:extLst>
              <a:ext uri="{FF2B5EF4-FFF2-40B4-BE49-F238E27FC236}">
                <a16:creationId xmlns:a16="http://schemas.microsoft.com/office/drawing/2014/main" id="{6D6C6526-1EDA-5CE3-156E-FC82EE5580F2}"/>
              </a:ext>
            </a:extLst>
          </p:cNvPr>
          <p:cNvSpPr txBox="1"/>
          <p:nvPr/>
        </p:nvSpPr>
        <p:spPr>
          <a:xfrm flipH="1">
            <a:off x="761659" y="2497837"/>
            <a:ext cx="1801113" cy="399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861" tIns="90861" rIns="90861" bIns="90861" anchor="t" anchorCtr="0">
            <a:noAutofit/>
          </a:bodyPr>
          <a:lstStyle/>
          <a:p>
            <a:pPr algn="ctr"/>
            <a:r>
              <a:rPr lang="da-DK" sz="1193" dirty="0">
                <a:solidFill>
                  <a:srgbClr val="333333"/>
                </a:solidFill>
                <a:latin typeface="Assistant"/>
                <a:ea typeface="Assistant"/>
                <a:cs typeface="Assistant"/>
                <a:sym typeface="Assistant"/>
              </a:rPr>
              <a:t>Lorem ipsum dolor sit amet</a:t>
            </a:r>
            <a:endParaRPr lang="es-CO" sz="1193" dirty="0">
              <a:solidFill>
                <a:srgbClr val="333333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7" name="Google Shape;691;p43">
            <a:extLst>
              <a:ext uri="{FF2B5EF4-FFF2-40B4-BE49-F238E27FC236}">
                <a16:creationId xmlns:a16="http://schemas.microsoft.com/office/drawing/2014/main" id="{22A6FA70-351F-DD4C-4D78-8E2C35F9B252}"/>
              </a:ext>
            </a:extLst>
          </p:cNvPr>
          <p:cNvSpPr txBox="1"/>
          <p:nvPr/>
        </p:nvSpPr>
        <p:spPr>
          <a:xfrm flipH="1">
            <a:off x="2713436" y="2497837"/>
            <a:ext cx="1801113" cy="399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861" tIns="90861" rIns="90861" bIns="90861" anchor="t" anchorCtr="0">
            <a:noAutofit/>
          </a:bodyPr>
          <a:lstStyle/>
          <a:p>
            <a:pPr algn="ctr"/>
            <a:r>
              <a:rPr lang="da-DK" sz="1193" dirty="0">
                <a:solidFill>
                  <a:srgbClr val="333333"/>
                </a:solidFill>
                <a:latin typeface="Assistant"/>
                <a:ea typeface="Assistant"/>
                <a:cs typeface="Assistant"/>
                <a:sym typeface="Assistant"/>
              </a:rPr>
              <a:t>Lorem ipsum dolor sit amet</a:t>
            </a:r>
            <a:endParaRPr lang="es-CO" sz="1193" dirty="0">
              <a:solidFill>
                <a:srgbClr val="333333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8" name="Google Shape;692;p43">
            <a:extLst>
              <a:ext uri="{FF2B5EF4-FFF2-40B4-BE49-F238E27FC236}">
                <a16:creationId xmlns:a16="http://schemas.microsoft.com/office/drawing/2014/main" id="{6049310E-74B5-62A1-2023-F51F53123341}"/>
              </a:ext>
            </a:extLst>
          </p:cNvPr>
          <p:cNvSpPr txBox="1"/>
          <p:nvPr/>
        </p:nvSpPr>
        <p:spPr>
          <a:xfrm flipH="1">
            <a:off x="4665214" y="2497837"/>
            <a:ext cx="1801113" cy="399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861" tIns="90861" rIns="90861" bIns="90861" anchor="t" anchorCtr="0">
            <a:noAutofit/>
          </a:bodyPr>
          <a:lstStyle/>
          <a:p>
            <a:pPr algn="ctr"/>
            <a:r>
              <a:rPr lang="da-DK" sz="1193" dirty="0">
                <a:solidFill>
                  <a:srgbClr val="333333"/>
                </a:solidFill>
                <a:latin typeface="Assistant"/>
                <a:ea typeface="Assistant"/>
                <a:cs typeface="Assistant"/>
                <a:sym typeface="Assistant"/>
              </a:rPr>
              <a:t>Lorem ipsum dolor sit amet</a:t>
            </a:r>
            <a:endParaRPr lang="es-CO" sz="1193" dirty="0">
              <a:solidFill>
                <a:srgbClr val="333333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9" name="Google Shape;693;p43">
            <a:extLst>
              <a:ext uri="{FF2B5EF4-FFF2-40B4-BE49-F238E27FC236}">
                <a16:creationId xmlns:a16="http://schemas.microsoft.com/office/drawing/2014/main" id="{988EB218-1430-ADE2-1A61-F636C3DCC791}"/>
              </a:ext>
            </a:extLst>
          </p:cNvPr>
          <p:cNvSpPr txBox="1"/>
          <p:nvPr/>
        </p:nvSpPr>
        <p:spPr>
          <a:xfrm flipH="1">
            <a:off x="6616991" y="2497837"/>
            <a:ext cx="1801113" cy="3998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861" tIns="90861" rIns="90861" bIns="90861" anchor="t" anchorCtr="0">
            <a:noAutofit/>
          </a:bodyPr>
          <a:lstStyle/>
          <a:p>
            <a:pPr algn="ctr"/>
            <a:r>
              <a:rPr lang="da-DK" sz="1193" dirty="0">
                <a:solidFill>
                  <a:srgbClr val="333333"/>
                </a:solidFill>
                <a:latin typeface="Assistant"/>
                <a:ea typeface="Assistant"/>
                <a:cs typeface="Assistant"/>
                <a:sym typeface="Assistant"/>
              </a:rPr>
              <a:t>Lorem ipsum dolor sit amet</a:t>
            </a:r>
            <a:endParaRPr lang="es-CO" sz="1193" dirty="0">
              <a:solidFill>
                <a:srgbClr val="333333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  <p:cxnSp>
        <p:nvCxnSpPr>
          <p:cNvPr id="20" name="Google Shape;694;p43">
            <a:extLst>
              <a:ext uri="{FF2B5EF4-FFF2-40B4-BE49-F238E27FC236}">
                <a16:creationId xmlns:a16="http://schemas.microsoft.com/office/drawing/2014/main" id="{01D84045-7574-CA1E-B68A-791CB88ADBFA}"/>
              </a:ext>
            </a:extLst>
          </p:cNvPr>
          <p:cNvCxnSpPr/>
          <p:nvPr/>
        </p:nvCxnSpPr>
        <p:spPr>
          <a:xfrm>
            <a:off x="1981085" y="1971357"/>
            <a:ext cx="131393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1" name="Google Shape;695;p43">
            <a:extLst>
              <a:ext uri="{FF2B5EF4-FFF2-40B4-BE49-F238E27FC236}">
                <a16:creationId xmlns:a16="http://schemas.microsoft.com/office/drawing/2014/main" id="{69E4AB23-D7A5-05A8-B571-69783414FE83}"/>
              </a:ext>
            </a:extLst>
          </p:cNvPr>
          <p:cNvCxnSpPr/>
          <p:nvPr/>
        </p:nvCxnSpPr>
        <p:spPr>
          <a:xfrm>
            <a:off x="3932887" y="1971357"/>
            <a:ext cx="131393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2" name="Google Shape;696;p43">
            <a:extLst>
              <a:ext uri="{FF2B5EF4-FFF2-40B4-BE49-F238E27FC236}">
                <a16:creationId xmlns:a16="http://schemas.microsoft.com/office/drawing/2014/main" id="{B2E4FD62-D457-4AF6-257A-CD42F962A53A}"/>
              </a:ext>
            </a:extLst>
          </p:cNvPr>
          <p:cNvCxnSpPr/>
          <p:nvPr/>
        </p:nvCxnSpPr>
        <p:spPr>
          <a:xfrm>
            <a:off x="5884689" y="1971357"/>
            <a:ext cx="131393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3" name="Google Shape;698;p43">
            <a:extLst>
              <a:ext uri="{FF2B5EF4-FFF2-40B4-BE49-F238E27FC236}">
                <a16:creationId xmlns:a16="http://schemas.microsoft.com/office/drawing/2014/main" id="{E52E6031-50F9-EE71-5F07-48868F167917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1662216" y="2290227"/>
            <a:ext cx="0" cy="20751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699;p43">
            <a:extLst>
              <a:ext uri="{FF2B5EF4-FFF2-40B4-BE49-F238E27FC236}">
                <a16:creationId xmlns:a16="http://schemas.microsoft.com/office/drawing/2014/main" id="{AE1FAFAE-4392-CBFF-4474-0D2F3204F959}"/>
              </a:ext>
            </a:extLst>
          </p:cNvPr>
          <p:cNvCxnSpPr>
            <a:endCxn id="17" idx="0"/>
          </p:cNvCxnSpPr>
          <p:nvPr/>
        </p:nvCxnSpPr>
        <p:spPr>
          <a:xfrm>
            <a:off x="3614018" y="2290227"/>
            <a:ext cx="0" cy="20751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700;p43">
            <a:extLst>
              <a:ext uri="{FF2B5EF4-FFF2-40B4-BE49-F238E27FC236}">
                <a16:creationId xmlns:a16="http://schemas.microsoft.com/office/drawing/2014/main" id="{E143D2A1-0330-3EA9-E549-85F79D6422A8}"/>
              </a:ext>
            </a:extLst>
          </p:cNvPr>
          <p:cNvCxnSpPr>
            <a:endCxn id="18" idx="0"/>
          </p:cNvCxnSpPr>
          <p:nvPr/>
        </p:nvCxnSpPr>
        <p:spPr>
          <a:xfrm>
            <a:off x="5565820" y="2290227"/>
            <a:ext cx="0" cy="20751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701;p43">
            <a:extLst>
              <a:ext uri="{FF2B5EF4-FFF2-40B4-BE49-F238E27FC236}">
                <a16:creationId xmlns:a16="http://schemas.microsoft.com/office/drawing/2014/main" id="{8606DB66-AF7F-02EA-A1F9-716486C7342B}"/>
              </a:ext>
            </a:extLst>
          </p:cNvPr>
          <p:cNvCxnSpPr>
            <a:endCxn id="19" idx="0"/>
          </p:cNvCxnSpPr>
          <p:nvPr/>
        </p:nvCxnSpPr>
        <p:spPr>
          <a:xfrm>
            <a:off x="7517622" y="2290215"/>
            <a:ext cx="0" cy="20751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Google Shape;713;p43">
            <a:extLst>
              <a:ext uri="{FF2B5EF4-FFF2-40B4-BE49-F238E27FC236}">
                <a16:creationId xmlns:a16="http://schemas.microsoft.com/office/drawing/2014/main" id="{C0C11A22-8996-AF25-AAF8-8C6E5A3161AA}"/>
              </a:ext>
            </a:extLst>
          </p:cNvPr>
          <p:cNvSpPr/>
          <p:nvPr/>
        </p:nvSpPr>
        <p:spPr>
          <a:xfrm>
            <a:off x="5375459" y="1829002"/>
            <a:ext cx="380723" cy="284704"/>
          </a:xfrm>
          <a:custGeom>
            <a:avLst/>
            <a:gdLst/>
            <a:ahLst/>
            <a:cxnLst/>
            <a:rect l="l" t="t" r="r" b="b"/>
            <a:pathLst>
              <a:path w="12026" h="8993" extrusionOk="0">
                <a:moveTo>
                  <a:pt x="3929" y="0"/>
                </a:moveTo>
                <a:cubicBezTo>
                  <a:pt x="1691" y="0"/>
                  <a:pt x="0" y="2322"/>
                  <a:pt x="1167" y="4763"/>
                </a:cubicBezTo>
                <a:lnTo>
                  <a:pt x="453" y="4763"/>
                </a:lnTo>
                <a:cubicBezTo>
                  <a:pt x="369" y="4763"/>
                  <a:pt x="298" y="4834"/>
                  <a:pt x="298" y="4929"/>
                </a:cubicBezTo>
                <a:cubicBezTo>
                  <a:pt x="298" y="5013"/>
                  <a:pt x="369" y="5096"/>
                  <a:pt x="453" y="5096"/>
                </a:cubicBezTo>
                <a:lnTo>
                  <a:pt x="1346" y="5096"/>
                </a:lnTo>
                <a:cubicBezTo>
                  <a:pt x="2334" y="6727"/>
                  <a:pt x="4382" y="7918"/>
                  <a:pt x="5977" y="8965"/>
                </a:cubicBezTo>
                <a:cubicBezTo>
                  <a:pt x="6007" y="8983"/>
                  <a:pt x="6040" y="8992"/>
                  <a:pt x="6071" y="8992"/>
                </a:cubicBezTo>
                <a:cubicBezTo>
                  <a:pt x="6102" y="8992"/>
                  <a:pt x="6132" y="8983"/>
                  <a:pt x="6156" y="8965"/>
                </a:cubicBezTo>
                <a:cubicBezTo>
                  <a:pt x="7751" y="7930"/>
                  <a:pt x="9799" y="6739"/>
                  <a:pt x="10787" y="5096"/>
                </a:cubicBezTo>
                <a:lnTo>
                  <a:pt x="11680" y="5096"/>
                </a:lnTo>
                <a:cubicBezTo>
                  <a:pt x="11764" y="5096"/>
                  <a:pt x="11847" y="5013"/>
                  <a:pt x="11847" y="4929"/>
                </a:cubicBezTo>
                <a:cubicBezTo>
                  <a:pt x="11883" y="4774"/>
                  <a:pt x="11811" y="4703"/>
                  <a:pt x="11704" y="4703"/>
                </a:cubicBezTo>
                <a:lnTo>
                  <a:pt x="10990" y="4703"/>
                </a:lnTo>
                <a:cubicBezTo>
                  <a:pt x="12025" y="2572"/>
                  <a:pt x="10859" y="452"/>
                  <a:pt x="8930" y="12"/>
                </a:cubicBezTo>
                <a:cubicBezTo>
                  <a:pt x="8922" y="11"/>
                  <a:pt x="8914" y="10"/>
                  <a:pt x="8906" y="10"/>
                </a:cubicBezTo>
                <a:cubicBezTo>
                  <a:pt x="8821" y="10"/>
                  <a:pt x="8748" y="68"/>
                  <a:pt x="8716" y="155"/>
                </a:cubicBezTo>
                <a:cubicBezTo>
                  <a:pt x="8704" y="238"/>
                  <a:pt x="8763" y="333"/>
                  <a:pt x="8847" y="357"/>
                </a:cubicBezTo>
                <a:cubicBezTo>
                  <a:pt x="10609" y="762"/>
                  <a:pt x="11668" y="2738"/>
                  <a:pt x="10621" y="4715"/>
                </a:cubicBezTo>
                <a:lnTo>
                  <a:pt x="10001" y="4715"/>
                </a:lnTo>
                <a:lnTo>
                  <a:pt x="9418" y="3548"/>
                </a:lnTo>
                <a:cubicBezTo>
                  <a:pt x="9385" y="3483"/>
                  <a:pt x="9325" y="3452"/>
                  <a:pt x="9266" y="3452"/>
                </a:cubicBezTo>
                <a:cubicBezTo>
                  <a:pt x="9196" y="3452"/>
                  <a:pt x="9128" y="3495"/>
                  <a:pt x="9108" y="3572"/>
                </a:cubicBezTo>
                <a:lnTo>
                  <a:pt x="8573" y="5251"/>
                </a:lnTo>
                <a:lnTo>
                  <a:pt x="7954" y="3870"/>
                </a:lnTo>
                <a:cubicBezTo>
                  <a:pt x="7927" y="3808"/>
                  <a:pt x="7868" y="3772"/>
                  <a:pt x="7806" y="3772"/>
                </a:cubicBezTo>
                <a:cubicBezTo>
                  <a:pt x="7784" y="3772"/>
                  <a:pt x="7761" y="3777"/>
                  <a:pt x="7739" y="3786"/>
                </a:cubicBezTo>
                <a:cubicBezTo>
                  <a:pt x="7644" y="3822"/>
                  <a:pt x="7620" y="3917"/>
                  <a:pt x="7644" y="4001"/>
                </a:cubicBezTo>
                <a:lnTo>
                  <a:pt x="8430" y="5810"/>
                </a:lnTo>
                <a:cubicBezTo>
                  <a:pt x="8458" y="5877"/>
                  <a:pt x="8520" y="5910"/>
                  <a:pt x="8583" y="5910"/>
                </a:cubicBezTo>
                <a:cubicBezTo>
                  <a:pt x="8654" y="5910"/>
                  <a:pt x="8726" y="5869"/>
                  <a:pt x="8751" y="5786"/>
                </a:cubicBezTo>
                <a:lnTo>
                  <a:pt x="9299" y="4084"/>
                </a:lnTo>
                <a:lnTo>
                  <a:pt x="9739" y="4989"/>
                </a:lnTo>
                <a:cubicBezTo>
                  <a:pt x="9775" y="5048"/>
                  <a:pt x="9835" y="5072"/>
                  <a:pt x="9894" y="5072"/>
                </a:cubicBezTo>
                <a:lnTo>
                  <a:pt x="10418" y="5072"/>
                </a:lnTo>
                <a:cubicBezTo>
                  <a:pt x="9323" y="6715"/>
                  <a:pt x="6989" y="7965"/>
                  <a:pt x="6084" y="8584"/>
                </a:cubicBezTo>
                <a:cubicBezTo>
                  <a:pt x="4644" y="7656"/>
                  <a:pt x="2715" y="6537"/>
                  <a:pt x="1750" y="5072"/>
                </a:cubicBezTo>
                <a:lnTo>
                  <a:pt x="2572" y="5072"/>
                </a:lnTo>
                <a:cubicBezTo>
                  <a:pt x="2631" y="5072"/>
                  <a:pt x="2691" y="5036"/>
                  <a:pt x="2715" y="4989"/>
                </a:cubicBezTo>
                <a:lnTo>
                  <a:pt x="3453" y="3500"/>
                </a:lnTo>
                <a:lnTo>
                  <a:pt x="4358" y="6167"/>
                </a:lnTo>
                <a:cubicBezTo>
                  <a:pt x="4387" y="6243"/>
                  <a:pt x="4456" y="6279"/>
                  <a:pt x="4523" y="6279"/>
                </a:cubicBezTo>
                <a:cubicBezTo>
                  <a:pt x="4593" y="6279"/>
                  <a:pt x="4661" y="6240"/>
                  <a:pt x="4679" y="6167"/>
                </a:cubicBezTo>
                <a:lnTo>
                  <a:pt x="5394" y="3739"/>
                </a:lnTo>
                <a:lnTo>
                  <a:pt x="6049" y="4822"/>
                </a:lnTo>
                <a:cubicBezTo>
                  <a:pt x="6087" y="4877"/>
                  <a:pt x="6146" y="4904"/>
                  <a:pt x="6202" y="4904"/>
                </a:cubicBezTo>
                <a:cubicBezTo>
                  <a:pt x="6267" y="4904"/>
                  <a:pt x="6327" y="4868"/>
                  <a:pt x="6346" y="4798"/>
                </a:cubicBezTo>
                <a:lnTo>
                  <a:pt x="7120" y="2893"/>
                </a:lnTo>
                <a:lnTo>
                  <a:pt x="7358" y="3429"/>
                </a:lnTo>
                <a:cubicBezTo>
                  <a:pt x="7393" y="3491"/>
                  <a:pt x="7455" y="3526"/>
                  <a:pt x="7518" y="3526"/>
                </a:cubicBezTo>
                <a:cubicBezTo>
                  <a:pt x="7540" y="3526"/>
                  <a:pt x="7563" y="3522"/>
                  <a:pt x="7584" y="3512"/>
                </a:cubicBezTo>
                <a:cubicBezTo>
                  <a:pt x="7680" y="3465"/>
                  <a:pt x="7704" y="3381"/>
                  <a:pt x="7680" y="3286"/>
                </a:cubicBezTo>
                <a:lnTo>
                  <a:pt x="7287" y="2393"/>
                </a:lnTo>
                <a:cubicBezTo>
                  <a:pt x="7257" y="2328"/>
                  <a:pt x="7195" y="2295"/>
                  <a:pt x="7132" y="2295"/>
                </a:cubicBezTo>
                <a:cubicBezTo>
                  <a:pt x="7070" y="2295"/>
                  <a:pt x="7007" y="2328"/>
                  <a:pt x="6977" y="2393"/>
                </a:cubicBezTo>
                <a:lnTo>
                  <a:pt x="6168" y="4358"/>
                </a:lnTo>
                <a:lnTo>
                  <a:pt x="5501" y="3227"/>
                </a:lnTo>
                <a:cubicBezTo>
                  <a:pt x="5470" y="3171"/>
                  <a:pt x="5419" y="3145"/>
                  <a:pt x="5365" y="3145"/>
                </a:cubicBezTo>
                <a:cubicBezTo>
                  <a:pt x="5293" y="3145"/>
                  <a:pt x="5219" y="3192"/>
                  <a:pt x="5191" y="3274"/>
                </a:cubicBezTo>
                <a:lnTo>
                  <a:pt x="4501" y="5572"/>
                </a:lnTo>
                <a:lnTo>
                  <a:pt x="3643" y="3024"/>
                </a:lnTo>
                <a:cubicBezTo>
                  <a:pt x="3618" y="2942"/>
                  <a:pt x="3550" y="2900"/>
                  <a:pt x="3482" y="2900"/>
                </a:cubicBezTo>
                <a:cubicBezTo>
                  <a:pt x="3421" y="2900"/>
                  <a:pt x="3362" y="2933"/>
                  <a:pt x="3334" y="3000"/>
                </a:cubicBezTo>
                <a:lnTo>
                  <a:pt x="2465" y="4774"/>
                </a:lnTo>
                <a:lnTo>
                  <a:pt x="1548" y="4774"/>
                </a:lnTo>
                <a:cubicBezTo>
                  <a:pt x="357" y="2548"/>
                  <a:pt x="1869" y="345"/>
                  <a:pt x="3929" y="345"/>
                </a:cubicBezTo>
                <a:cubicBezTo>
                  <a:pt x="4703" y="345"/>
                  <a:pt x="5418" y="655"/>
                  <a:pt x="5953" y="1203"/>
                </a:cubicBezTo>
                <a:cubicBezTo>
                  <a:pt x="5989" y="1238"/>
                  <a:pt x="6034" y="1256"/>
                  <a:pt x="6078" y="1256"/>
                </a:cubicBezTo>
                <a:cubicBezTo>
                  <a:pt x="6123" y="1256"/>
                  <a:pt x="6168" y="1238"/>
                  <a:pt x="6203" y="1203"/>
                </a:cubicBezTo>
                <a:cubicBezTo>
                  <a:pt x="6668" y="714"/>
                  <a:pt x="7287" y="417"/>
                  <a:pt x="7954" y="357"/>
                </a:cubicBezTo>
                <a:cubicBezTo>
                  <a:pt x="8049" y="345"/>
                  <a:pt x="8120" y="262"/>
                  <a:pt x="8108" y="167"/>
                </a:cubicBezTo>
                <a:cubicBezTo>
                  <a:pt x="8097" y="78"/>
                  <a:pt x="8025" y="11"/>
                  <a:pt x="7939" y="11"/>
                </a:cubicBezTo>
                <a:cubicBezTo>
                  <a:pt x="7932" y="11"/>
                  <a:pt x="7925" y="11"/>
                  <a:pt x="7918" y="12"/>
                </a:cubicBezTo>
                <a:cubicBezTo>
                  <a:pt x="7215" y="83"/>
                  <a:pt x="6572" y="369"/>
                  <a:pt x="6072" y="845"/>
                </a:cubicBezTo>
                <a:cubicBezTo>
                  <a:pt x="5489" y="298"/>
                  <a:pt x="4727" y="0"/>
                  <a:pt x="392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0861" tIns="90861" rIns="90861" bIns="90861" anchor="ctr" anchorCtr="0">
            <a:noAutofit/>
          </a:bodyPr>
          <a:lstStyle/>
          <a:p>
            <a:endParaRPr sz="1789"/>
          </a:p>
        </p:txBody>
      </p:sp>
      <p:grpSp>
        <p:nvGrpSpPr>
          <p:cNvPr id="39" name="Google Shape;714;p43">
            <a:extLst>
              <a:ext uri="{FF2B5EF4-FFF2-40B4-BE49-F238E27FC236}">
                <a16:creationId xmlns:a16="http://schemas.microsoft.com/office/drawing/2014/main" id="{1059D396-0A03-ECA0-0219-E5D39BD213FA}"/>
              </a:ext>
            </a:extLst>
          </p:cNvPr>
          <p:cNvGrpSpPr/>
          <p:nvPr/>
        </p:nvGrpSpPr>
        <p:grpSpPr>
          <a:xfrm>
            <a:off x="1478819" y="1832203"/>
            <a:ext cx="366794" cy="278308"/>
            <a:chOff x="7542031" y="2011835"/>
            <a:chExt cx="369072" cy="280037"/>
          </a:xfrm>
        </p:grpSpPr>
        <p:sp>
          <p:nvSpPr>
            <p:cNvPr id="40" name="Google Shape;715;p43">
              <a:extLst>
                <a:ext uri="{FF2B5EF4-FFF2-40B4-BE49-F238E27FC236}">
                  <a16:creationId xmlns:a16="http://schemas.microsoft.com/office/drawing/2014/main" id="{1BF6A374-7706-458B-0301-286B0DD7C9D9}"/>
                </a:ext>
              </a:extLst>
            </p:cNvPr>
            <p:cNvSpPr/>
            <p:nvPr/>
          </p:nvSpPr>
          <p:spPr>
            <a:xfrm>
              <a:off x="7542413" y="2281615"/>
              <a:ext cx="368308" cy="10257"/>
            </a:xfrm>
            <a:custGeom>
              <a:avLst/>
              <a:gdLst/>
              <a:ahLst/>
              <a:cxnLst/>
              <a:rect l="l" t="t" r="r" b="b"/>
              <a:pathLst>
                <a:path w="1156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1395" y="322"/>
                  </a:lnTo>
                  <a:cubicBezTo>
                    <a:pt x="11490" y="322"/>
                    <a:pt x="11561" y="250"/>
                    <a:pt x="11561" y="155"/>
                  </a:cubicBezTo>
                  <a:cubicBezTo>
                    <a:pt x="11561" y="72"/>
                    <a:pt x="11490" y="0"/>
                    <a:pt x="113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1" name="Google Shape;716;p43">
              <a:extLst>
                <a:ext uri="{FF2B5EF4-FFF2-40B4-BE49-F238E27FC236}">
                  <a16:creationId xmlns:a16="http://schemas.microsoft.com/office/drawing/2014/main" id="{9C4B255D-EBF3-AA6D-E9F8-D32E15243970}"/>
                </a:ext>
              </a:extLst>
            </p:cNvPr>
            <p:cNvSpPr/>
            <p:nvPr/>
          </p:nvSpPr>
          <p:spPr>
            <a:xfrm>
              <a:off x="7542031" y="2117753"/>
              <a:ext cx="369072" cy="108753"/>
            </a:xfrm>
            <a:custGeom>
              <a:avLst/>
              <a:gdLst/>
              <a:ahLst/>
              <a:cxnLst/>
              <a:rect l="l" t="t" r="r" b="b"/>
              <a:pathLst>
                <a:path w="11586" h="3414" extrusionOk="0">
                  <a:moveTo>
                    <a:pt x="191" y="1"/>
                  </a:moveTo>
                  <a:cubicBezTo>
                    <a:pt x="96" y="1"/>
                    <a:pt x="24" y="72"/>
                    <a:pt x="24" y="167"/>
                  </a:cubicBezTo>
                  <a:cubicBezTo>
                    <a:pt x="24" y="263"/>
                    <a:pt x="96" y="334"/>
                    <a:pt x="191" y="334"/>
                  </a:cubicBezTo>
                  <a:lnTo>
                    <a:pt x="3298" y="334"/>
                  </a:lnTo>
                  <a:cubicBezTo>
                    <a:pt x="3501" y="334"/>
                    <a:pt x="3656" y="525"/>
                    <a:pt x="3608" y="715"/>
                  </a:cubicBezTo>
                  <a:cubicBezTo>
                    <a:pt x="3584" y="858"/>
                    <a:pt x="3560" y="1001"/>
                    <a:pt x="3560" y="1156"/>
                  </a:cubicBezTo>
                  <a:cubicBezTo>
                    <a:pt x="3417" y="953"/>
                    <a:pt x="3298" y="775"/>
                    <a:pt x="3013" y="775"/>
                  </a:cubicBezTo>
                  <a:cubicBezTo>
                    <a:pt x="2584" y="775"/>
                    <a:pt x="2524" y="1227"/>
                    <a:pt x="2298" y="1227"/>
                  </a:cubicBezTo>
                  <a:cubicBezTo>
                    <a:pt x="2084" y="1227"/>
                    <a:pt x="2036" y="775"/>
                    <a:pt x="1584" y="775"/>
                  </a:cubicBezTo>
                  <a:cubicBezTo>
                    <a:pt x="1143" y="775"/>
                    <a:pt x="1096" y="1227"/>
                    <a:pt x="870" y="1227"/>
                  </a:cubicBezTo>
                  <a:cubicBezTo>
                    <a:pt x="655" y="1227"/>
                    <a:pt x="608" y="775"/>
                    <a:pt x="155" y="775"/>
                  </a:cubicBezTo>
                  <a:cubicBezTo>
                    <a:pt x="72" y="775"/>
                    <a:pt x="0" y="858"/>
                    <a:pt x="0" y="941"/>
                  </a:cubicBezTo>
                  <a:cubicBezTo>
                    <a:pt x="0" y="1037"/>
                    <a:pt x="72" y="1108"/>
                    <a:pt x="155" y="1108"/>
                  </a:cubicBezTo>
                  <a:cubicBezTo>
                    <a:pt x="250" y="1108"/>
                    <a:pt x="298" y="1156"/>
                    <a:pt x="381" y="1275"/>
                  </a:cubicBezTo>
                  <a:cubicBezTo>
                    <a:pt x="489" y="1394"/>
                    <a:pt x="608" y="1572"/>
                    <a:pt x="870" y="1572"/>
                  </a:cubicBezTo>
                  <a:cubicBezTo>
                    <a:pt x="1310" y="1572"/>
                    <a:pt x="1370" y="1120"/>
                    <a:pt x="1584" y="1120"/>
                  </a:cubicBezTo>
                  <a:cubicBezTo>
                    <a:pt x="1810" y="1120"/>
                    <a:pt x="1858" y="1572"/>
                    <a:pt x="2298" y="1572"/>
                  </a:cubicBezTo>
                  <a:cubicBezTo>
                    <a:pt x="2751" y="1572"/>
                    <a:pt x="2798" y="1120"/>
                    <a:pt x="3013" y="1120"/>
                  </a:cubicBezTo>
                  <a:cubicBezTo>
                    <a:pt x="3227" y="1120"/>
                    <a:pt x="3251" y="1465"/>
                    <a:pt x="3596" y="1549"/>
                  </a:cubicBezTo>
                  <a:cubicBezTo>
                    <a:pt x="3788" y="2713"/>
                    <a:pt x="4782" y="3414"/>
                    <a:pt x="5807" y="3414"/>
                  </a:cubicBezTo>
                  <a:cubicBezTo>
                    <a:pt x="6375" y="3414"/>
                    <a:pt x="6952" y="3199"/>
                    <a:pt x="7406" y="2727"/>
                  </a:cubicBezTo>
                  <a:cubicBezTo>
                    <a:pt x="7739" y="2406"/>
                    <a:pt x="7930" y="1989"/>
                    <a:pt x="8001" y="1549"/>
                  </a:cubicBezTo>
                  <a:cubicBezTo>
                    <a:pt x="8335" y="1465"/>
                    <a:pt x="8370" y="1120"/>
                    <a:pt x="8573" y="1120"/>
                  </a:cubicBezTo>
                  <a:cubicBezTo>
                    <a:pt x="8787" y="1120"/>
                    <a:pt x="8835" y="1572"/>
                    <a:pt x="9287" y="1572"/>
                  </a:cubicBezTo>
                  <a:cubicBezTo>
                    <a:pt x="9728" y="1572"/>
                    <a:pt x="9775" y="1120"/>
                    <a:pt x="10002" y="1120"/>
                  </a:cubicBezTo>
                  <a:cubicBezTo>
                    <a:pt x="10216" y="1120"/>
                    <a:pt x="10264" y="1572"/>
                    <a:pt x="10716" y="1572"/>
                  </a:cubicBezTo>
                  <a:cubicBezTo>
                    <a:pt x="11157" y="1572"/>
                    <a:pt x="11204" y="1120"/>
                    <a:pt x="11430" y="1120"/>
                  </a:cubicBezTo>
                  <a:cubicBezTo>
                    <a:pt x="11514" y="1120"/>
                    <a:pt x="11585" y="1048"/>
                    <a:pt x="11585" y="953"/>
                  </a:cubicBezTo>
                  <a:cubicBezTo>
                    <a:pt x="11585" y="870"/>
                    <a:pt x="11514" y="798"/>
                    <a:pt x="11430" y="798"/>
                  </a:cubicBezTo>
                  <a:cubicBezTo>
                    <a:pt x="10990" y="798"/>
                    <a:pt x="10930" y="1239"/>
                    <a:pt x="10716" y="1239"/>
                  </a:cubicBezTo>
                  <a:cubicBezTo>
                    <a:pt x="10490" y="1239"/>
                    <a:pt x="10442" y="798"/>
                    <a:pt x="10002" y="798"/>
                  </a:cubicBezTo>
                  <a:cubicBezTo>
                    <a:pt x="9561" y="798"/>
                    <a:pt x="9502" y="1239"/>
                    <a:pt x="9287" y="1239"/>
                  </a:cubicBezTo>
                  <a:cubicBezTo>
                    <a:pt x="9061" y="1239"/>
                    <a:pt x="9013" y="798"/>
                    <a:pt x="8573" y="798"/>
                  </a:cubicBezTo>
                  <a:cubicBezTo>
                    <a:pt x="8287" y="798"/>
                    <a:pt x="8168" y="977"/>
                    <a:pt x="8037" y="1132"/>
                  </a:cubicBezTo>
                  <a:cubicBezTo>
                    <a:pt x="8037" y="1001"/>
                    <a:pt x="8013" y="858"/>
                    <a:pt x="7989" y="715"/>
                  </a:cubicBezTo>
                  <a:cubicBezTo>
                    <a:pt x="7942" y="525"/>
                    <a:pt x="8097" y="334"/>
                    <a:pt x="8299" y="334"/>
                  </a:cubicBezTo>
                  <a:lnTo>
                    <a:pt x="11407" y="334"/>
                  </a:lnTo>
                  <a:cubicBezTo>
                    <a:pt x="11502" y="334"/>
                    <a:pt x="11573" y="263"/>
                    <a:pt x="11573" y="167"/>
                  </a:cubicBezTo>
                  <a:cubicBezTo>
                    <a:pt x="11573" y="72"/>
                    <a:pt x="11502" y="1"/>
                    <a:pt x="11407" y="1"/>
                  </a:cubicBezTo>
                  <a:lnTo>
                    <a:pt x="8299" y="1"/>
                  </a:lnTo>
                  <a:cubicBezTo>
                    <a:pt x="8109" y="1"/>
                    <a:pt x="7918" y="96"/>
                    <a:pt x="7799" y="239"/>
                  </a:cubicBezTo>
                  <a:cubicBezTo>
                    <a:pt x="7680" y="394"/>
                    <a:pt x="7620" y="596"/>
                    <a:pt x="7656" y="787"/>
                  </a:cubicBezTo>
                  <a:cubicBezTo>
                    <a:pt x="7935" y="2081"/>
                    <a:pt x="6886" y="3086"/>
                    <a:pt x="5777" y="3086"/>
                  </a:cubicBezTo>
                  <a:cubicBezTo>
                    <a:pt x="5325" y="3086"/>
                    <a:pt x="4863" y="2919"/>
                    <a:pt x="4477" y="2537"/>
                  </a:cubicBezTo>
                  <a:cubicBezTo>
                    <a:pt x="4001" y="2060"/>
                    <a:pt x="3822" y="1406"/>
                    <a:pt x="3953" y="787"/>
                  </a:cubicBezTo>
                  <a:cubicBezTo>
                    <a:pt x="4037" y="394"/>
                    <a:pt x="3727" y="1"/>
                    <a:pt x="3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2" name="Google Shape;717;p43">
              <a:extLst>
                <a:ext uri="{FF2B5EF4-FFF2-40B4-BE49-F238E27FC236}">
                  <a16:creationId xmlns:a16="http://schemas.microsoft.com/office/drawing/2014/main" id="{1A781236-16F0-8D8B-39D2-B4700D4F0D10}"/>
                </a:ext>
              </a:extLst>
            </p:cNvPr>
            <p:cNvSpPr/>
            <p:nvPr/>
          </p:nvSpPr>
          <p:spPr>
            <a:xfrm>
              <a:off x="7636099" y="2216376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43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24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3" name="Google Shape;718;p43">
              <a:extLst>
                <a:ext uri="{FF2B5EF4-FFF2-40B4-BE49-F238E27FC236}">
                  <a16:creationId xmlns:a16="http://schemas.microsoft.com/office/drawing/2014/main" id="{03CF4852-FF0C-0658-7F7D-15C5577E8998}"/>
                </a:ext>
              </a:extLst>
            </p:cNvPr>
            <p:cNvSpPr/>
            <p:nvPr/>
          </p:nvSpPr>
          <p:spPr>
            <a:xfrm>
              <a:off x="7559105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1" y="0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53" y="596"/>
                    <a:pt x="595" y="465"/>
                    <a:pt x="595" y="298"/>
                  </a:cubicBezTo>
                  <a:cubicBezTo>
                    <a:pt x="595" y="143"/>
                    <a:pt x="453" y="12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4" name="Google Shape;719;p43">
              <a:extLst>
                <a:ext uri="{FF2B5EF4-FFF2-40B4-BE49-F238E27FC236}">
                  <a16:creationId xmlns:a16="http://schemas.microsoft.com/office/drawing/2014/main" id="{DFC30BB6-43E7-0507-99FE-1B0A0D75DF12}"/>
                </a:ext>
              </a:extLst>
            </p:cNvPr>
            <p:cNvSpPr/>
            <p:nvPr/>
          </p:nvSpPr>
          <p:spPr>
            <a:xfrm>
              <a:off x="7582614" y="2194365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5" name="Google Shape;720;p43">
              <a:extLst>
                <a:ext uri="{FF2B5EF4-FFF2-40B4-BE49-F238E27FC236}">
                  <a16:creationId xmlns:a16="http://schemas.microsoft.com/office/drawing/2014/main" id="{4C428FDA-1EE3-81BC-3970-D6834CC60E00}"/>
                </a:ext>
              </a:extLst>
            </p:cNvPr>
            <p:cNvSpPr/>
            <p:nvPr/>
          </p:nvSpPr>
          <p:spPr>
            <a:xfrm>
              <a:off x="7798400" y="2216376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9" y="0"/>
                  </a:moveTo>
                  <a:cubicBezTo>
                    <a:pt x="132" y="0"/>
                    <a:pt x="1" y="143"/>
                    <a:pt x="1" y="298"/>
                  </a:cubicBezTo>
                  <a:cubicBezTo>
                    <a:pt x="1" y="465"/>
                    <a:pt x="132" y="596"/>
                    <a:pt x="299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43"/>
                    <a:pt x="465" y="24"/>
                    <a:pt x="2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6" name="Google Shape;721;p43">
              <a:extLst>
                <a:ext uri="{FF2B5EF4-FFF2-40B4-BE49-F238E27FC236}">
                  <a16:creationId xmlns:a16="http://schemas.microsoft.com/office/drawing/2014/main" id="{435FD119-53BF-A66E-C32D-1FC5F7D5C327}"/>
                </a:ext>
              </a:extLst>
            </p:cNvPr>
            <p:cNvSpPr/>
            <p:nvPr/>
          </p:nvSpPr>
          <p:spPr>
            <a:xfrm>
              <a:off x="7875043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31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12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7" name="Google Shape;722;p43">
              <a:extLst>
                <a:ext uri="{FF2B5EF4-FFF2-40B4-BE49-F238E27FC236}">
                  <a16:creationId xmlns:a16="http://schemas.microsoft.com/office/drawing/2014/main" id="{39C20C93-7029-4755-8B60-0C384A046CF6}"/>
                </a:ext>
              </a:extLst>
            </p:cNvPr>
            <p:cNvSpPr/>
            <p:nvPr/>
          </p:nvSpPr>
          <p:spPr>
            <a:xfrm>
              <a:off x="7851502" y="2194365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9" y="1"/>
                  </a:moveTo>
                  <a:cubicBezTo>
                    <a:pt x="132" y="1"/>
                    <a:pt x="1" y="132"/>
                    <a:pt x="1" y="298"/>
                  </a:cubicBezTo>
                  <a:cubicBezTo>
                    <a:pt x="1" y="453"/>
                    <a:pt x="132" y="596"/>
                    <a:pt x="299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48" name="Google Shape;723;p43">
              <a:extLst>
                <a:ext uri="{FF2B5EF4-FFF2-40B4-BE49-F238E27FC236}">
                  <a16:creationId xmlns:a16="http://schemas.microsoft.com/office/drawing/2014/main" id="{4B02BD58-719E-59DE-421E-8229DC649801}"/>
                </a:ext>
              </a:extLst>
            </p:cNvPr>
            <p:cNvSpPr/>
            <p:nvPr/>
          </p:nvSpPr>
          <p:spPr>
            <a:xfrm>
              <a:off x="7680090" y="2011835"/>
              <a:ext cx="106205" cy="189028"/>
            </a:xfrm>
            <a:custGeom>
              <a:avLst/>
              <a:gdLst/>
              <a:ahLst/>
              <a:cxnLst/>
              <a:rect l="l" t="t" r="r" b="b"/>
              <a:pathLst>
                <a:path w="3334" h="5934" extrusionOk="0">
                  <a:moveTo>
                    <a:pt x="1448" y="1"/>
                  </a:moveTo>
                  <a:cubicBezTo>
                    <a:pt x="1340" y="1"/>
                    <a:pt x="1233" y="69"/>
                    <a:pt x="1215" y="206"/>
                  </a:cubicBezTo>
                  <a:lnTo>
                    <a:pt x="857" y="2421"/>
                  </a:lnTo>
                  <a:cubicBezTo>
                    <a:pt x="774" y="2838"/>
                    <a:pt x="596" y="3254"/>
                    <a:pt x="322" y="3611"/>
                  </a:cubicBezTo>
                  <a:cubicBezTo>
                    <a:pt x="107" y="3885"/>
                    <a:pt x="0" y="4207"/>
                    <a:pt x="24" y="4552"/>
                  </a:cubicBezTo>
                  <a:cubicBezTo>
                    <a:pt x="36" y="4921"/>
                    <a:pt x="179" y="5266"/>
                    <a:pt x="453" y="5516"/>
                  </a:cubicBezTo>
                  <a:cubicBezTo>
                    <a:pt x="738" y="5790"/>
                    <a:pt x="1096" y="5933"/>
                    <a:pt x="1465" y="5933"/>
                  </a:cubicBezTo>
                  <a:cubicBezTo>
                    <a:pt x="2655" y="5933"/>
                    <a:pt x="3334" y="4540"/>
                    <a:pt x="2584" y="3600"/>
                  </a:cubicBezTo>
                  <a:cubicBezTo>
                    <a:pt x="2370" y="3350"/>
                    <a:pt x="2227" y="3064"/>
                    <a:pt x="2131" y="2754"/>
                  </a:cubicBezTo>
                  <a:cubicBezTo>
                    <a:pt x="2112" y="2678"/>
                    <a:pt x="2048" y="2625"/>
                    <a:pt x="1980" y="2625"/>
                  </a:cubicBezTo>
                  <a:cubicBezTo>
                    <a:pt x="1963" y="2625"/>
                    <a:pt x="1946" y="2628"/>
                    <a:pt x="1929" y="2635"/>
                  </a:cubicBezTo>
                  <a:cubicBezTo>
                    <a:pt x="1834" y="2659"/>
                    <a:pt x="1786" y="2754"/>
                    <a:pt x="1810" y="2838"/>
                  </a:cubicBezTo>
                  <a:cubicBezTo>
                    <a:pt x="2096" y="3790"/>
                    <a:pt x="2548" y="3802"/>
                    <a:pt x="2548" y="4493"/>
                  </a:cubicBezTo>
                  <a:cubicBezTo>
                    <a:pt x="2548" y="5092"/>
                    <a:pt x="2072" y="5576"/>
                    <a:pt x="1463" y="5576"/>
                  </a:cubicBezTo>
                  <a:cubicBezTo>
                    <a:pt x="1456" y="5576"/>
                    <a:pt x="1448" y="5576"/>
                    <a:pt x="1441" y="5576"/>
                  </a:cubicBezTo>
                  <a:cubicBezTo>
                    <a:pt x="548" y="5564"/>
                    <a:pt x="36" y="4516"/>
                    <a:pt x="584" y="3802"/>
                  </a:cubicBezTo>
                  <a:cubicBezTo>
                    <a:pt x="893" y="3409"/>
                    <a:pt x="1108" y="2945"/>
                    <a:pt x="1179" y="2468"/>
                  </a:cubicBezTo>
                  <a:lnTo>
                    <a:pt x="1453" y="849"/>
                  </a:lnTo>
                  <a:lnTo>
                    <a:pt x="1631" y="1945"/>
                  </a:lnTo>
                  <a:cubicBezTo>
                    <a:pt x="1642" y="2033"/>
                    <a:pt x="1725" y="2101"/>
                    <a:pt x="1803" y="2101"/>
                  </a:cubicBezTo>
                  <a:cubicBezTo>
                    <a:pt x="1810" y="2101"/>
                    <a:pt x="1816" y="2100"/>
                    <a:pt x="1822" y="2099"/>
                  </a:cubicBezTo>
                  <a:cubicBezTo>
                    <a:pt x="1905" y="2076"/>
                    <a:pt x="1989" y="1992"/>
                    <a:pt x="1965" y="1897"/>
                  </a:cubicBezTo>
                  <a:lnTo>
                    <a:pt x="1691" y="206"/>
                  </a:lnTo>
                  <a:cubicBezTo>
                    <a:pt x="1667" y="69"/>
                    <a:pt x="1557" y="1"/>
                    <a:pt x="1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</p:grpSp>
      <p:grpSp>
        <p:nvGrpSpPr>
          <p:cNvPr id="52" name="Google Shape;727;p43">
            <a:extLst>
              <a:ext uri="{FF2B5EF4-FFF2-40B4-BE49-F238E27FC236}">
                <a16:creationId xmlns:a16="http://schemas.microsoft.com/office/drawing/2014/main" id="{F1E55B4A-5C43-6B54-A5A7-F0E22A95787D}"/>
              </a:ext>
            </a:extLst>
          </p:cNvPr>
          <p:cNvGrpSpPr/>
          <p:nvPr/>
        </p:nvGrpSpPr>
        <p:grpSpPr>
          <a:xfrm>
            <a:off x="3431001" y="1788974"/>
            <a:ext cx="366034" cy="364767"/>
            <a:chOff x="7100170" y="1500117"/>
            <a:chExt cx="368308" cy="367033"/>
          </a:xfrm>
        </p:grpSpPr>
        <p:sp>
          <p:nvSpPr>
            <p:cNvPr id="53" name="Google Shape;728;p43">
              <a:extLst>
                <a:ext uri="{FF2B5EF4-FFF2-40B4-BE49-F238E27FC236}">
                  <a16:creationId xmlns:a16="http://schemas.microsoft.com/office/drawing/2014/main" id="{3FBF042A-F279-AA90-450C-1721D4844ADB}"/>
                </a:ext>
              </a:extLst>
            </p:cNvPr>
            <p:cNvSpPr/>
            <p:nvPr/>
          </p:nvSpPr>
          <p:spPr>
            <a:xfrm>
              <a:off x="7328698" y="1501041"/>
              <a:ext cx="139780" cy="97126"/>
            </a:xfrm>
            <a:custGeom>
              <a:avLst/>
              <a:gdLst/>
              <a:ahLst/>
              <a:cxnLst/>
              <a:rect l="l" t="t" r="r" b="b"/>
              <a:pathLst>
                <a:path w="4388" h="3049" extrusionOk="0">
                  <a:moveTo>
                    <a:pt x="1894" y="0"/>
                  </a:moveTo>
                  <a:cubicBezTo>
                    <a:pt x="1861" y="0"/>
                    <a:pt x="1826" y="8"/>
                    <a:pt x="1792" y="25"/>
                  </a:cubicBezTo>
                  <a:cubicBezTo>
                    <a:pt x="1066" y="501"/>
                    <a:pt x="208" y="1728"/>
                    <a:pt x="30" y="2871"/>
                  </a:cubicBezTo>
                  <a:cubicBezTo>
                    <a:pt x="0" y="2960"/>
                    <a:pt x="86" y="3049"/>
                    <a:pt x="184" y="3049"/>
                  </a:cubicBezTo>
                  <a:cubicBezTo>
                    <a:pt x="204" y="3049"/>
                    <a:pt x="224" y="3045"/>
                    <a:pt x="244" y="3037"/>
                  </a:cubicBezTo>
                  <a:cubicBezTo>
                    <a:pt x="1459" y="2549"/>
                    <a:pt x="2768" y="2216"/>
                    <a:pt x="4114" y="2097"/>
                  </a:cubicBezTo>
                  <a:lnTo>
                    <a:pt x="4221" y="2097"/>
                  </a:lnTo>
                  <a:cubicBezTo>
                    <a:pt x="4316" y="2097"/>
                    <a:pt x="4388" y="2025"/>
                    <a:pt x="4388" y="1930"/>
                  </a:cubicBezTo>
                  <a:cubicBezTo>
                    <a:pt x="4388" y="1847"/>
                    <a:pt x="4316" y="1775"/>
                    <a:pt x="4221" y="1775"/>
                  </a:cubicBezTo>
                  <a:cubicBezTo>
                    <a:pt x="3506" y="1787"/>
                    <a:pt x="1875" y="2085"/>
                    <a:pt x="423" y="2632"/>
                  </a:cubicBezTo>
                  <a:cubicBezTo>
                    <a:pt x="709" y="1573"/>
                    <a:pt x="1494" y="656"/>
                    <a:pt x="1994" y="311"/>
                  </a:cubicBezTo>
                  <a:cubicBezTo>
                    <a:pt x="2066" y="263"/>
                    <a:pt x="2090" y="168"/>
                    <a:pt x="2030" y="73"/>
                  </a:cubicBezTo>
                  <a:cubicBezTo>
                    <a:pt x="2007" y="26"/>
                    <a:pt x="1954" y="0"/>
                    <a:pt x="18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4" name="Google Shape;729;p43">
              <a:extLst>
                <a:ext uri="{FF2B5EF4-FFF2-40B4-BE49-F238E27FC236}">
                  <a16:creationId xmlns:a16="http://schemas.microsoft.com/office/drawing/2014/main" id="{35704DA8-A879-A66C-FDB5-011568597D89}"/>
                </a:ext>
              </a:extLst>
            </p:cNvPr>
            <p:cNvSpPr/>
            <p:nvPr/>
          </p:nvSpPr>
          <p:spPr>
            <a:xfrm>
              <a:off x="7100170" y="1500117"/>
              <a:ext cx="192691" cy="307942"/>
            </a:xfrm>
            <a:custGeom>
              <a:avLst/>
              <a:gdLst/>
              <a:ahLst/>
              <a:cxnLst/>
              <a:rect l="l" t="t" r="r" b="b"/>
              <a:pathLst>
                <a:path w="6049" h="9667" extrusionOk="0">
                  <a:moveTo>
                    <a:pt x="4144" y="5007"/>
                  </a:moveTo>
                  <a:lnTo>
                    <a:pt x="4144" y="5007"/>
                  </a:lnTo>
                  <a:cubicBezTo>
                    <a:pt x="4025" y="5221"/>
                    <a:pt x="4001" y="5317"/>
                    <a:pt x="4013" y="5674"/>
                  </a:cubicBezTo>
                  <a:cubicBezTo>
                    <a:pt x="4025" y="5995"/>
                    <a:pt x="4013" y="6043"/>
                    <a:pt x="3727" y="6281"/>
                  </a:cubicBezTo>
                  <a:cubicBezTo>
                    <a:pt x="3513" y="6460"/>
                    <a:pt x="3453" y="6531"/>
                    <a:pt x="3299" y="6852"/>
                  </a:cubicBezTo>
                  <a:cubicBezTo>
                    <a:pt x="3168" y="7162"/>
                    <a:pt x="3132" y="7186"/>
                    <a:pt x="2763" y="7281"/>
                  </a:cubicBezTo>
                  <a:cubicBezTo>
                    <a:pt x="2477" y="7341"/>
                    <a:pt x="2382" y="7388"/>
                    <a:pt x="2096" y="7626"/>
                  </a:cubicBezTo>
                  <a:cubicBezTo>
                    <a:pt x="2001" y="7698"/>
                    <a:pt x="1917" y="7781"/>
                    <a:pt x="1846" y="7805"/>
                  </a:cubicBezTo>
                  <a:cubicBezTo>
                    <a:pt x="1757" y="7831"/>
                    <a:pt x="1702" y="7841"/>
                    <a:pt x="1660" y="7841"/>
                  </a:cubicBezTo>
                  <a:cubicBezTo>
                    <a:pt x="1607" y="7841"/>
                    <a:pt x="1573" y="7825"/>
                    <a:pt x="1513" y="7805"/>
                  </a:cubicBezTo>
                  <a:cubicBezTo>
                    <a:pt x="1751" y="7483"/>
                    <a:pt x="1977" y="7162"/>
                    <a:pt x="2227" y="6864"/>
                  </a:cubicBezTo>
                  <a:cubicBezTo>
                    <a:pt x="2822" y="6174"/>
                    <a:pt x="3465" y="5555"/>
                    <a:pt x="4144" y="5007"/>
                  </a:cubicBezTo>
                  <a:close/>
                  <a:moveTo>
                    <a:pt x="5864" y="0"/>
                  </a:moveTo>
                  <a:cubicBezTo>
                    <a:pt x="5808" y="0"/>
                    <a:pt x="5754" y="31"/>
                    <a:pt x="5716" y="78"/>
                  </a:cubicBezTo>
                  <a:cubicBezTo>
                    <a:pt x="4858" y="1257"/>
                    <a:pt x="4549" y="2697"/>
                    <a:pt x="4668" y="4174"/>
                  </a:cubicBezTo>
                  <a:cubicBezTo>
                    <a:pt x="2715" y="5543"/>
                    <a:pt x="1144" y="7400"/>
                    <a:pt x="36" y="9424"/>
                  </a:cubicBezTo>
                  <a:cubicBezTo>
                    <a:pt x="1" y="9496"/>
                    <a:pt x="24" y="9603"/>
                    <a:pt x="96" y="9650"/>
                  </a:cubicBezTo>
                  <a:cubicBezTo>
                    <a:pt x="122" y="9661"/>
                    <a:pt x="149" y="9667"/>
                    <a:pt x="175" y="9667"/>
                  </a:cubicBezTo>
                  <a:cubicBezTo>
                    <a:pt x="234" y="9667"/>
                    <a:pt x="289" y="9640"/>
                    <a:pt x="322" y="9591"/>
                  </a:cubicBezTo>
                  <a:cubicBezTo>
                    <a:pt x="608" y="9067"/>
                    <a:pt x="917" y="8579"/>
                    <a:pt x="1251" y="8103"/>
                  </a:cubicBezTo>
                  <a:cubicBezTo>
                    <a:pt x="1424" y="8111"/>
                    <a:pt x="1483" y="8176"/>
                    <a:pt x="1641" y="8176"/>
                  </a:cubicBezTo>
                  <a:cubicBezTo>
                    <a:pt x="1711" y="8176"/>
                    <a:pt x="1801" y="8163"/>
                    <a:pt x="1929" y="8126"/>
                  </a:cubicBezTo>
                  <a:cubicBezTo>
                    <a:pt x="2179" y="8055"/>
                    <a:pt x="2358" y="7805"/>
                    <a:pt x="2584" y="7686"/>
                  </a:cubicBezTo>
                  <a:cubicBezTo>
                    <a:pt x="2644" y="7650"/>
                    <a:pt x="2739" y="7626"/>
                    <a:pt x="2834" y="7603"/>
                  </a:cubicBezTo>
                  <a:cubicBezTo>
                    <a:pt x="3311" y="7507"/>
                    <a:pt x="3430" y="7388"/>
                    <a:pt x="3608" y="6983"/>
                  </a:cubicBezTo>
                  <a:cubicBezTo>
                    <a:pt x="3727" y="6710"/>
                    <a:pt x="3763" y="6698"/>
                    <a:pt x="3942" y="6531"/>
                  </a:cubicBezTo>
                  <a:cubicBezTo>
                    <a:pt x="4323" y="6221"/>
                    <a:pt x="4370" y="6079"/>
                    <a:pt x="4358" y="5662"/>
                  </a:cubicBezTo>
                  <a:cubicBezTo>
                    <a:pt x="4346" y="5364"/>
                    <a:pt x="4358" y="5317"/>
                    <a:pt x="4477" y="5090"/>
                  </a:cubicBezTo>
                  <a:cubicBezTo>
                    <a:pt x="4549" y="4959"/>
                    <a:pt x="4620" y="4793"/>
                    <a:pt x="4644" y="4614"/>
                  </a:cubicBezTo>
                  <a:lnTo>
                    <a:pt x="4954" y="4388"/>
                  </a:lnTo>
                  <a:cubicBezTo>
                    <a:pt x="5001" y="4364"/>
                    <a:pt x="5025" y="4305"/>
                    <a:pt x="5025" y="4245"/>
                  </a:cubicBezTo>
                  <a:cubicBezTo>
                    <a:pt x="4894" y="2840"/>
                    <a:pt x="5180" y="1435"/>
                    <a:pt x="5989" y="268"/>
                  </a:cubicBezTo>
                  <a:cubicBezTo>
                    <a:pt x="6049" y="197"/>
                    <a:pt x="6025" y="90"/>
                    <a:pt x="5954" y="30"/>
                  </a:cubicBezTo>
                  <a:cubicBezTo>
                    <a:pt x="5924" y="9"/>
                    <a:pt x="5894" y="0"/>
                    <a:pt x="58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5" name="Google Shape;730;p43">
              <a:extLst>
                <a:ext uri="{FF2B5EF4-FFF2-40B4-BE49-F238E27FC236}">
                  <a16:creationId xmlns:a16="http://schemas.microsoft.com/office/drawing/2014/main" id="{42755913-FA5C-2C34-3504-806648A70CE2}"/>
                </a:ext>
              </a:extLst>
            </p:cNvPr>
            <p:cNvSpPr/>
            <p:nvPr/>
          </p:nvSpPr>
          <p:spPr>
            <a:xfrm>
              <a:off x="7160089" y="1766170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8" y="1"/>
                  </a:moveTo>
                  <a:cubicBezTo>
                    <a:pt x="144" y="1"/>
                    <a:pt x="1" y="132"/>
                    <a:pt x="1" y="298"/>
                  </a:cubicBezTo>
                  <a:cubicBezTo>
                    <a:pt x="1" y="465"/>
                    <a:pt x="144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6" name="Google Shape;731;p43">
              <a:extLst>
                <a:ext uri="{FF2B5EF4-FFF2-40B4-BE49-F238E27FC236}">
                  <a16:creationId xmlns:a16="http://schemas.microsoft.com/office/drawing/2014/main" id="{3E3A7828-89C0-71C6-324E-27170DB3B8E6}"/>
                </a:ext>
              </a:extLst>
            </p:cNvPr>
            <p:cNvSpPr/>
            <p:nvPr/>
          </p:nvSpPr>
          <p:spPr>
            <a:xfrm>
              <a:off x="7295505" y="1540031"/>
              <a:ext cx="18986" cy="19081"/>
            </a:xfrm>
            <a:custGeom>
              <a:avLst/>
              <a:gdLst/>
              <a:ahLst/>
              <a:cxnLst/>
              <a:rect l="l" t="t" r="r" b="b"/>
              <a:pathLst>
                <a:path w="596" h="599" extrusionOk="0">
                  <a:moveTo>
                    <a:pt x="332" y="1"/>
                  </a:moveTo>
                  <a:cubicBezTo>
                    <a:pt x="321" y="1"/>
                    <a:pt x="309" y="2"/>
                    <a:pt x="298" y="4"/>
                  </a:cubicBezTo>
                  <a:cubicBezTo>
                    <a:pt x="131" y="4"/>
                    <a:pt x="0" y="134"/>
                    <a:pt x="0" y="301"/>
                  </a:cubicBezTo>
                  <a:cubicBezTo>
                    <a:pt x="0" y="456"/>
                    <a:pt x="131" y="599"/>
                    <a:pt x="298" y="599"/>
                  </a:cubicBezTo>
                  <a:cubicBezTo>
                    <a:pt x="453" y="599"/>
                    <a:pt x="596" y="456"/>
                    <a:pt x="596" y="301"/>
                  </a:cubicBezTo>
                  <a:cubicBezTo>
                    <a:pt x="596" y="136"/>
                    <a:pt x="473" y="1"/>
                    <a:pt x="3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7" name="Google Shape;732;p43">
              <a:extLst>
                <a:ext uri="{FF2B5EF4-FFF2-40B4-BE49-F238E27FC236}">
                  <a16:creationId xmlns:a16="http://schemas.microsoft.com/office/drawing/2014/main" id="{723C2E04-E3C1-9C1A-F6F5-A81CF890FC06}"/>
                </a:ext>
              </a:extLst>
            </p:cNvPr>
            <p:cNvSpPr/>
            <p:nvPr/>
          </p:nvSpPr>
          <p:spPr>
            <a:xfrm>
              <a:off x="7337968" y="163151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8" name="Google Shape;733;p43">
              <a:extLst>
                <a:ext uri="{FF2B5EF4-FFF2-40B4-BE49-F238E27FC236}">
                  <a16:creationId xmlns:a16="http://schemas.microsoft.com/office/drawing/2014/main" id="{121BE6ED-BC53-CAB9-AF7E-38B70B34B311}"/>
                </a:ext>
              </a:extLst>
            </p:cNvPr>
            <p:cNvSpPr/>
            <p:nvPr/>
          </p:nvSpPr>
          <p:spPr>
            <a:xfrm>
              <a:off x="7275404" y="1612947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1"/>
                  </a:moveTo>
                  <a:cubicBezTo>
                    <a:pt x="131" y="1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9" name="Google Shape;734;p43">
              <a:extLst>
                <a:ext uri="{FF2B5EF4-FFF2-40B4-BE49-F238E27FC236}">
                  <a16:creationId xmlns:a16="http://schemas.microsoft.com/office/drawing/2014/main" id="{68E77540-2EAD-633D-3350-0542B20D000F}"/>
                </a:ext>
              </a:extLst>
            </p:cNvPr>
            <p:cNvSpPr/>
            <p:nvPr/>
          </p:nvSpPr>
          <p:spPr>
            <a:xfrm>
              <a:off x="7248837" y="168802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53"/>
                    <a:pt x="132" y="596"/>
                    <a:pt x="298" y="596"/>
                  </a:cubicBezTo>
                  <a:cubicBezTo>
                    <a:pt x="465" y="596"/>
                    <a:pt x="596" y="453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60" name="Google Shape;735;p43">
              <a:extLst>
                <a:ext uri="{FF2B5EF4-FFF2-40B4-BE49-F238E27FC236}">
                  <a16:creationId xmlns:a16="http://schemas.microsoft.com/office/drawing/2014/main" id="{BE7110C0-0CB4-E6BF-27E0-671EA1663339}"/>
                </a:ext>
              </a:extLst>
            </p:cNvPr>
            <p:cNvSpPr/>
            <p:nvPr/>
          </p:nvSpPr>
          <p:spPr>
            <a:xfrm>
              <a:off x="7413464" y="1587527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4" y="596"/>
                    <a:pt x="595" y="453"/>
                    <a:pt x="595" y="298"/>
                  </a:cubicBezTo>
                  <a:cubicBezTo>
                    <a:pt x="595" y="132"/>
                    <a:pt x="464" y="1"/>
                    <a:pt x="2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61" name="Google Shape;736;p43">
              <a:extLst>
                <a:ext uri="{FF2B5EF4-FFF2-40B4-BE49-F238E27FC236}">
                  <a16:creationId xmlns:a16="http://schemas.microsoft.com/office/drawing/2014/main" id="{F44979FA-D56B-BE85-30EE-315D2106D9D6}"/>
                </a:ext>
              </a:extLst>
            </p:cNvPr>
            <p:cNvSpPr/>
            <p:nvPr/>
          </p:nvSpPr>
          <p:spPr>
            <a:xfrm>
              <a:off x="7114218" y="18329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7" y="0"/>
                  </a:moveTo>
                  <a:cubicBezTo>
                    <a:pt x="311" y="0"/>
                    <a:pt x="304" y="1"/>
                    <a:pt x="298" y="1"/>
                  </a:cubicBezTo>
                  <a:cubicBezTo>
                    <a:pt x="131" y="1"/>
                    <a:pt x="0" y="132"/>
                    <a:pt x="0" y="299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4" y="596"/>
                    <a:pt x="595" y="465"/>
                    <a:pt x="595" y="299"/>
                  </a:cubicBezTo>
                  <a:cubicBezTo>
                    <a:pt x="595" y="139"/>
                    <a:pt x="474" y="0"/>
                    <a:pt x="3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62" name="Google Shape;737;p43">
              <a:extLst>
                <a:ext uri="{FF2B5EF4-FFF2-40B4-BE49-F238E27FC236}">
                  <a16:creationId xmlns:a16="http://schemas.microsoft.com/office/drawing/2014/main" id="{CDD3C2D4-31D9-C651-B16A-37CF2A3E6250}"/>
                </a:ext>
              </a:extLst>
            </p:cNvPr>
            <p:cNvSpPr/>
            <p:nvPr/>
          </p:nvSpPr>
          <p:spPr>
            <a:xfrm>
              <a:off x="7128999" y="17855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9" y="0"/>
                  </a:moveTo>
                  <a:cubicBezTo>
                    <a:pt x="312" y="0"/>
                    <a:pt x="305" y="0"/>
                    <a:pt x="298" y="1"/>
                  </a:cubicBezTo>
                  <a:cubicBezTo>
                    <a:pt x="131" y="1"/>
                    <a:pt x="0" y="132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27"/>
                    <a:pt x="476" y="0"/>
                    <a:pt x="3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63" name="Google Shape;738;p43">
              <a:extLst>
                <a:ext uri="{FF2B5EF4-FFF2-40B4-BE49-F238E27FC236}">
                  <a16:creationId xmlns:a16="http://schemas.microsoft.com/office/drawing/2014/main" id="{03A6FF44-85AD-6156-F6DA-65DF3B91490B}"/>
                </a:ext>
              </a:extLst>
            </p:cNvPr>
            <p:cNvSpPr/>
            <p:nvPr/>
          </p:nvSpPr>
          <p:spPr>
            <a:xfrm>
              <a:off x="7148335" y="1815481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2" y="0"/>
                    <a:pt x="1" y="131"/>
                    <a:pt x="1" y="298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0"/>
                    <a:pt x="2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12" name="Google Shape;739;p43">
              <a:extLst>
                <a:ext uri="{FF2B5EF4-FFF2-40B4-BE49-F238E27FC236}">
                  <a16:creationId xmlns:a16="http://schemas.microsoft.com/office/drawing/2014/main" id="{416D5EE8-4625-1958-9B52-47AB7E6E1E59}"/>
                </a:ext>
              </a:extLst>
            </p:cNvPr>
            <p:cNvSpPr/>
            <p:nvPr/>
          </p:nvSpPr>
          <p:spPr>
            <a:xfrm>
              <a:off x="7158592" y="1661494"/>
              <a:ext cx="208236" cy="205656"/>
            </a:xfrm>
            <a:custGeom>
              <a:avLst/>
              <a:gdLst/>
              <a:ahLst/>
              <a:cxnLst/>
              <a:rect l="l" t="t" r="r" b="b"/>
              <a:pathLst>
                <a:path w="6537" h="6456" extrusionOk="0">
                  <a:moveTo>
                    <a:pt x="2893" y="2275"/>
                  </a:moveTo>
                  <a:cubicBezTo>
                    <a:pt x="2131" y="3001"/>
                    <a:pt x="1512" y="3763"/>
                    <a:pt x="917" y="4703"/>
                  </a:cubicBezTo>
                  <a:cubicBezTo>
                    <a:pt x="905" y="4656"/>
                    <a:pt x="905" y="4596"/>
                    <a:pt x="929" y="4442"/>
                  </a:cubicBezTo>
                  <a:cubicBezTo>
                    <a:pt x="941" y="4370"/>
                    <a:pt x="1036" y="4287"/>
                    <a:pt x="1107" y="4191"/>
                  </a:cubicBezTo>
                  <a:cubicBezTo>
                    <a:pt x="1357" y="3906"/>
                    <a:pt x="1393" y="3822"/>
                    <a:pt x="1453" y="3525"/>
                  </a:cubicBezTo>
                  <a:cubicBezTo>
                    <a:pt x="1524" y="3168"/>
                    <a:pt x="1572" y="3120"/>
                    <a:pt x="1881" y="2989"/>
                  </a:cubicBezTo>
                  <a:cubicBezTo>
                    <a:pt x="2191" y="2858"/>
                    <a:pt x="2274" y="2775"/>
                    <a:pt x="2453" y="2560"/>
                  </a:cubicBezTo>
                  <a:cubicBezTo>
                    <a:pt x="2643" y="2322"/>
                    <a:pt x="2703" y="2275"/>
                    <a:pt x="2893" y="2275"/>
                  </a:cubicBezTo>
                  <a:close/>
                  <a:moveTo>
                    <a:pt x="6351" y="0"/>
                  </a:moveTo>
                  <a:cubicBezTo>
                    <a:pt x="6331" y="0"/>
                    <a:pt x="6309" y="4"/>
                    <a:pt x="6287" y="12"/>
                  </a:cubicBezTo>
                  <a:cubicBezTo>
                    <a:pt x="5144" y="453"/>
                    <a:pt x="4191" y="1072"/>
                    <a:pt x="3251" y="1917"/>
                  </a:cubicBezTo>
                  <a:cubicBezTo>
                    <a:pt x="3154" y="1917"/>
                    <a:pt x="3059" y="1911"/>
                    <a:pt x="2965" y="1911"/>
                  </a:cubicBezTo>
                  <a:cubicBezTo>
                    <a:pt x="2841" y="1911"/>
                    <a:pt x="2718" y="1923"/>
                    <a:pt x="2596" y="1977"/>
                  </a:cubicBezTo>
                  <a:cubicBezTo>
                    <a:pt x="2310" y="2108"/>
                    <a:pt x="2179" y="2406"/>
                    <a:pt x="2012" y="2525"/>
                  </a:cubicBezTo>
                  <a:cubicBezTo>
                    <a:pt x="1941" y="2584"/>
                    <a:pt x="1846" y="2620"/>
                    <a:pt x="1750" y="2656"/>
                  </a:cubicBezTo>
                  <a:cubicBezTo>
                    <a:pt x="1346" y="2834"/>
                    <a:pt x="1238" y="2941"/>
                    <a:pt x="1119" y="3430"/>
                  </a:cubicBezTo>
                  <a:cubicBezTo>
                    <a:pt x="1072" y="3668"/>
                    <a:pt x="1060" y="3715"/>
                    <a:pt x="857" y="3953"/>
                  </a:cubicBezTo>
                  <a:cubicBezTo>
                    <a:pt x="750" y="4072"/>
                    <a:pt x="643" y="4191"/>
                    <a:pt x="595" y="4334"/>
                  </a:cubicBezTo>
                  <a:cubicBezTo>
                    <a:pt x="464" y="4799"/>
                    <a:pt x="643" y="4775"/>
                    <a:pt x="631" y="5073"/>
                  </a:cubicBezTo>
                  <a:cubicBezTo>
                    <a:pt x="631" y="5084"/>
                    <a:pt x="643" y="5084"/>
                    <a:pt x="643" y="5096"/>
                  </a:cubicBezTo>
                  <a:cubicBezTo>
                    <a:pt x="381" y="5549"/>
                    <a:pt x="179" y="5942"/>
                    <a:pt x="48" y="6216"/>
                  </a:cubicBezTo>
                  <a:cubicBezTo>
                    <a:pt x="0" y="6299"/>
                    <a:pt x="48" y="6394"/>
                    <a:pt x="143" y="6442"/>
                  </a:cubicBezTo>
                  <a:cubicBezTo>
                    <a:pt x="164" y="6451"/>
                    <a:pt x="186" y="6455"/>
                    <a:pt x="208" y="6455"/>
                  </a:cubicBezTo>
                  <a:cubicBezTo>
                    <a:pt x="271" y="6455"/>
                    <a:pt x="331" y="6417"/>
                    <a:pt x="357" y="6347"/>
                  </a:cubicBezTo>
                  <a:cubicBezTo>
                    <a:pt x="643" y="5739"/>
                    <a:pt x="1274" y="4549"/>
                    <a:pt x="2322" y="3322"/>
                  </a:cubicBezTo>
                  <a:cubicBezTo>
                    <a:pt x="3620" y="1834"/>
                    <a:pt x="4846" y="929"/>
                    <a:pt x="6406" y="322"/>
                  </a:cubicBezTo>
                  <a:cubicBezTo>
                    <a:pt x="6489" y="286"/>
                    <a:pt x="6537" y="191"/>
                    <a:pt x="6489" y="96"/>
                  </a:cubicBezTo>
                  <a:cubicBezTo>
                    <a:pt x="6471" y="41"/>
                    <a:pt x="6418" y="0"/>
                    <a:pt x="63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13" name="Google Shape;740;p43">
              <a:extLst>
                <a:ext uri="{FF2B5EF4-FFF2-40B4-BE49-F238E27FC236}">
                  <a16:creationId xmlns:a16="http://schemas.microsoft.com/office/drawing/2014/main" id="{EAF02955-3BBC-AB58-2D54-AAB6BD8FF9CC}"/>
                </a:ext>
              </a:extLst>
            </p:cNvPr>
            <p:cNvSpPr/>
            <p:nvPr/>
          </p:nvSpPr>
          <p:spPr>
            <a:xfrm>
              <a:off x="7374696" y="1635660"/>
              <a:ext cx="93781" cy="28478"/>
            </a:xfrm>
            <a:custGeom>
              <a:avLst/>
              <a:gdLst/>
              <a:ahLst/>
              <a:cxnLst/>
              <a:rect l="l" t="t" r="r" b="b"/>
              <a:pathLst>
                <a:path w="2944" h="894" extrusionOk="0">
                  <a:moveTo>
                    <a:pt x="2772" y="1"/>
                  </a:moveTo>
                  <a:cubicBezTo>
                    <a:pt x="2765" y="1"/>
                    <a:pt x="2759" y="1"/>
                    <a:pt x="2753" y="2"/>
                  </a:cubicBezTo>
                  <a:cubicBezTo>
                    <a:pt x="1860" y="97"/>
                    <a:pt x="991" y="288"/>
                    <a:pt x="193" y="573"/>
                  </a:cubicBezTo>
                  <a:cubicBezTo>
                    <a:pt x="1" y="638"/>
                    <a:pt x="67" y="894"/>
                    <a:pt x="230" y="894"/>
                  </a:cubicBezTo>
                  <a:cubicBezTo>
                    <a:pt x="248" y="894"/>
                    <a:pt x="268" y="890"/>
                    <a:pt x="288" y="883"/>
                  </a:cubicBezTo>
                  <a:cubicBezTo>
                    <a:pt x="1086" y="609"/>
                    <a:pt x="1920" y="419"/>
                    <a:pt x="2777" y="335"/>
                  </a:cubicBezTo>
                  <a:cubicBezTo>
                    <a:pt x="2872" y="311"/>
                    <a:pt x="2944" y="240"/>
                    <a:pt x="2932" y="157"/>
                  </a:cubicBezTo>
                  <a:cubicBezTo>
                    <a:pt x="2932" y="68"/>
                    <a:pt x="2850" y="1"/>
                    <a:pt x="27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</p:grpSp>
      <p:grpSp>
        <p:nvGrpSpPr>
          <p:cNvPr id="527" name="Google Shape;754;p43">
            <a:extLst>
              <a:ext uri="{FF2B5EF4-FFF2-40B4-BE49-F238E27FC236}">
                <a16:creationId xmlns:a16="http://schemas.microsoft.com/office/drawing/2014/main" id="{B5395790-0B00-AAA4-F07E-1AC220C2CC43}"/>
              </a:ext>
            </a:extLst>
          </p:cNvPr>
          <p:cNvGrpSpPr/>
          <p:nvPr/>
        </p:nvGrpSpPr>
        <p:grpSpPr>
          <a:xfrm>
            <a:off x="7331961" y="1788518"/>
            <a:ext cx="371321" cy="365654"/>
            <a:chOff x="7964906" y="2434073"/>
            <a:chExt cx="373627" cy="367925"/>
          </a:xfrm>
        </p:grpSpPr>
        <p:sp>
          <p:nvSpPr>
            <p:cNvPr id="529" name="Google Shape;755;p43">
              <a:extLst>
                <a:ext uri="{FF2B5EF4-FFF2-40B4-BE49-F238E27FC236}">
                  <a16:creationId xmlns:a16="http://schemas.microsoft.com/office/drawing/2014/main" id="{1B629C57-FF6F-F591-552A-187BFA97F964}"/>
                </a:ext>
              </a:extLst>
            </p:cNvPr>
            <p:cNvSpPr/>
            <p:nvPr/>
          </p:nvSpPr>
          <p:spPr>
            <a:xfrm>
              <a:off x="8252397" y="2622942"/>
              <a:ext cx="46699" cy="46317"/>
            </a:xfrm>
            <a:custGeom>
              <a:avLst/>
              <a:gdLst/>
              <a:ahLst/>
              <a:cxnLst/>
              <a:rect l="l" t="t" r="r" b="b"/>
              <a:pathLst>
                <a:path w="1466" h="1454" extrusionOk="0">
                  <a:moveTo>
                    <a:pt x="715" y="334"/>
                  </a:moveTo>
                  <a:cubicBezTo>
                    <a:pt x="941" y="358"/>
                    <a:pt x="1108" y="513"/>
                    <a:pt x="1108" y="727"/>
                  </a:cubicBezTo>
                  <a:cubicBezTo>
                    <a:pt x="1108" y="929"/>
                    <a:pt x="929" y="1108"/>
                    <a:pt x="715" y="1108"/>
                  </a:cubicBezTo>
                  <a:cubicBezTo>
                    <a:pt x="513" y="1108"/>
                    <a:pt x="334" y="929"/>
                    <a:pt x="334" y="727"/>
                  </a:cubicBezTo>
                  <a:cubicBezTo>
                    <a:pt x="334" y="513"/>
                    <a:pt x="513" y="334"/>
                    <a:pt x="715" y="334"/>
                  </a:cubicBezTo>
                  <a:close/>
                  <a:moveTo>
                    <a:pt x="739" y="1"/>
                  </a:moveTo>
                  <a:cubicBezTo>
                    <a:pt x="334" y="13"/>
                    <a:pt x="1" y="334"/>
                    <a:pt x="1" y="727"/>
                  </a:cubicBezTo>
                  <a:cubicBezTo>
                    <a:pt x="1" y="1132"/>
                    <a:pt x="334" y="1453"/>
                    <a:pt x="739" y="1453"/>
                  </a:cubicBezTo>
                  <a:cubicBezTo>
                    <a:pt x="1132" y="1453"/>
                    <a:pt x="1465" y="1132"/>
                    <a:pt x="1465" y="727"/>
                  </a:cubicBezTo>
                  <a:cubicBezTo>
                    <a:pt x="1465" y="322"/>
                    <a:pt x="1132" y="1"/>
                    <a:pt x="7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  <p:sp>
          <p:nvSpPr>
            <p:cNvPr id="530" name="Google Shape;756;p43">
              <a:extLst>
                <a:ext uri="{FF2B5EF4-FFF2-40B4-BE49-F238E27FC236}">
                  <a16:creationId xmlns:a16="http://schemas.microsoft.com/office/drawing/2014/main" id="{562CA406-EA86-EBD4-ED86-D1091052E0C6}"/>
                </a:ext>
              </a:extLst>
            </p:cNvPr>
            <p:cNvSpPr/>
            <p:nvPr/>
          </p:nvSpPr>
          <p:spPr>
            <a:xfrm>
              <a:off x="7964906" y="2434073"/>
              <a:ext cx="373627" cy="367925"/>
            </a:xfrm>
            <a:custGeom>
              <a:avLst/>
              <a:gdLst/>
              <a:ahLst/>
              <a:cxnLst/>
              <a:rect l="l" t="t" r="r" b="b"/>
              <a:pathLst>
                <a:path w="11729" h="11550" extrusionOk="0">
                  <a:moveTo>
                    <a:pt x="2525" y="358"/>
                  </a:moveTo>
                  <a:cubicBezTo>
                    <a:pt x="2835" y="358"/>
                    <a:pt x="3096" y="608"/>
                    <a:pt x="3096" y="929"/>
                  </a:cubicBezTo>
                  <a:lnTo>
                    <a:pt x="3096" y="941"/>
                  </a:lnTo>
                  <a:cubicBezTo>
                    <a:pt x="3096" y="1251"/>
                    <a:pt x="2835" y="1501"/>
                    <a:pt x="2525" y="1501"/>
                  </a:cubicBezTo>
                  <a:lnTo>
                    <a:pt x="2299" y="1501"/>
                  </a:lnTo>
                  <a:cubicBezTo>
                    <a:pt x="2227" y="1501"/>
                    <a:pt x="2168" y="1441"/>
                    <a:pt x="2168" y="1370"/>
                  </a:cubicBezTo>
                  <a:lnTo>
                    <a:pt x="2168" y="489"/>
                  </a:lnTo>
                  <a:cubicBezTo>
                    <a:pt x="2168" y="417"/>
                    <a:pt x="2227" y="358"/>
                    <a:pt x="2299" y="358"/>
                  </a:cubicBezTo>
                  <a:close/>
                  <a:moveTo>
                    <a:pt x="5704" y="358"/>
                  </a:moveTo>
                  <a:cubicBezTo>
                    <a:pt x="5787" y="358"/>
                    <a:pt x="5847" y="417"/>
                    <a:pt x="5847" y="512"/>
                  </a:cubicBezTo>
                  <a:lnTo>
                    <a:pt x="5847" y="1358"/>
                  </a:lnTo>
                  <a:cubicBezTo>
                    <a:pt x="5847" y="1429"/>
                    <a:pt x="5787" y="1501"/>
                    <a:pt x="5704" y="1501"/>
                  </a:cubicBezTo>
                  <a:lnTo>
                    <a:pt x="5490" y="1501"/>
                  </a:lnTo>
                  <a:cubicBezTo>
                    <a:pt x="5180" y="1501"/>
                    <a:pt x="4918" y="1251"/>
                    <a:pt x="4918" y="941"/>
                  </a:cubicBezTo>
                  <a:lnTo>
                    <a:pt x="4918" y="929"/>
                  </a:lnTo>
                  <a:cubicBezTo>
                    <a:pt x="4918" y="608"/>
                    <a:pt x="5180" y="358"/>
                    <a:pt x="5490" y="358"/>
                  </a:cubicBezTo>
                  <a:close/>
                  <a:moveTo>
                    <a:pt x="5478" y="0"/>
                  </a:moveTo>
                  <a:cubicBezTo>
                    <a:pt x="4966" y="0"/>
                    <a:pt x="4561" y="405"/>
                    <a:pt x="4561" y="905"/>
                  </a:cubicBezTo>
                  <a:lnTo>
                    <a:pt x="4561" y="929"/>
                  </a:lnTo>
                  <a:cubicBezTo>
                    <a:pt x="4561" y="1429"/>
                    <a:pt x="4966" y="1834"/>
                    <a:pt x="5478" y="1834"/>
                  </a:cubicBezTo>
                  <a:lnTo>
                    <a:pt x="5692" y="1834"/>
                  </a:lnTo>
                  <a:cubicBezTo>
                    <a:pt x="5966" y="1834"/>
                    <a:pt x="6168" y="1620"/>
                    <a:pt x="6168" y="1358"/>
                  </a:cubicBezTo>
                  <a:lnTo>
                    <a:pt x="6168" y="1084"/>
                  </a:lnTo>
                  <a:lnTo>
                    <a:pt x="6561" y="1084"/>
                  </a:lnTo>
                  <a:cubicBezTo>
                    <a:pt x="6930" y="1084"/>
                    <a:pt x="7228" y="1382"/>
                    <a:pt x="7228" y="1763"/>
                  </a:cubicBezTo>
                  <a:lnTo>
                    <a:pt x="7228" y="2667"/>
                  </a:lnTo>
                  <a:cubicBezTo>
                    <a:pt x="6966" y="2715"/>
                    <a:pt x="6740" y="2918"/>
                    <a:pt x="6692" y="3215"/>
                  </a:cubicBezTo>
                  <a:lnTo>
                    <a:pt x="6466" y="4953"/>
                  </a:lnTo>
                  <a:cubicBezTo>
                    <a:pt x="6383" y="5668"/>
                    <a:pt x="5775" y="6204"/>
                    <a:pt x="5061" y="6204"/>
                  </a:cubicBezTo>
                  <a:lnTo>
                    <a:pt x="4323" y="6204"/>
                  </a:lnTo>
                  <a:cubicBezTo>
                    <a:pt x="4239" y="6204"/>
                    <a:pt x="4168" y="6287"/>
                    <a:pt x="4168" y="6370"/>
                  </a:cubicBezTo>
                  <a:cubicBezTo>
                    <a:pt x="4168" y="6466"/>
                    <a:pt x="4239" y="6537"/>
                    <a:pt x="4323" y="6537"/>
                  </a:cubicBezTo>
                  <a:lnTo>
                    <a:pt x="5061" y="6537"/>
                  </a:lnTo>
                  <a:cubicBezTo>
                    <a:pt x="5954" y="6537"/>
                    <a:pt x="6704" y="5870"/>
                    <a:pt x="6811" y="4989"/>
                  </a:cubicBezTo>
                  <a:lnTo>
                    <a:pt x="7037" y="3251"/>
                  </a:lnTo>
                  <a:cubicBezTo>
                    <a:pt x="7049" y="3093"/>
                    <a:pt x="7189" y="2988"/>
                    <a:pt x="7335" y="2988"/>
                  </a:cubicBezTo>
                  <a:cubicBezTo>
                    <a:pt x="7343" y="2988"/>
                    <a:pt x="7351" y="2988"/>
                    <a:pt x="7359" y="2989"/>
                  </a:cubicBezTo>
                  <a:cubicBezTo>
                    <a:pt x="7526" y="3013"/>
                    <a:pt x="7633" y="3156"/>
                    <a:pt x="7621" y="3322"/>
                  </a:cubicBezTo>
                  <a:lnTo>
                    <a:pt x="7395" y="5061"/>
                  </a:lnTo>
                  <a:cubicBezTo>
                    <a:pt x="7240" y="6239"/>
                    <a:pt x="6252" y="7120"/>
                    <a:pt x="5061" y="7120"/>
                  </a:cubicBezTo>
                  <a:lnTo>
                    <a:pt x="4442" y="7120"/>
                  </a:lnTo>
                  <a:cubicBezTo>
                    <a:pt x="4359" y="7120"/>
                    <a:pt x="4287" y="7192"/>
                    <a:pt x="4287" y="7275"/>
                  </a:cubicBezTo>
                  <a:lnTo>
                    <a:pt x="4287" y="8156"/>
                  </a:lnTo>
                  <a:cubicBezTo>
                    <a:pt x="4287" y="8323"/>
                    <a:pt x="4144" y="8454"/>
                    <a:pt x="3989" y="8454"/>
                  </a:cubicBezTo>
                  <a:cubicBezTo>
                    <a:pt x="3823" y="8454"/>
                    <a:pt x="3692" y="8323"/>
                    <a:pt x="3692" y="8156"/>
                  </a:cubicBezTo>
                  <a:lnTo>
                    <a:pt x="3692" y="7275"/>
                  </a:lnTo>
                  <a:cubicBezTo>
                    <a:pt x="3692" y="7192"/>
                    <a:pt x="3608" y="7120"/>
                    <a:pt x="3525" y="7120"/>
                  </a:cubicBezTo>
                  <a:lnTo>
                    <a:pt x="2918" y="7120"/>
                  </a:lnTo>
                  <a:cubicBezTo>
                    <a:pt x="1727" y="7120"/>
                    <a:pt x="727" y="6227"/>
                    <a:pt x="572" y="5061"/>
                  </a:cubicBezTo>
                  <a:lnTo>
                    <a:pt x="358" y="3322"/>
                  </a:lnTo>
                  <a:cubicBezTo>
                    <a:pt x="334" y="3156"/>
                    <a:pt x="441" y="3013"/>
                    <a:pt x="608" y="2989"/>
                  </a:cubicBezTo>
                  <a:cubicBezTo>
                    <a:pt x="616" y="2988"/>
                    <a:pt x="625" y="2988"/>
                    <a:pt x="633" y="2988"/>
                  </a:cubicBezTo>
                  <a:cubicBezTo>
                    <a:pt x="789" y="2988"/>
                    <a:pt x="918" y="3093"/>
                    <a:pt x="930" y="3251"/>
                  </a:cubicBezTo>
                  <a:lnTo>
                    <a:pt x="1156" y="4989"/>
                  </a:lnTo>
                  <a:cubicBezTo>
                    <a:pt x="1263" y="5882"/>
                    <a:pt x="2025" y="6537"/>
                    <a:pt x="2918" y="6537"/>
                  </a:cubicBezTo>
                  <a:lnTo>
                    <a:pt x="3644" y="6537"/>
                  </a:lnTo>
                  <a:cubicBezTo>
                    <a:pt x="3727" y="6537"/>
                    <a:pt x="3811" y="6466"/>
                    <a:pt x="3811" y="6370"/>
                  </a:cubicBezTo>
                  <a:cubicBezTo>
                    <a:pt x="3811" y="6287"/>
                    <a:pt x="3727" y="6204"/>
                    <a:pt x="3644" y="6204"/>
                  </a:cubicBezTo>
                  <a:lnTo>
                    <a:pt x="2918" y="6204"/>
                  </a:lnTo>
                  <a:cubicBezTo>
                    <a:pt x="2203" y="6204"/>
                    <a:pt x="1584" y="5668"/>
                    <a:pt x="1501" y="4953"/>
                  </a:cubicBezTo>
                  <a:lnTo>
                    <a:pt x="1275" y="3215"/>
                  </a:lnTo>
                  <a:cubicBezTo>
                    <a:pt x="1251" y="2929"/>
                    <a:pt x="1025" y="2727"/>
                    <a:pt x="775" y="2679"/>
                  </a:cubicBezTo>
                  <a:lnTo>
                    <a:pt x="775" y="1775"/>
                  </a:lnTo>
                  <a:cubicBezTo>
                    <a:pt x="775" y="1405"/>
                    <a:pt x="1072" y="1108"/>
                    <a:pt x="1441" y="1108"/>
                  </a:cubicBezTo>
                  <a:lnTo>
                    <a:pt x="1822" y="1108"/>
                  </a:lnTo>
                  <a:lnTo>
                    <a:pt x="1822" y="1370"/>
                  </a:lnTo>
                  <a:cubicBezTo>
                    <a:pt x="1822" y="1644"/>
                    <a:pt x="2037" y="1846"/>
                    <a:pt x="2299" y="1846"/>
                  </a:cubicBezTo>
                  <a:lnTo>
                    <a:pt x="2525" y="1846"/>
                  </a:lnTo>
                  <a:cubicBezTo>
                    <a:pt x="3037" y="1846"/>
                    <a:pt x="3430" y="1441"/>
                    <a:pt x="3430" y="941"/>
                  </a:cubicBezTo>
                  <a:lnTo>
                    <a:pt x="3430" y="929"/>
                  </a:lnTo>
                  <a:cubicBezTo>
                    <a:pt x="3430" y="417"/>
                    <a:pt x="3037" y="12"/>
                    <a:pt x="2525" y="12"/>
                  </a:cubicBezTo>
                  <a:lnTo>
                    <a:pt x="2299" y="12"/>
                  </a:lnTo>
                  <a:cubicBezTo>
                    <a:pt x="2037" y="12"/>
                    <a:pt x="1822" y="227"/>
                    <a:pt x="1822" y="489"/>
                  </a:cubicBezTo>
                  <a:lnTo>
                    <a:pt x="1822" y="762"/>
                  </a:lnTo>
                  <a:lnTo>
                    <a:pt x="1441" y="762"/>
                  </a:lnTo>
                  <a:cubicBezTo>
                    <a:pt x="870" y="762"/>
                    <a:pt x="429" y="1227"/>
                    <a:pt x="429" y="1775"/>
                  </a:cubicBezTo>
                  <a:lnTo>
                    <a:pt x="429" y="2715"/>
                  </a:lnTo>
                  <a:cubicBezTo>
                    <a:pt x="156" y="2810"/>
                    <a:pt x="1" y="3084"/>
                    <a:pt x="25" y="3382"/>
                  </a:cubicBezTo>
                  <a:lnTo>
                    <a:pt x="251" y="5120"/>
                  </a:lnTo>
                  <a:cubicBezTo>
                    <a:pt x="418" y="6466"/>
                    <a:pt x="1561" y="7478"/>
                    <a:pt x="2918" y="7478"/>
                  </a:cubicBezTo>
                  <a:lnTo>
                    <a:pt x="3358" y="7478"/>
                  </a:lnTo>
                  <a:lnTo>
                    <a:pt x="3358" y="8192"/>
                  </a:lnTo>
                  <a:cubicBezTo>
                    <a:pt x="3358" y="8466"/>
                    <a:pt x="3549" y="8728"/>
                    <a:pt x="3823" y="8799"/>
                  </a:cubicBezTo>
                  <a:lnTo>
                    <a:pt x="3823" y="9418"/>
                  </a:lnTo>
                  <a:cubicBezTo>
                    <a:pt x="3823" y="10597"/>
                    <a:pt x="4775" y="11550"/>
                    <a:pt x="5954" y="11550"/>
                  </a:cubicBezTo>
                  <a:lnTo>
                    <a:pt x="7799" y="11550"/>
                  </a:lnTo>
                  <a:cubicBezTo>
                    <a:pt x="8966" y="11550"/>
                    <a:pt x="9919" y="10597"/>
                    <a:pt x="9919" y="9418"/>
                  </a:cubicBezTo>
                  <a:lnTo>
                    <a:pt x="9919" y="8454"/>
                  </a:lnTo>
                  <a:cubicBezTo>
                    <a:pt x="10335" y="8430"/>
                    <a:pt x="10740" y="8252"/>
                    <a:pt x="11038" y="7930"/>
                  </a:cubicBezTo>
                  <a:cubicBezTo>
                    <a:pt x="11633" y="7335"/>
                    <a:pt x="11728" y="6382"/>
                    <a:pt x="11264" y="5668"/>
                  </a:cubicBezTo>
                  <a:cubicBezTo>
                    <a:pt x="11235" y="5624"/>
                    <a:pt x="11184" y="5598"/>
                    <a:pt x="11129" y="5598"/>
                  </a:cubicBezTo>
                  <a:cubicBezTo>
                    <a:pt x="11095" y="5598"/>
                    <a:pt x="11058" y="5609"/>
                    <a:pt x="11026" y="5632"/>
                  </a:cubicBezTo>
                  <a:cubicBezTo>
                    <a:pt x="10955" y="5668"/>
                    <a:pt x="10919" y="5775"/>
                    <a:pt x="10978" y="5870"/>
                  </a:cubicBezTo>
                  <a:cubicBezTo>
                    <a:pt x="11609" y="6799"/>
                    <a:pt x="10966" y="8109"/>
                    <a:pt x="9740" y="8109"/>
                  </a:cubicBezTo>
                  <a:cubicBezTo>
                    <a:pt x="8478" y="8109"/>
                    <a:pt x="7823" y="6549"/>
                    <a:pt x="8728" y="5632"/>
                  </a:cubicBezTo>
                  <a:cubicBezTo>
                    <a:pt x="9013" y="5347"/>
                    <a:pt x="9379" y="5201"/>
                    <a:pt x="9749" y="5201"/>
                  </a:cubicBezTo>
                  <a:cubicBezTo>
                    <a:pt x="10029" y="5201"/>
                    <a:pt x="10311" y="5285"/>
                    <a:pt x="10562" y="5454"/>
                  </a:cubicBezTo>
                  <a:cubicBezTo>
                    <a:pt x="10587" y="5466"/>
                    <a:pt x="10618" y="5473"/>
                    <a:pt x="10649" y="5473"/>
                  </a:cubicBezTo>
                  <a:cubicBezTo>
                    <a:pt x="10704" y="5473"/>
                    <a:pt x="10762" y="5452"/>
                    <a:pt x="10800" y="5406"/>
                  </a:cubicBezTo>
                  <a:cubicBezTo>
                    <a:pt x="10847" y="5334"/>
                    <a:pt x="10836" y="5227"/>
                    <a:pt x="10752" y="5168"/>
                  </a:cubicBezTo>
                  <a:cubicBezTo>
                    <a:pt x="10439" y="4961"/>
                    <a:pt x="10099" y="4867"/>
                    <a:pt x="9768" y="4867"/>
                  </a:cubicBezTo>
                  <a:cubicBezTo>
                    <a:pt x="8839" y="4867"/>
                    <a:pt x="7978" y="5606"/>
                    <a:pt x="7978" y="6668"/>
                  </a:cubicBezTo>
                  <a:cubicBezTo>
                    <a:pt x="7978" y="7609"/>
                    <a:pt x="8692" y="8371"/>
                    <a:pt x="9585" y="8454"/>
                  </a:cubicBezTo>
                  <a:lnTo>
                    <a:pt x="9585" y="9406"/>
                  </a:lnTo>
                  <a:cubicBezTo>
                    <a:pt x="9585" y="10395"/>
                    <a:pt x="8776" y="11192"/>
                    <a:pt x="7799" y="11192"/>
                  </a:cubicBezTo>
                  <a:lnTo>
                    <a:pt x="5954" y="11192"/>
                  </a:lnTo>
                  <a:cubicBezTo>
                    <a:pt x="4966" y="11192"/>
                    <a:pt x="4168" y="10395"/>
                    <a:pt x="4168" y="9406"/>
                  </a:cubicBezTo>
                  <a:lnTo>
                    <a:pt x="4168" y="8787"/>
                  </a:lnTo>
                  <a:cubicBezTo>
                    <a:pt x="4430" y="8704"/>
                    <a:pt x="4620" y="8466"/>
                    <a:pt x="4620" y="8168"/>
                  </a:cubicBezTo>
                  <a:lnTo>
                    <a:pt x="4620" y="7478"/>
                  </a:lnTo>
                  <a:lnTo>
                    <a:pt x="5073" y="7478"/>
                  </a:lnTo>
                  <a:cubicBezTo>
                    <a:pt x="6418" y="7478"/>
                    <a:pt x="7573" y="6466"/>
                    <a:pt x="7740" y="5120"/>
                  </a:cubicBezTo>
                  <a:lnTo>
                    <a:pt x="7954" y="3382"/>
                  </a:lnTo>
                  <a:cubicBezTo>
                    <a:pt x="7990" y="3096"/>
                    <a:pt x="7823" y="2834"/>
                    <a:pt x="7573" y="2727"/>
                  </a:cubicBezTo>
                  <a:lnTo>
                    <a:pt x="7573" y="1763"/>
                  </a:lnTo>
                  <a:cubicBezTo>
                    <a:pt x="7573" y="1191"/>
                    <a:pt x="7109" y="751"/>
                    <a:pt x="6561" y="751"/>
                  </a:cubicBezTo>
                  <a:lnTo>
                    <a:pt x="6168" y="751"/>
                  </a:lnTo>
                  <a:lnTo>
                    <a:pt x="6168" y="477"/>
                  </a:lnTo>
                  <a:cubicBezTo>
                    <a:pt x="6168" y="215"/>
                    <a:pt x="5966" y="0"/>
                    <a:pt x="5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endParaRPr sz="1789"/>
            </a:p>
          </p:txBody>
        </p:sp>
      </p:grpSp>
    </p:spTree>
    <p:extLst>
      <p:ext uri="{BB962C8B-B14F-4D97-AF65-F5344CB8AC3E}">
        <p14:creationId xmlns:p14="http://schemas.microsoft.com/office/powerpoint/2010/main" val="1460752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4;p32">
            <a:extLst>
              <a:ext uri="{FF2B5EF4-FFF2-40B4-BE49-F238E27FC236}">
                <a16:creationId xmlns:a16="http://schemas.microsoft.com/office/drawing/2014/main" id="{5ADE2597-0723-8F7E-8C91-E9613BC963E8}"/>
              </a:ext>
            </a:extLst>
          </p:cNvPr>
          <p:cNvSpPr txBox="1">
            <a:spLocks/>
          </p:cNvSpPr>
          <p:nvPr/>
        </p:nvSpPr>
        <p:spPr>
          <a:xfrm>
            <a:off x="2389001" y="2065753"/>
            <a:ext cx="4543407" cy="135269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CO" sz="3600" dirty="0">
                <a:latin typeface="Assistant"/>
                <a:ea typeface="Assistant"/>
                <a:cs typeface="Assistant"/>
                <a:sym typeface="Assistant"/>
              </a:rPr>
              <a:t>SEGUIMIENTO Y CONTROL</a:t>
            </a:r>
            <a:endParaRPr lang="es-CO" sz="3600" dirty="0"/>
          </a:p>
        </p:txBody>
      </p:sp>
      <p:sp>
        <p:nvSpPr>
          <p:cNvPr id="5" name="Google Shape;495;p32">
            <a:extLst>
              <a:ext uri="{FF2B5EF4-FFF2-40B4-BE49-F238E27FC236}">
                <a16:creationId xmlns:a16="http://schemas.microsoft.com/office/drawing/2014/main" id="{4DE87389-09BC-5900-E8A3-2DEA0296FBA6}"/>
              </a:ext>
            </a:extLst>
          </p:cNvPr>
          <p:cNvSpPr txBox="1">
            <a:spLocks/>
          </p:cNvSpPr>
          <p:nvPr/>
        </p:nvSpPr>
        <p:spPr>
          <a:xfrm>
            <a:off x="4275036" y="1404449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" sz="4000" dirty="0">
                <a:solidFill>
                  <a:schemeClr val="tx1"/>
                </a:solidFill>
              </a:rPr>
              <a:t>06</a:t>
            </a:r>
          </a:p>
        </p:txBody>
      </p:sp>
      <p:grpSp>
        <p:nvGrpSpPr>
          <p:cNvPr id="2" name="Google Shape;12371;p67">
            <a:extLst>
              <a:ext uri="{FF2B5EF4-FFF2-40B4-BE49-F238E27FC236}">
                <a16:creationId xmlns:a16="http://schemas.microsoft.com/office/drawing/2014/main" id="{57891FB1-E776-4A64-CDE0-954A3F3BBDFA}"/>
              </a:ext>
            </a:extLst>
          </p:cNvPr>
          <p:cNvGrpSpPr/>
          <p:nvPr/>
        </p:nvGrpSpPr>
        <p:grpSpPr>
          <a:xfrm>
            <a:off x="4288754" y="3245183"/>
            <a:ext cx="720000" cy="720000"/>
            <a:chOff x="6083810" y="1547297"/>
            <a:chExt cx="382819" cy="310788"/>
          </a:xfrm>
          <a:solidFill>
            <a:srgbClr val="AB1738"/>
          </a:solidFill>
        </p:grpSpPr>
        <p:sp>
          <p:nvSpPr>
            <p:cNvPr id="3" name="Google Shape;12372;p67">
              <a:extLst>
                <a:ext uri="{FF2B5EF4-FFF2-40B4-BE49-F238E27FC236}">
                  <a16:creationId xmlns:a16="http://schemas.microsoft.com/office/drawing/2014/main" id="{82F2F4DA-CA50-F25C-3466-AC9EC11EFAE0}"/>
                </a:ext>
              </a:extLst>
            </p:cNvPr>
            <p:cNvSpPr/>
            <p:nvPr/>
          </p:nvSpPr>
          <p:spPr>
            <a:xfrm>
              <a:off x="6083810" y="1547297"/>
              <a:ext cx="382819" cy="310788"/>
            </a:xfrm>
            <a:custGeom>
              <a:avLst/>
              <a:gdLst/>
              <a:ahLst/>
              <a:cxnLst/>
              <a:rect l="l" t="t" r="r" b="b"/>
              <a:pathLst>
                <a:path w="12027" h="9764" extrusionOk="0">
                  <a:moveTo>
                    <a:pt x="1834" y="334"/>
                  </a:moveTo>
                  <a:cubicBezTo>
                    <a:pt x="1834" y="334"/>
                    <a:pt x="1846" y="334"/>
                    <a:pt x="1846" y="358"/>
                  </a:cubicBezTo>
                  <a:lnTo>
                    <a:pt x="1846" y="1108"/>
                  </a:lnTo>
                  <a:cubicBezTo>
                    <a:pt x="1846" y="1108"/>
                    <a:pt x="1846" y="1132"/>
                    <a:pt x="1834" y="1132"/>
                  </a:cubicBezTo>
                  <a:lnTo>
                    <a:pt x="1465" y="1132"/>
                  </a:lnTo>
                  <a:cubicBezTo>
                    <a:pt x="1465" y="1132"/>
                    <a:pt x="1453" y="1132"/>
                    <a:pt x="1453" y="1108"/>
                  </a:cubicBezTo>
                  <a:lnTo>
                    <a:pt x="1453" y="358"/>
                  </a:lnTo>
                  <a:lnTo>
                    <a:pt x="1834" y="334"/>
                  </a:lnTo>
                  <a:close/>
                  <a:moveTo>
                    <a:pt x="10502" y="334"/>
                  </a:moveTo>
                  <a:cubicBezTo>
                    <a:pt x="10502" y="334"/>
                    <a:pt x="10514" y="334"/>
                    <a:pt x="10514" y="358"/>
                  </a:cubicBezTo>
                  <a:lnTo>
                    <a:pt x="10514" y="1108"/>
                  </a:lnTo>
                  <a:cubicBezTo>
                    <a:pt x="10514" y="1108"/>
                    <a:pt x="10514" y="1132"/>
                    <a:pt x="10502" y="1132"/>
                  </a:cubicBezTo>
                  <a:lnTo>
                    <a:pt x="10133" y="1132"/>
                  </a:lnTo>
                  <a:cubicBezTo>
                    <a:pt x="10133" y="1132"/>
                    <a:pt x="10109" y="1132"/>
                    <a:pt x="10109" y="1108"/>
                  </a:cubicBezTo>
                  <a:lnTo>
                    <a:pt x="10109" y="358"/>
                  </a:lnTo>
                  <a:lnTo>
                    <a:pt x="10502" y="334"/>
                  </a:lnTo>
                  <a:close/>
                  <a:moveTo>
                    <a:pt x="11229" y="1096"/>
                  </a:moveTo>
                  <a:cubicBezTo>
                    <a:pt x="11443" y="1096"/>
                    <a:pt x="11621" y="1274"/>
                    <a:pt x="11621" y="1477"/>
                  </a:cubicBezTo>
                  <a:lnTo>
                    <a:pt x="11621" y="9013"/>
                  </a:lnTo>
                  <a:cubicBezTo>
                    <a:pt x="11645" y="9240"/>
                    <a:pt x="11467" y="9406"/>
                    <a:pt x="11264" y="9406"/>
                  </a:cubicBezTo>
                  <a:lnTo>
                    <a:pt x="727" y="9406"/>
                  </a:lnTo>
                  <a:cubicBezTo>
                    <a:pt x="513" y="9406"/>
                    <a:pt x="334" y="9228"/>
                    <a:pt x="334" y="9013"/>
                  </a:cubicBezTo>
                  <a:lnTo>
                    <a:pt x="334" y="1477"/>
                  </a:lnTo>
                  <a:cubicBezTo>
                    <a:pt x="334" y="1274"/>
                    <a:pt x="513" y="1096"/>
                    <a:pt x="727" y="1096"/>
                  </a:cubicBezTo>
                  <a:lnTo>
                    <a:pt x="1108" y="1096"/>
                  </a:lnTo>
                  <a:lnTo>
                    <a:pt x="1108" y="1108"/>
                  </a:lnTo>
                  <a:cubicBezTo>
                    <a:pt x="1108" y="1322"/>
                    <a:pt x="1275" y="1465"/>
                    <a:pt x="1465" y="1465"/>
                  </a:cubicBezTo>
                  <a:lnTo>
                    <a:pt x="1834" y="1465"/>
                  </a:lnTo>
                  <a:cubicBezTo>
                    <a:pt x="2049" y="1465"/>
                    <a:pt x="2192" y="1298"/>
                    <a:pt x="2192" y="1108"/>
                  </a:cubicBezTo>
                  <a:lnTo>
                    <a:pt x="2192" y="1096"/>
                  </a:lnTo>
                  <a:lnTo>
                    <a:pt x="9752" y="1096"/>
                  </a:lnTo>
                  <a:lnTo>
                    <a:pt x="9752" y="1108"/>
                  </a:lnTo>
                  <a:cubicBezTo>
                    <a:pt x="9752" y="1322"/>
                    <a:pt x="9919" y="1465"/>
                    <a:pt x="10109" y="1465"/>
                  </a:cubicBezTo>
                  <a:lnTo>
                    <a:pt x="10490" y="1465"/>
                  </a:lnTo>
                  <a:cubicBezTo>
                    <a:pt x="10693" y="1465"/>
                    <a:pt x="10848" y="1298"/>
                    <a:pt x="10848" y="1108"/>
                  </a:cubicBezTo>
                  <a:lnTo>
                    <a:pt x="10848" y="1096"/>
                  </a:lnTo>
                  <a:close/>
                  <a:moveTo>
                    <a:pt x="1489" y="0"/>
                  </a:moveTo>
                  <a:cubicBezTo>
                    <a:pt x="1287" y="0"/>
                    <a:pt x="1132" y="155"/>
                    <a:pt x="1132" y="358"/>
                  </a:cubicBezTo>
                  <a:lnTo>
                    <a:pt x="1132" y="739"/>
                  </a:lnTo>
                  <a:lnTo>
                    <a:pt x="751" y="739"/>
                  </a:lnTo>
                  <a:cubicBezTo>
                    <a:pt x="346" y="739"/>
                    <a:pt x="1" y="1072"/>
                    <a:pt x="1" y="1489"/>
                  </a:cubicBezTo>
                  <a:lnTo>
                    <a:pt x="1" y="9013"/>
                  </a:lnTo>
                  <a:cubicBezTo>
                    <a:pt x="1" y="9418"/>
                    <a:pt x="334" y="9764"/>
                    <a:pt x="751" y="9764"/>
                  </a:cubicBezTo>
                  <a:lnTo>
                    <a:pt x="11288" y="9764"/>
                  </a:lnTo>
                  <a:cubicBezTo>
                    <a:pt x="11693" y="9764"/>
                    <a:pt x="12026" y="9430"/>
                    <a:pt x="12026" y="9013"/>
                  </a:cubicBezTo>
                  <a:lnTo>
                    <a:pt x="12026" y="1489"/>
                  </a:lnTo>
                  <a:cubicBezTo>
                    <a:pt x="12002" y="1084"/>
                    <a:pt x="11657" y="739"/>
                    <a:pt x="11264" y="739"/>
                  </a:cubicBezTo>
                  <a:lnTo>
                    <a:pt x="10871" y="739"/>
                  </a:lnTo>
                  <a:lnTo>
                    <a:pt x="10871" y="358"/>
                  </a:lnTo>
                  <a:cubicBezTo>
                    <a:pt x="10871" y="143"/>
                    <a:pt x="10705" y="0"/>
                    <a:pt x="10514" y="0"/>
                  </a:cubicBezTo>
                  <a:lnTo>
                    <a:pt x="10145" y="0"/>
                  </a:lnTo>
                  <a:cubicBezTo>
                    <a:pt x="9931" y="0"/>
                    <a:pt x="9788" y="155"/>
                    <a:pt x="9788" y="358"/>
                  </a:cubicBezTo>
                  <a:lnTo>
                    <a:pt x="9788" y="739"/>
                  </a:lnTo>
                  <a:lnTo>
                    <a:pt x="2227" y="739"/>
                  </a:lnTo>
                  <a:lnTo>
                    <a:pt x="2227" y="358"/>
                  </a:lnTo>
                  <a:cubicBezTo>
                    <a:pt x="2227" y="143"/>
                    <a:pt x="2061" y="0"/>
                    <a:pt x="187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Google Shape;12373;p67">
              <a:extLst>
                <a:ext uri="{FF2B5EF4-FFF2-40B4-BE49-F238E27FC236}">
                  <a16:creationId xmlns:a16="http://schemas.microsoft.com/office/drawing/2014/main" id="{69621471-FF03-01F4-AC0E-FC24F21C7B3D}"/>
                </a:ext>
              </a:extLst>
            </p:cNvPr>
            <p:cNvSpPr/>
            <p:nvPr/>
          </p:nvSpPr>
          <p:spPr>
            <a:xfrm>
              <a:off x="6106950" y="1606787"/>
              <a:ext cx="334661" cy="11395"/>
            </a:xfrm>
            <a:custGeom>
              <a:avLst/>
              <a:gdLst/>
              <a:ahLst/>
              <a:cxnLst/>
              <a:rect l="l" t="t" r="r" b="b"/>
              <a:pathLst>
                <a:path w="10514" h="358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0335" y="358"/>
                  </a:lnTo>
                  <a:cubicBezTo>
                    <a:pt x="10442" y="358"/>
                    <a:pt x="10513" y="286"/>
                    <a:pt x="10513" y="179"/>
                  </a:cubicBezTo>
                  <a:cubicBezTo>
                    <a:pt x="10513" y="72"/>
                    <a:pt x="10442" y="1"/>
                    <a:pt x="10335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Google Shape;12374;p67">
              <a:extLst>
                <a:ext uri="{FF2B5EF4-FFF2-40B4-BE49-F238E27FC236}">
                  <a16:creationId xmlns:a16="http://schemas.microsoft.com/office/drawing/2014/main" id="{65945E46-9D7B-DA34-4B16-6ADE299F44E9}"/>
                </a:ext>
              </a:extLst>
            </p:cNvPr>
            <p:cNvSpPr/>
            <p:nvPr/>
          </p:nvSpPr>
          <p:spPr>
            <a:xfrm>
              <a:off x="6124743" y="1655296"/>
              <a:ext cx="47427" cy="11395"/>
            </a:xfrm>
            <a:custGeom>
              <a:avLst/>
              <a:gdLst/>
              <a:ahLst/>
              <a:cxnLst/>
              <a:rect l="l" t="t" r="r" b="b"/>
              <a:pathLst>
                <a:path w="1490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310" y="358"/>
                  </a:lnTo>
                  <a:cubicBezTo>
                    <a:pt x="1418" y="358"/>
                    <a:pt x="1489" y="275"/>
                    <a:pt x="1489" y="179"/>
                  </a:cubicBezTo>
                  <a:cubicBezTo>
                    <a:pt x="1489" y="72"/>
                    <a:pt x="1406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Google Shape;12375;p67">
              <a:extLst>
                <a:ext uri="{FF2B5EF4-FFF2-40B4-BE49-F238E27FC236}">
                  <a16:creationId xmlns:a16="http://schemas.microsoft.com/office/drawing/2014/main" id="{BDB3DF7D-DD40-9744-F250-F2979A843B1E}"/>
                </a:ext>
              </a:extLst>
            </p:cNvPr>
            <p:cNvSpPr/>
            <p:nvPr/>
          </p:nvSpPr>
          <p:spPr>
            <a:xfrm>
              <a:off x="6208520" y="1655296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1"/>
                  </a:moveTo>
                  <a:cubicBezTo>
                    <a:pt x="83" y="1"/>
                    <a:pt x="0" y="72"/>
                    <a:pt x="0" y="179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310" y="358"/>
                  </a:lnTo>
                  <a:cubicBezTo>
                    <a:pt x="1417" y="358"/>
                    <a:pt x="1488" y="275"/>
                    <a:pt x="1488" y="179"/>
                  </a:cubicBezTo>
                  <a:cubicBezTo>
                    <a:pt x="1488" y="72"/>
                    <a:pt x="1405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Google Shape;12376;p67">
              <a:extLst>
                <a:ext uri="{FF2B5EF4-FFF2-40B4-BE49-F238E27FC236}">
                  <a16:creationId xmlns:a16="http://schemas.microsoft.com/office/drawing/2014/main" id="{EFBA02B8-5A13-344C-5A78-7EB13DE7C2DF}"/>
                </a:ext>
              </a:extLst>
            </p:cNvPr>
            <p:cNvSpPr/>
            <p:nvPr/>
          </p:nvSpPr>
          <p:spPr>
            <a:xfrm>
              <a:off x="6376391" y="1655296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310" y="358"/>
                  </a:lnTo>
                  <a:cubicBezTo>
                    <a:pt x="1417" y="358"/>
                    <a:pt x="1489" y="275"/>
                    <a:pt x="1489" y="179"/>
                  </a:cubicBezTo>
                  <a:cubicBezTo>
                    <a:pt x="1489" y="72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Google Shape;12377;p67">
              <a:extLst>
                <a:ext uri="{FF2B5EF4-FFF2-40B4-BE49-F238E27FC236}">
                  <a16:creationId xmlns:a16="http://schemas.microsoft.com/office/drawing/2014/main" id="{7A7D4281-E5A0-0F20-1C99-AC53DFF577C1}"/>
                </a:ext>
              </a:extLst>
            </p:cNvPr>
            <p:cNvSpPr/>
            <p:nvPr/>
          </p:nvSpPr>
          <p:spPr>
            <a:xfrm>
              <a:off x="6124743" y="1703041"/>
              <a:ext cx="47427" cy="11427"/>
            </a:xfrm>
            <a:custGeom>
              <a:avLst/>
              <a:gdLst/>
              <a:ahLst/>
              <a:cxnLst/>
              <a:rect l="l" t="t" r="r" b="b"/>
              <a:pathLst>
                <a:path w="1490" h="359" extrusionOk="0">
                  <a:moveTo>
                    <a:pt x="179" y="1"/>
                  </a:moveTo>
                  <a:cubicBezTo>
                    <a:pt x="72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310" y="358"/>
                  </a:lnTo>
                  <a:cubicBezTo>
                    <a:pt x="1418" y="358"/>
                    <a:pt x="1489" y="275"/>
                    <a:pt x="1489" y="180"/>
                  </a:cubicBezTo>
                  <a:cubicBezTo>
                    <a:pt x="1489" y="72"/>
                    <a:pt x="1406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12378;p67">
              <a:extLst>
                <a:ext uri="{FF2B5EF4-FFF2-40B4-BE49-F238E27FC236}">
                  <a16:creationId xmlns:a16="http://schemas.microsoft.com/office/drawing/2014/main" id="{A06B75F5-0DCE-7DCA-E392-FE2D6EC6FA3E}"/>
                </a:ext>
              </a:extLst>
            </p:cNvPr>
            <p:cNvSpPr/>
            <p:nvPr/>
          </p:nvSpPr>
          <p:spPr>
            <a:xfrm>
              <a:off x="6292646" y="1703041"/>
              <a:ext cx="47395" cy="11427"/>
            </a:xfrm>
            <a:custGeom>
              <a:avLst/>
              <a:gdLst/>
              <a:ahLst/>
              <a:cxnLst/>
              <a:rect l="l" t="t" r="r" b="b"/>
              <a:pathLst>
                <a:path w="1489" h="359" extrusionOk="0">
                  <a:moveTo>
                    <a:pt x="179" y="1"/>
                  </a:moveTo>
                  <a:cubicBezTo>
                    <a:pt x="72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10" y="358"/>
                  </a:lnTo>
                  <a:cubicBezTo>
                    <a:pt x="1405" y="358"/>
                    <a:pt x="1489" y="275"/>
                    <a:pt x="1489" y="180"/>
                  </a:cubicBezTo>
                  <a:cubicBezTo>
                    <a:pt x="1489" y="72"/>
                    <a:pt x="1405" y="1"/>
                    <a:pt x="1310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Google Shape;12379;p67">
              <a:extLst>
                <a:ext uri="{FF2B5EF4-FFF2-40B4-BE49-F238E27FC236}">
                  <a16:creationId xmlns:a16="http://schemas.microsoft.com/office/drawing/2014/main" id="{4AAA387A-CBDF-1595-EA18-313DD28DD3F9}"/>
                </a:ext>
              </a:extLst>
            </p:cNvPr>
            <p:cNvSpPr/>
            <p:nvPr/>
          </p:nvSpPr>
          <p:spPr>
            <a:xfrm>
              <a:off x="6124743" y="1750818"/>
              <a:ext cx="47427" cy="11395"/>
            </a:xfrm>
            <a:custGeom>
              <a:avLst/>
              <a:gdLst/>
              <a:ahLst/>
              <a:cxnLst/>
              <a:rect l="l" t="t" r="r" b="b"/>
              <a:pathLst>
                <a:path w="1490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7"/>
                    <a:pt x="179" y="357"/>
                  </a:cubicBezTo>
                  <a:lnTo>
                    <a:pt x="1310" y="357"/>
                  </a:lnTo>
                  <a:cubicBezTo>
                    <a:pt x="1418" y="357"/>
                    <a:pt x="1489" y="286"/>
                    <a:pt x="1489" y="179"/>
                  </a:cubicBezTo>
                  <a:cubicBezTo>
                    <a:pt x="1489" y="72"/>
                    <a:pt x="1406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Google Shape;12380;p67">
              <a:extLst>
                <a:ext uri="{FF2B5EF4-FFF2-40B4-BE49-F238E27FC236}">
                  <a16:creationId xmlns:a16="http://schemas.microsoft.com/office/drawing/2014/main" id="{F6A9BC80-5D40-6C42-CF46-BDFB08E2DD65}"/>
                </a:ext>
              </a:extLst>
            </p:cNvPr>
            <p:cNvSpPr/>
            <p:nvPr/>
          </p:nvSpPr>
          <p:spPr>
            <a:xfrm>
              <a:off x="6208520" y="1750818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0"/>
                  </a:moveTo>
                  <a:cubicBezTo>
                    <a:pt x="83" y="0"/>
                    <a:pt x="0" y="72"/>
                    <a:pt x="0" y="179"/>
                  </a:cubicBezTo>
                  <a:cubicBezTo>
                    <a:pt x="0" y="286"/>
                    <a:pt x="83" y="357"/>
                    <a:pt x="179" y="357"/>
                  </a:cubicBezTo>
                  <a:lnTo>
                    <a:pt x="1310" y="357"/>
                  </a:lnTo>
                  <a:cubicBezTo>
                    <a:pt x="1417" y="357"/>
                    <a:pt x="1488" y="286"/>
                    <a:pt x="1488" y="179"/>
                  </a:cubicBezTo>
                  <a:cubicBezTo>
                    <a:pt x="1488" y="72"/>
                    <a:pt x="1405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Google Shape;12381;p67">
              <a:extLst>
                <a:ext uri="{FF2B5EF4-FFF2-40B4-BE49-F238E27FC236}">
                  <a16:creationId xmlns:a16="http://schemas.microsoft.com/office/drawing/2014/main" id="{6A32A129-A247-CE71-9699-1AE9AE754FD0}"/>
                </a:ext>
              </a:extLst>
            </p:cNvPr>
            <p:cNvSpPr/>
            <p:nvPr/>
          </p:nvSpPr>
          <p:spPr>
            <a:xfrm>
              <a:off x="6376391" y="1750818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7"/>
                    <a:pt x="179" y="357"/>
                  </a:cubicBezTo>
                  <a:lnTo>
                    <a:pt x="1310" y="357"/>
                  </a:lnTo>
                  <a:cubicBezTo>
                    <a:pt x="1417" y="357"/>
                    <a:pt x="1489" y="286"/>
                    <a:pt x="1489" y="179"/>
                  </a:cubicBezTo>
                  <a:cubicBezTo>
                    <a:pt x="1489" y="72"/>
                    <a:pt x="1417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Google Shape;12382;p67">
              <a:extLst>
                <a:ext uri="{FF2B5EF4-FFF2-40B4-BE49-F238E27FC236}">
                  <a16:creationId xmlns:a16="http://schemas.microsoft.com/office/drawing/2014/main" id="{6EA2BEEF-7A2C-E2B8-369D-46BE9DEC05FB}"/>
                </a:ext>
              </a:extLst>
            </p:cNvPr>
            <p:cNvSpPr/>
            <p:nvPr/>
          </p:nvSpPr>
          <p:spPr>
            <a:xfrm>
              <a:off x="6208520" y="1798563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0"/>
                  </a:moveTo>
                  <a:cubicBezTo>
                    <a:pt x="83" y="0"/>
                    <a:pt x="0" y="72"/>
                    <a:pt x="0" y="179"/>
                  </a:cubicBezTo>
                  <a:cubicBezTo>
                    <a:pt x="0" y="286"/>
                    <a:pt x="83" y="357"/>
                    <a:pt x="179" y="357"/>
                  </a:cubicBezTo>
                  <a:lnTo>
                    <a:pt x="1310" y="357"/>
                  </a:lnTo>
                  <a:cubicBezTo>
                    <a:pt x="1417" y="357"/>
                    <a:pt x="1488" y="286"/>
                    <a:pt x="1488" y="179"/>
                  </a:cubicBezTo>
                  <a:cubicBezTo>
                    <a:pt x="1488" y="72"/>
                    <a:pt x="1405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Google Shape;12383;p67">
              <a:extLst>
                <a:ext uri="{FF2B5EF4-FFF2-40B4-BE49-F238E27FC236}">
                  <a16:creationId xmlns:a16="http://schemas.microsoft.com/office/drawing/2014/main" id="{31154972-A25E-8615-EF12-7DE49D688FB4}"/>
                </a:ext>
              </a:extLst>
            </p:cNvPr>
            <p:cNvSpPr/>
            <p:nvPr/>
          </p:nvSpPr>
          <p:spPr>
            <a:xfrm>
              <a:off x="6292646" y="1798563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lnTo>
                    <a:pt x="1310" y="357"/>
                  </a:lnTo>
                  <a:cubicBezTo>
                    <a:pt x="1405" y="357"/>
                    <a:pt x="1489" y="286"/>
                    <a:pt x="1489" y="179"/>
                  </a:cubicBezTo>
                  <a:cubicBezTo>
                    <a:pt x="1489" y="72"/>
                    <a:pt x="1405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Google Shape;12384;p67">
              <a:extLst>
                <a:ext uri="{FF2B5EF4-FFF2-40B4-BE49-F238E27FC236}">
                  <a16:creationId xmlns:a16="http://schemas.microsoft.com/office/drawing/2014/main" id="{02A793D4-4705-4AFC-60FE-F1E770F25ADD}"/>
                </a:ext>
              </a:extLst>
            </p:cNvPr>
            <p:cNvSpPr/>
            <p:nvPr/>
          </p:nvSpPr>
          <p:spPr>
            <a:xfrm>
              <a:off x="6376391" y="1798563"/>
              <a:ext cx="47395" cy="11395"/>
            </a:xfrm>
            <a:custGeom>
              <a:avLst/>
              <a:gdLst/>
              <a:ahLst/>
              <a:cxnLst/>
              <a:rect l="l" t="t" r="r" b="b"/>
              <a:pathLst>
                <a:path w="1489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7"/>
                    <a:pt x="179" y="357"/>
                  </a:cubicBezTo>
                  <a:lnTo>
                    <a:pt x="1310" y="357"/>
                  </a:lnTo>
                  <a:cubicBezTo>
                    <a:pt x="1417" y="357"/>
                    <a:pt x="1489" y="286"/>
                    <a:pt x="1489" y="179"/>
                  </a:cubicBezTo>
                  <a:cubicBezTo>
                    <a:pt x="1489" y="72"/>
                    <a:pt x="1417" y="0"/>
                    <a:pt x="131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Google Shape;12385;p67">
              <a:extLst>
                <a:ext uri="{FF2B5EF4-FFF2-40B4-BE49-F238E27FC236}">
                  <a16:creationId xmlns:a16="http://schemas.microsoft.com/office/drawing/2014/main" id="{18ABEE2A-558A-74E6-3881-E4BCE929FA2E}"/>
                </a:ext>
              </a:extLst>
            </p:cNvPr>
            <p:cNvSpPr/>
            <p:nvPr/>
          </p:nvSpPr>
          <p:spPr>
            <a:xfrm>
              <a:off x="6207756" y="1690723"/>
              <a:ext cx="48923" cy="35108"/>
            </a:xfrm>
            <a:custGeom>
              <a:avLst/>
              <a:gdLst/>
              <a:ahLst/>
              <a:cxnLst/>
              <a:rect l="l" t="t" r="r" b="b"/>
              <a:pathLst>
                <a:path w="1537" h="1103" extrusionOk="0">
                  <a:moveTo>
                    <a:pt x="1328" y="1"/>
                  </a:moveTo>
                  <a:cubicBezTo>
                    <a:pt x="1283" y="1"/>
                    <a:pt x="1239" y="19"/>
                    <a:pt x="1203" y="55"/>
                  </a:cubicBezTo>
                  <a:lnTo>
                    <a:pt x="584" y="686"/>
                  </a:lnTo>
                  <a:lnTo>
                    <a:pt x="322" y="436"/>
                  </a:lnTo>
                  <a:cubicBezTo>
                    <a:pt x="286" y="394"/>
                    <a:pt x="241" y="373"/>
                    <a:pt x="197" y="373"/>
                  </a:cubicBezTo>
                  <a:cubicBezTo>
                    <a:pt x="152" y="373"/>
                    <a:pt x="107" y="394"/>
                    <a:pt x="72" y="436"/>
                  </a:cubicBezTo>
                  <a:cubicBezTo>
                    <a:pt x="0" y="507"/>
                    <a:pt x="0" y="614"/>
                    <a:pt x="72" y="686"/>
                  </a:cubicBezTo>
                  <a:lnTo>
                    <a:pt x="441" y="1055"/>
                  </a:lnTo>
                  <a:cubicBezTo>
                    <a:pt x="477" y="1078"/>
                    <a:pt x="512" y="1102"/>
                    <a:pt x="560" y="1102"/>
                  </a:cubicBezTo>
                  <a:cubicBezTo>
                    <a:pt x="607" y="1102"/>
                    <a:pt x="655" y="1078"/>
                    <a:pt x="679" y="1055"/>
                  </a:cubicBezTo>
                  <a:lnTo>
                    <a:pt x="1441" y="293"/>
                  </a:lnTo>
                  <a:cubicBezTo>
                    <a:pt x="1536" y="233"/>
                    <a:pt x="1536" y="138"/>
                    <a:pt x="1453" y="55"/>
                  </a:cubicBezTo>
                  <a:cubicBezTo>
                    <a:pt x="1417" y="19"/>
                    <a:pt x="1372" y="1"/>
                    <a:pt x="132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Google Shape;12386;p67">
              <a:extLst>
                <a:ext uri="{FF2B5EF4-FFF2-40B4-BE49-F238E27FC236}">
                  <a16:creationId xmlns:a16="http://schemas.microsoft.com/office/drawing/2014/main" id="{0D014194-F24D-CE5A-5730-0CDC2AB5304E}"/>
                </a:ext>
              </a:extLst>
            </p:cNvPr>
            <p:cNvSpPr/>
            <p:nvPr/>
          </p:nvSpPr>
          <p:spPr>
            <a:xfrm>
              <a:off x="6376009" y="1690723"/>
              <a:ext cx="48159" cy="35108"/>
            </a:xfrm>
            <a:custGeom>
              <a:avLst/>
              <a:gdLst/>
              <a:ahLst/>
              <a:cxnLst/>
              <a:rect l="l" t="t" r="r" b="b"/>
              <a:pathLst>
                <a:path w="1513" h="1103" extrusionOk="0">
                  <a:moveTo>
                    <a:pt x="1328" y="1"/>
                  </a:moveTo>
                  <a:cubicBezTo>
                    <a:pt x="1284" y="1"/>
                    <a:pt x="1239" y="19"/>
                    <a:pt x="1203" y="55"/>
                  </a:cubicBezTo>
                  <a:lnTo>
                    <a:pt x="572" y="686"/>
                  </a:lnTo>
                  <a:lnTo>
                    <a:pt x="322" y="436"/>
                  </a:lnTo>
                  <a:cubicBezTo>
                    <a:pt x="286" y="394"/>
                    <a:pt x="242" y="373"/>
                    <a:pt x="197" y="373"/>
                  </a:cubicBezTo>
                  <a:cubicBezTo>
                    <a:pt x="152" y="373"/>
                    <a:pt x="108" y="394"/>
                    <a:pt x="72" y="436"/>
                  </a:cubicBezTo>
                  <a:cubicBezTo>
                    <a:pt x="1" y="507"/>
                    <a:pt x="1" y="614"/>
                    <a:pt x="72" y="686"/>
                  </a:cubicBezTo>
                  <a:lnTo>
                    <a:pt x="441" y="1055"/>
                  </a:lnTo>
                  <a:cubicBezTo>
                    <a:pt x="477" y="1078"/>
                    <a:pt x="513" y="1102"/>
                    <a:pt x="560" y="1102"/>
                  </a:cubicBezTo>
                  <a:cubicBezTo>
                    <a:pt x="608" y="1102"/>
                    <a:pt x="644" y="1078"/>
                    <a:pt x="679" y="1055"/>
                  </a:cubicBezTo>
                  <a:lnTo>
                    <a:pt x="1441" y="293"/>
                  </a:lnTo>
                  <a:cubicBezTo>
                    <a:pt x="1513" y="233"/>
                    <a:pt x="1513" y="138"/>
                    <a:pt x="1453" y="55"/>
                  </a:cubicBezTo>
                  <a:cubicBezTo>
                    <a:pt x="1417" y="19"/>
                    <a:pt x="1373" y="1"/>
                    <a:pt x="1328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Google Shape;12387;p67">
              <a:extLst>
                <a:ext uri="{FF2B5EF4-FFF2-40B4-BE49-F238E27FC236}">
                  <a16:creationId xmlns:a16="http://schemas.microsoft.com/office/drawing/2014/main" id="{6CF8D709-0C10-C6C1-39F3-080B9C589281}"/>
                </a:ext>
              </a:extLst>
            </p:cNvPr>
            <p:cNvSpPr/>
            <p:nvPr/>
          </p:nvSpPr>
          <p:spPr>
            <a:xfrm>
              <a:off x="6291500" y="1738595"/>
              <a:ext cx="48923" cy="34981"/>
            </a:xfrm>
            <a:custGeom>
              <a:avLst/>
              <a:gdLst/>
              <a:ahLst/>
              <a:cxnLst/>
              <a:rect l="l" t="t" r="r" b="b"/>
              <a:pathLst>
                <a:path w="1537" h="1099" extrusionOk="0">
                  <a:moveTo>
                    <a:pt x="1334" y="0"/>
                  </a:moveTo>
                  <a:cubicBezTo>
                    <a:pt x="1289" y="0"/>
                    <a:pt x="1245" y="21"/>
                    <a:pt x="1203" y="63"/>
                  </a:cubicBezTo>
                  <a:lnTo>
                    <a:pt x="584" y="682"/>
                  </a:lnTo>
                  <a:lnTo>
                    <a:pt x="322" y="432"/>
                  </a:lnTo>
                  <a:cubicBezTo>
                    <a:pt x="286" y="396"/>
                    <a:pt x="242" y="378"/>
                    <a:pt x="197" y="378"/>
                  </a:cubicBezTo>
                  <a:cubicBezTo>
                    <a:pt x="152" y="378"/>
                    <a:pt x="108" y="396"/>
                    <a:pt x="72" y="432"/>
                  </a:cubicBezTo>
                  <a:cubicBezTo>
                    <a:pt x="1" y="503"/>
                    <a:pt x="1" y="610"/>
                    <a:pt x="72" y="682"/>
                  </a:cubicBezTo>
                  <a:lnTo>
                    <a:pt x="441" y="1051"/>
                  </a:lnTo>
                  <a:cubicBezTo>
                    <a:pt x="477" y="1087"/>
                    <a:pt x="524" y="1098"/>
                    <a:pt x="560" y="1098"/>
                  </a:cubicBezTo>
                  <a:cubicBezTo>
                    <a:pt x="608" y="1098"/>
                    <a:pt x="655" y="1087"/>
                    <a:pt x="679" y="1051"/>
                  </a:cubicBezTo>
                  <a:lnTo>
                    <a:pt x="1441" y="301"/>
                  </a:lnTo>
                  <a:cubicBezTo>
                    <a:pt x="1536" y="241"/>
                    <a:pt x="1536" y="134"/>
                    <a:pt x="1465" y="63"/>
                  </a:cubicBezTo>
                  <a:cubicBezTo>
                    <a:pt x="1423" y="21"/>
                    <a:pt x="137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Google Shape;12388;p67">
              <a:extLst>
                <a:ext uri="{FF2B5EF4-FFF2-40B4-BE49-F238E27FC236}">
                  <a16:creationId xmlns:a16="http://schemas.microsoft.com/office/drawing/2014/main" id="{5CC9A308-829D-31E2-6015-F869A05D11EB}"/>
                </a:ext>
              </a:extLst>
            </p:cNvPr>
            <p:cNvSpPr/>
            <p:nvPr/>
          </p:nvSpPr>
          <p:spPr>
            <a:xfrm>
              <a:off x="6123629" y="1786627"/>
              <a:ext cx="48891" cy="34695"/>
            </a:xfrm>
            <a:custGeom>
              <a:avLst/>
              <a:gdLst/>
              <a:ahLst/>
              <a:cxnLst/>
              <a:rect l="l" t="t" r="r" b="b"/>
              <a:pathLst>
                <a:path w="1536" h="1090" extrusionOk="0">
                  <a:moveTo>
                    <a:pt x="1340" y="0"/>
                  </a:moveTo>
                  <a:cubicBezTo>
                    <a:pt x="1295" y="0"/>
                    <a:pt x="1250" y="18"/>
                    <a:pt x="1215" y="54"/>
                  </a:cubicBezTo>
                  <a:lnTo>
                    <a:pt x="583" y="673"/>
                  </a:lnTo>
                  <a:lnTo>
                    <a:pt x="333" y="423"/>
                  </a:lnTo>
                  <a:cubicBezTo>
                    <a:pt x="298" y="387"/>
                    <a:pt x="253" y="369"/>
                    <a:pt x="208" y="369"/>
                  </a:cubicBezTo>
                  <a:cubicBezTo>
                    <a:pt x="164" y="369"/>
                    <a:pt x="119" y="387"/>
                    <a:pt x="83" y="423"/>
                  </a:cubicBezTo>
                  <a:cubicBezTo>
                    <a:pt x="0" y="494"/>
                    <a:pt x="0" y="601"/>
                    <a:pt x="83" y="673"/>
                  </a:cubicBezTo>
                  <a:lnTo>
                    <a:pt x="453" y="1042"/>
                  </a:lnTo>
                  <a:cubicBezTo>
                    <a:pt x="476" y="1078"/>
                    <a:pt x="524" y="1090"/>
                    <a:pt x="572" y="1090"/>
                  </a:cubicBezTo>
                  <a:cubicBezTo>
                    <a:pt x="619" y="1090"/>
                    <a:pt x="655" y="1078"/>
                    <a:pt x="691" y="1042"/>
                  </a:cubicBezTo>
                  <a:lnTo>
                    <a:pt x="1453" y="292"/>
                  </a:lnTo>
                  <a:cubicBezTo>
                    <a:pt x="1536" y="232"/>
                    <a:pt x="1536" y="125"/>
                    <a:pt x="1465" y="54"/>
                  </a:cubicBezTo>
                  <a:cubicBezTo>
                    <a:pt x="1429" y="18"/>
                    <a:pt x="1384" y="0"/>
                    <a:pt x="134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Google Shape;12389;p67">
              <a:extLst>
                <a:ext uri="{FF2B5EF4-FFF2-40B4-BE49-F238E27FC236}">
                  <a16:creationId xmlns:a16="http://schemas.microsoft.com/office/drawing/2014/main" id="{62A750B7-5811-F4DF-8862-45898E825356}"/>
                </a:ext>
              </a:extLst>
            </p:cNvPr>
            <p:cNvSpPr/>
            <p:nvPr/>
          </p:nvSpPr>
          <p:spPr>
            <a:xfrm>
              <a:off x="6291500" y="1642978"/>
              <a:ext cx="48923" cy="34727"/>
            </a:xfrm>
            <a:custGeom>
              <a:avLst/>
              <a:gdLst/>
              <a:ahLst/>
              <a:cxnLst/>
              <a:rect l="l" t="t" r="r" b="b"/>
              <a:pathLst>
                <a:path w="1537" h="1091" extrusionOk="0">
                  <a:moveTo>
                    <a:pt x="1334" y="1"/>
                  </a:moveTo>
                  <a:cubicBezTo>
                    <a:pt x="1289" y="1"/>
                    <a:pt x="1245" y="19"/>
                    <a:pt x="1203" y="54"/>
                  </a:cubicBezTo>
                  <a:lnTo>
                    <a:pt x="584" y="673"/>
                  </a:lnTo>
                  <a:lnTo>
                    <a:pt x="322" y="423"/>
                  </a:lnTo>
                  <a:cubicBezTo>
                    <a:pt x="286" y="388"/>
                    <a:pt x="242" y="370"/>
                    <a:pt x="197" y="370"/>
                  </a:cubicBezTo>
                  <a:cubicBezTo>
                    <a:pt x="152" y="370"/>
                    <a:pt x="108" y="388"/>
                    <a:pt x="72" y="423"/>
                  </a:cubicBezTo>
                  <a:cubicBezTo>
                    <a:pt x="1" y="495"/>
                    <a:pt x="1" y="602"/>
                    <a:pt x="72" y="673"/>
                  </a:cubicBezTo>
                  <a:lnTo>
                    <a:pt x="441" y="1054"/>
                  </a:lnTo>
                  <a:cubicBezTo>
                    <a:pt x="477" y="1078"/>
                    <a:pt x="524" y="1090"/>
                    <a:pt x="560" y="1090"/>
                  </a:cubicBezTo>
                  <a:cubicBezTo>
                    <a:pt x="608" y="1090"/>
                    <a:pt x="655" y="1078"/>
                    <a:pt x="679" y="1054"/>
                  </a:cubicBezTo>
                  <a:lnTo>
                    <a:pt x="1441" y="292"/>
                  </a:lnTo>
                  <a:cubicBezTo>
                    <a:pt x="1536" y="233"/>
                    <a:pt x="1536" y="114"/>
                    <a:pt x="1465" y="54"/>
                  </a:cubicBezTo>
                  <a:cubicBezTo>
                    <a:pt x="1423" y="19"/>
                    <a:pt x="1379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831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r>
              <a:rPr lang="es-ES" dirty="0">
                <a:latin typeface="Assistant"/>
                <a:cs typeface="Assistant"/>
                <a:sym typeface="Assistant"/>
              </a:rPr>
              <a:t>CONTENIDO</a:t>
            </a:r>
            <a:endParaRPr dirty="0"/>
          </a:p>
        </p:txBody>
      </p:sp>
      <p:sp>
        <p:nvSpPr>
          <p:cNvPr id="478" name="Google Shape;478;p31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479" name="Google Shape;479;p31"/>
          <p:cNvSpPr txBox="1">
            <a:spLocks noGrp="1"/>
          </p:cNvSpPr>
          <p:nvPr>
            <p:ph type="title" idx="3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04</a:t>
            </a:r>
            <a:endParaRPr/>
          </a:p>
        </p:txBody>
      </p:sp>
      <p:sp>
        <p:nvSpPr>
          <p:cNvPr id="480" name="Google Shape;480;p31"/>
          <p:cNvSpPr txBox="1">
            <a:spLocks noGrp="1"/>
          </p:cNvSpPr>
          <p:nvPr>
            <p:ph type="title" idx="4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02</a:t>
            </a:r>
            <a:endParaRPr/>
          </a:p>
        </p:txBody>
      </p:sp>
      <p:sp>
        <p:nvSpPr>
          <p:cNvPr id="481" name="Google Shape;481;p31"/>
          <p:cNvSpPr txBox="1">
            <a:spLocks noGrp="1"/>
          </p:cNvSpPr>
          <p:nvPr>
            <p:ph type="title" idx="5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05</a:t>
            </a:r>
            <a:endParaRPr/>
          </a:p>
        </p:txBody>
      </p:sp>
      <p:sp>
        <p:nvSpPr>
          <p:cNvPr id="482" name="Google Shape;482;p31"/>
          <p:cNvSpPr txBox="1">
            <a:spLocks noGrp="1"/>
          </p:cNvSpPr>
          <p:nvPr>
            <p:ph type="title" idx="6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03</a:t>
            </a:r>
            <a:endParaRPr/>
          </a:p>
        </p:txBody>
      </p:sp>
      <p:sp>
        <p:nvSpPr>
          <p:cNvPr id="483" name="Google Shape;483;p31"/>
          <p:cNvSpPr txBox="1">
            <a:spLocks noGrp="1"/>
          </p:cNvSpPr>
          <p:nvPr>
            <p:ph type="title" idx="7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r>
              <a:rPr lang="en"/>
              <a:t>06</a:t>
            </a:r>
            <a:endParaRPr/>
          </a:p>
        </p:txBody>
      </p:sp>
      <p:sp>
        <p:nvSpPr>
          <p:cNvPr id="484" name="Google Shape;484;p3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OBJETIVOS</a:t>
            </a:r>
            <a:endParaRPr lang="en-US" dirty="0"/>
          </a:p>
        </p:txBody>
      </p:sp>
      <p:sp>
        <p:nvSpPr>
          <p:cNvPr id="485" name="Google Shape;485;p31"/>
          <p:cNvSpPr txBox="1">
            <a:spLocks noGrp="1"/>
          </p:cNvSpPr>
          <p:nvPr>
            <p:ph type="subTitle" idx="8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CRONOGRAMA</a:t>
            </a:r>
            <a:endParaRPr dirty="0"/>
          </a:p>
        </p:txBody>
      </p:sp>
      <p:sp>
        <p:nvSpPr>
          <p:cNvPr id="486" name="Google Shape;486;p31"/>
          <p:cNvSpPr txBox="1">
            <a:spLocks noGrp="1"/>
          </p:cNvSpPr>
          <p:nvPr>
            <p:ph type="subTitle" idx="9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DIÁGNOSTICO</a:t>
            </a:r>
            <a:endParaRPr dirty="0"/>
          </a:p>
        </p:txBody>
      </p:sp>
      <p:sp>
        <p:nvSpPr>
          <p:cNvPr id="487" name="Google Shape;487;p31"/>
          <p:cNvSpPr txBox="1">
            <a:spLocks noGrp="1"/>
          </p:cNvSpPr>
          <p:nvPr>
            <p:ph type="subTitle" idx="13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ANALISIS</a:t>
            </a:r>
            <a:endParaRPr dirty="0"/>
          </a:p>
        </p:txBody>
      </p:sp>
      <p:sp>
        <p:nvSpPr>
          <p:cNvPr id="488" name="Google Shape;488;p31"/>
          <p:cNvSpPr txBox="1">
            <a:spLocks noGrp="1"/>
          </p:cNvSpPr>
          <p:nvPr>
            <p:ph type="subTitle" idx="14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IMPLEMENTACIÓN</a:t>
            </a:r>
            <a:endParaRPr dirty="0"/>
          </a:p>
        </p:txBody>
      </p:sp>
      <p:sp>
        <p:nvSpPr>
          <p:cNvPr id="489" name="Google Shape;489;p31"/>
          <p:cNvSpPr txBox="1">
            <a:spLocks noGrp="1"/>
          </p:cNvSpPr>
          <p:nvPr>
            <p:ph type="subTitle" idx="15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ctr" anchorCtr="0">
            <a:noAutofit/>
          </a:bodyPr>
          <a:lstStyle/>
          <a:p>
            <a:pPr marL="0" indent="0"/>
            <a:r>
              <a:rPr lang="es-CO" sz="1800" dirty="0">
                <a:latin typeface="Assistant"/>
                <a:ea typeface="Assistant"/>
                <a:cs typeface="Assistant"/>
                <a:sym typeface="Assistant"/>
              </a:rPr>
              <a:t>SEGUIMIENTO Y CONTROL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EVALUACIÓN DE RESULTADOS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HERRAMIENTA DE CONTROL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45136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81982590-9BE4-5D08-D009-FA16CB70F7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/>
              <a:t>¡Muchas Gracias!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27549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4;p32">
            <a:extLst>
              <a:ext uri="{FF2B5EF4-FFF2-40B4-BE49-F238E27FC236}">
                <a16:creationId xmlns:a16="http://schemas.microsoft.com/office/drawing/2014/main" id="{5ADE2597-0723-8F7E-8C91-E9613BC963E8}"/>
              </a:ext>
            </a:extLst>
          </p:cNvPr>
          <p:cNvSpPr txBox="1">
            <a:spLocks/>
          </p:cNvSpPr>
          <p:nvPr/>
        </p:nvSpPr>
        <p:spPr>
          <a:xfrm>
            <a:off x="2300296" y="2091161"/>
            <a:ext cx="4543407" cy="135269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CO" sz="3600" dirty="0">
                <a:latin typeface="Assistant"/>
                <a:ea typeface="Assistant"/>
                <a:cs typeface="Assistant"/>
                <a:sym typeface="Assistant"/>
              </a:rPr>
              <a:t>OBJETIVOS</a:t>
            </a:r>
            <a:endParaRPr lang="es-CO" sz="3600" dirty="0"/>
          </a:p>
        </p:txBody>
      </p:sp>
      <p:sp>
        <p:nvSpPr>
          <p:cNvPr id="5" name="Google Shape;495;p32">
            <a:extLst>
              <a:ext uri="{FF2B5EF4-FFF2-40B4-BE49-F238E27FC236}">
                <a16:creationId xmlns:a16="http://schemas.microsoft.com/office/drawing/2014/main" id="{4DE87389-09BC-5900-E8A3-2DEA0296FBA6}"/>
              </a:ext>
            </a:extLst>
          </p:cNvPr>
          <p:cNvSpPr txBox="1">
            <a:spLocks/>
          </p:cNvSpPr>
          <p:nvPr/>
        </p:nvSpPr>
        <p:spPr>
          <a:xfrm>
            <a:off x="4198281" y="1459459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" sz="4000" dirty="0">
                <a:solidFill>
                  <a:schemeClr val="tx1"/>
                </a:solidFill>
              </a:rPr>
              <a:t>01</a:t>
            </a:r>
          </a:p>
        </p:txBody>
      </p:sp>
      <p:grpSp>
        <p:nvGrpSpPr>
          <p:cNvPr id="32" name="Google Shape;9589;p63">
            <a:extLst>
              <a:ext uri="{FF2B5EF4-FFF2-40B4-BE49-F238E27FC236}">
                <a16:creationId xmlns:a16="http://schemas.microsoft.com/office/drawing/2014/main" id="{C3BCFB2F-A665-4965-3689-17AD52B52904}"/>
              </a:ext>
            </a:extLst>
          </p:cNvPr>
          <p:cNvGrpSpPr/>
          <p:nvPr/>
        </p:nvGrpSpPr>
        <p:grpSpPr>
          <a:xfrm>
            <a:off x="4225717" y="2855700"/>
            <a:ext cx="720000" cy="720000"/>
            <a:chOff x="854261" y="2908813"/>
            <a:chExt cx="377474" cy="335748"/>
          </a:xfrm>
          <a:solidFill>
            <a:srgbClr val="AB1738"/>
          </a:solidFill>
        </p:grpSpPr>
        <p:sp>
          <p:nvSpPr>
            <p:cNvPr id="33" name="Google Shape;9590;p63">
              <a:extLst>
                <a:ext uri="{FF2B5EF4-FFF2-40B4-BE49-F238E27FC236}">
                  <a16:creationId xmlns:a16="http://schemas.microsoft.com/office/drawing/2014/main" id="{DB2D65EB-D66D-2725-9FA3-EFBE66382469}"/>
                </a:ext>
              </a:extLst>
            </p:cNvPr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Google Shape;9591;p63">
              <a:extLst>
                <a:ext uri="{FF2B5EF4-FFF2-40B4-BE49-F238E27FC236}">
                  <a16:creationId xmlns:a16="http://schemas.microsoft.com/office/drawing/2014/main" id="{82A259F7-9921-27D3-5D98-E59D215CF96A}"/>
                </a:ext>
              </a:extLst>
            </p:cNvPr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Google Shape;9592;p63">
              <a:extLst>
                <a:ext uri="{FF2B5EF4-FFF2-40B4-BE49-F238E27FC236}">
                  <a16:creationId xmlns:a16="http://schemas.microsoft.com/office/drawing/2014/main" id="{086DF3BE-6291-EC84-59A5-C1775EAF7453}"/>
                </a:ext>
              </a:extLst>
            </p:cNvPr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Google Shape;9593;p63">
              <a:extLst>
                <a:ext uri="{FF2B5EF4-FFF2-40B4-BE49-F238E27FC236}">
                  <a16:creationId xmlns:a16="http://schemas.microsoft.com/office/drawing/2014/main" id="{462589D2-D051-7BF6-4154-DC09493B7EEC}"/>
                </a:ext>
              </a:extLst>
            </p:cNvPr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Google Shape;9594;p63">
              <a:extLst>
                <a:ext uri="{FF2B5EF4-FFF2-40B4-BE49-F238E27FC236}">
                  <a16:creationId xmlns:a16="http://schemas.microsoft.com/office/drawing/2014/main" id="{EDA4BB39-6318-F4D7-5199-3AAADEBF277E}"/>
                </a:ext>
              </a:extLst>
            </p:cNvPr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3705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745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77;p31">
            <a:extLst>
              <a:ext uri="{FF2B5EF4-FFF2-40B4-BE49-F238E27FC236}">
                <a16:creationId xmlns:a16="http://schemas.microsoft.com/office/drawing/2014/main" id="{EB5EA6D5-6A4F-8DDA-F77A-7D494D96071C}"/>
              </a:ext>
            </a:extLst>
          </p:cNvPr>
          <p:cNvSpPr txBox="1">
            <a:spLocks/>
          </p:cNvSpPr>
          <p:nvPr/>
        </p:nvSpPr>
        <p:spPr>
          <a:xfrm>
            <a:off x="720000" y="1850164"/>
            <a:ext cx="7704000" cy="56916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ES" sz="3600" dirty="0">
                <a:latin typeface="Assistant"/>
                <a:cs typeface="Assistant"/>
                <a:sym typeface="Assistant"/>
              </a:rPr>
              <a:t>CRONOGRAMA</a:t>
            </a:r>
            <a:endParaRPr lang="es-ES" sz="3600" dirty="0"/>
          </a:p>
        </p:txBody>
      </p:sp>
      <p:sp>
        <p:nvSpPr>
          <p:cNvPr id="3" name="Google Shape;495;p32">
            <a:extLst>
              <a:ext uri="{FF2B5EF4-FFF2-40B4-BE49-F238E27FC236}">
                <a16:creationId xmlns:a16="http://schemas.microsoft.com/office/drawing/2014/main" id="{C075035C-8BA8-9C90-7261-9E9ACF63F601}"/>
              </a:ext>
            </a:extLst>
          </p:cNvPr>
          <p:cNvSpPr txBox="1">
            <a:spLocks/>
          </p:cNvSpPr>
          <p:nvPr/>
        </p:nvSpPr>
        <p:spPr>
          <a:xfrm>
            <a:off x="4094555" y="1173815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tabLst/>
              <a:defRPr/>
            </a:pPr>
            <a:r>
              <a:rPr kumimoji="0" lang="e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pitchFamily="2" charset="0"/>
                <a:sym typeface="Jost"/>
              </a:rPr>
              <a:t>02</a:t>
            </a:r>
          </a:p>
        </p:txBody>
      </p:sp>
      <p:grpSp>
        <p:nvGrpSpPr>
          <p:cNvPr id="6" name="Google Shape;8595;p61">
            <a:extLst>
              <a:ext uri="{FF2B5EF4-FFF2-40B4-BE49-F238E27FC236}">
                <a16:creationId xmlns:a16="http://schemas.microsoft.com/office/drawing/2014/main" id="{07C8A6AE-4757-72F9-E3FD-1A9D332310E4}"/>
              </a:ext>
            </a:extLst>
          </p:cNvPr>
          <p:cNvGrpSpPr/>
          <p:nvPr/>
        </p:nvGrpSpPr>
        <p:grpSpPr>
          <a:xfrm>
            <a:off x="4159753" y="2735678"/>
            <a:ext cx="720000" cy="720000"/>
            <a:chOff x="5823294" y="2309751"/>
            <a:chExt cx="315327" cy="314978"/>
          </a:xfrm>
          <a:solidFill>
            <a:schemeClr val="tx2"/>
          </a:solidFill>
        </p:grpSpPr>
        <p:sp>
          <p:nvSpPr>
            <p:cNvPr id="7" name="Google Shape;8596;p61">
              <a:extLst>
                <a:ext uri="{FF2B5EF4-FFF2-40B4-BE49-F238E27FC236}">
                  <a16:creationId xmlns:a16="http://schemas.microsoft.com/office/drawing/2014/main" id="{4F91E132-3AA1-7581-5002-B701B80BFE64}"/>
                </a:ext>
              </a:extLst>
            </p:cNvPr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Google Shape;8597;p61">
              <a:extLst>
                <a:ext uri="{FF2B5EF4-FFF2-40B4-BE49-F238E27FC236}">
                  <a16:creationId xmlns:a16="http://schemas.microsoft.com/office/drawing/2014/main" id="{995FE110-B528-6DB3-24DD-EBC5FA4611F2}"/>
                </a:ext>
              </a:extLst>
            </p:cNvPr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Google Shape;8598;p61">
              <a:extLst>
                <a:ext uri="{FF2B5EF4-FFF2-40B4-BE49-F238E27FC236}">
                  <a16:creationId xmlns:a16="http://schemas.microsoft.com/office/drawing/2014/main" id="{3045BA77-2C5E-A6C2-73E3-FC3E87B01CD1}"/>
                </a:ext>
              </a:extLst>
            </p:cNvPr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Google Shape;8599;p61">
              <a:extLst>
                <a:ext uri="{FF2B5EF4-FFF2-40B4-BE49-F238E27FC236}">
                  <a16:creationId xmlns:a16="http://schemas.microsoft.com/office/drawing/2014/main" id="{650F486B-6846-FCD3-ABFC-222E9D12895A}"/>
                </a:ext>
              </a:extLst>
            </p:cNvPr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8600;p61">
              <a:extLst>
                <a:ext uri="{FF2B5EF4-FFF2-40B4-BE49-F238E27FC236}">
                  <a16:creationId xmlns:a16="http://schemas.microsoft.com/office/drawing/2014/main" id="{50BE00E6-391D-0B49-266F-75F6319D7930}"/>
                </a:ext>
              </a:extLst>
            </p:cNvPr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Google Shape;8601;p61">
              <a:extLst>
                <a:ext uri="{FF2B5EF4-FFF2-40B4-BE49-F238E27FC236}">
                  <a16:creationId xmlns:a16="http://schemas.microsoft.com/office/drawing/2014/main" id="{164379F4-D82A-1AFD-55B2-A00DEF0584E5}"/>
                </a:ext>
              </a:extLst>
            </p:cNvPr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Google Shape;8602;p61">
              <a:extLst>
                <a:ext uri="{FF2B5EF4-FFF2-40B4-BE49-F238E27FC236}">
                  <a16:creationId xmlns:a16="http://schemas.microsoft.com/office/drawing/2014/main" id="{DF24C399-0A69-4310-A739-ED172CADC122}"/>
                </a:ext>
              </a:extLst>
            </p:cNvPr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Google Shape;8603;p61">
              <a:extLst>
                <a:ext uri="{FF2B5EF4-FFF2-40B4-BE49-F238E27FC236}">
                  <a16:creationId xmlns:a16="http://schemas.microsoft.com/office/drawing/2014/main" id="{E6E1A9DA-FD64-325F-20AE-369524B425FA}"/>
                </a:ext>
              </a:extLst>
            </p:cNvPr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Google Shape;8604;p61">
              <a:extLst>
                <a:ext uri="{FF2B5EF4-FFF2-40B4-BE49-F238E27FC236}">
                  <a16:creationId xmlns:a16="http://schemas.microsoft.com/office/drawing/2014/main" id="{B00A90F5-990C-11D9-753D-BF4332E2000C}"/>
                </a:ext>
              </a:extLst>
            </p:cNvPr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Google Shape;8605;p61">
              <a:extLst>
                <a:ext uri="{FF2B5EF4-FFF2-40B4-BE49-F238E27FC236}">
                  <a16:creationId xmlns:a16="http://schemas.microsoft.com/office/drawing/2014/main" id="{C8BFC95E-F7DE-1667-C0F2-B42702CBC449}"/>
                </a:ext>
              </a:extLst>
            </p:cNvPr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Google Shape;8606;p61">
              <a:extLst>
                <a:ext uri="{FF2B5EF4-FFF2-40B4-BE49-F238E27FC236}">
                  <a16:creationId xmlns:a16="http://schemas.microsoft.com/office/drawing/2014/main" id="{45D8D589-1E40-24EA-EE62-D9D5777DEA00}"/>
                </a:ext>
              </a:extLst>
            </p:cNvPr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Google Shape;8607;p61">
              <a:extLst>
                <a:ext uri="{FF2B5EF4-FFF2-40B4-BE49-F238E27FC236}">
                  <a16:creationId xmlns:a16="http://schemas.microsoft.com/office/drawing/2014/main" id="{BA9431DB-2124-5FB3-4DED-A26BDC369F66}"/>
                </a:ext>
              </a:extLst>
            </p:cNvPr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Google Shape;8608;p61">
              <a:extLst>
                <a:ext uri="{FF2B5EF4-FFF2-40B4-BE49-F238E27FC236}">
                  <a16:creationId xmlns:a16="http://schemas.microsoft.com/office/drawing/2014/main" id="{0E2807D6-2A5D-A80E-3461-0B0BBB9066BD}"/>
                </a:ext>
              </a:extLst>
            </p:cNvPr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Google Shape;8609;p61">
              <a:extLst>
                <a:ext uri="{FF2B5EF4-FFF2-40B4-BE49-F238E27FC236}">
                  <a16:creationId xmlns:a16="http://schemas.microsoft.com/office/drawing/2014/main" id="{EB31E1C7-6F78-9051-9EF6-107D00D3B447}"/>
                </a:ext>
              </a:extLst>
            </p:cNvPr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Google Shape;8610;p61">
              <a:extLst>
                <a:ext uri="{FF2B5EF4-FFF2-40B4-BE49-F238E27FC236}">
                  <a16:creationId xmlns:a16="http://schemas.microsoft.com/office/drawing/2014/main" id="{20378F2B-1311-14C9-E62E-B6AF20E17492}"/>
                </a:ext>
              </a:extLst>
            </p:cNvPr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Google Shape;8611;p61">
              <a:extLst>
                <a:ext uri="{FF2B5EF4-FFF2-40B4-BE49-F238E27FC236}">
                  <a16:creationId xmlns:a16="http://schemas.microsoft.com/office/drawing/2014/main" id="{322C8609-B65D-EC8D-D6DA-09E853E25628}"/>
                </a:ext>
              </a:extLst>
            </p:cNvPr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Google Shape;8612;p61">
              <a:extLst>
                <a:ext uri="{FF2B5EF4-FFF2-40B4-BE49-F238E27FC236}">
                  <a16:creationId xmlns:a16="http://schemas.microsoft.com/office/drawing/2014/main" id="{BCBF6546-8500-92BF-42C0-7FCD684C3B86}"/>
                </a:ext>
              </a:extLst>
            </p:cNvPr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511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180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4;p32">
            <a:extLst>
              <a:ext uri="{FF2B5EF4-FFF2-40B4-BE49-F238E27FC236}">
                <a16:creationId xmlns:a16="http://schemas.microsoft.com/office/drawing/2014/main" id="{5ADE2597-0723-8F7E-8C91-E9613BC963E8}"/>
              </a:ext>
            </a:extLst>
          </p:cNvPr>
          <p:cNvSpPr txBox="1">
            <a:spLocks/>
          </p:cNvSpPr>
          <p:nvPr/>
        </p:nvSpPr>
        <p:spPr>
          <a:xfrm>
            <a:off x="2300296" y="2018590"/>
            <a:ext cx="4543407" cy="135269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t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s-CO" sz="3600" dirty="0">
                <a:latin typeface="Assistant"/>
                <a:ea typeface="Assistant"/>
                <a:cs typeface="Assistant"/>
                <a:sym typeface="Assistant"/>
              </a:rPr>
              <a:t>DIAGNÓSTICO</a:t>
            </a:r>
            <a:endParaRPr lang="es-CO" sz="3600" dirty="0"/>
          </a:p>
        </p:txBody>
      </p:sp>
      <p:sp>
        <p:nvSpPr>
          <p:cNvPr id="5" name="Google Shape;495;p32">
            <a:extLst>
              <a:ext uri="{FF2B5EF4-FFF2-40B4-BE49-F238E27FC236}">
                <a16:creationId xmlns:a16="http://schemas.microsoft.com/office/drawing/2014/main" id="{4DE87389-09BC-5900-E8A3-2DEA0296FBA6}"/>
              </a:ext>
            </a:extLst>
          </p:cNvPr>
          <p:cNvSpPr txBox="1">
            <a:spLocks/>
          </p:cNvSpPr>
          <p:nvPr/>
        </p:nvSpPr>
        <p:spPr>
          <a:xfrm>
            <a:off x="4198282" y="1342241"/>
            <a:ext cx="747436" cy="67634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0861" tIns="90861" rIns="90861" bIns="90861" rtlCol="0" anchor="ctr" anchorCtr="0">
            <a:noAutofit/>
          </a:bodyPr>
          <a:lstStyle>
            <a:lvl1pPr lvl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Jost"/>
              <a:buNone/>
              <a:defRPr sz="5400" b="1" kern="1200">
                <a:solidFill>
                  <a:srgbClr val="FAB900"/>
                </a:solidFill>
                <a:latin typeface="Helvetica" pitchFamily="2" charset="0"/>
                <a:ea typeface="Jost"/>
                <a:cs typeface="Jost"/>
                <a:sym typeface="Jos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Bebas Neue"/>
              <a:buNone/>
              <a:defRPr sz="5200">
                <a:solidFill>
                  <a:srgbClr val="191919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r>
              <a:rPr lang="en" sz="4000" dirty="0">
                <a:solidFill>
                  <a:schemeClr val="tx1"/>
                </a:solidFill>
              </a:rPr>
              <a:t>03</a:t>
            </a:r>
          </a:p>
        </p:txBody>
      </p:sp>
      <p:grpSp>
        <p:nvGrpSpPr>
          <p:cNvPr id="28" name="Google Shape;9472;p63">
            <a:extLst>
              <a:ext uri="{FF2B5EF4-FFF2-40B4-BE49-F238E27FC236}">
                <a16:creationId xmlns:a16="http://schemas.microsoft.com/office/drawing/2014/main" id="{D2276F68-5492-6E9B-CF3D-128E4665368F}"/>
              </a:ext>
            </a:extLst>
          </p:cNvPr>
          <p:cNvGrpSpPr/>
          <p:nvPr/>
        </p:nvGrpSpPr>
        <p:grpSpPr>
          <a:xfrm>
            <a:off x="4211999" y="2694939"/>
            <a:ext cx="720000" cy="720000"/>
            <a:chOff x="5771483" y="1515787"/>
            <a:chExt cx="357359" cy="357391"/>
          </a:xfrm>
          <a:solidFill>
            <a:schemeClr val="tx2"/>
          </a:solidFill>
        </p:grpSpPr>
        <p:sp>
          <p:nvSpPr>
            <p:cNvPr id="29" name="Google Shape;9473;p63">
              <a:extLst>
                <a:ext uri="{FF2B5EF4-FFF2-40B4-BE49-F238E27FC236}">
                  <a16:creationId xmlns:a16="http://schemas.microsoft.com/office/drawing/2014/main" id="{E3009DD4-3F22-E176-689D-3F2B253B6041}"/>
                </a:ext>
              </a:extLst>
            </p:cNvPr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Google Shape;9474;p63">
              <a:extLst>
                <a:ext uri="{FF2B5EF4-FFF2-40B4-BE49-F238E27FC236}">
                  <a16:creationId xmlns:a16="http://schemas.microsoft.com/office/drawing/2014/main" id="{23FBAA48-CC65-9A44-6D3A-BFA6EDCBB82C}"/>
                </a:ext>
              </a:extLst>
            </p:cNvPr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Google Shape;9475;p63">
              <a:extLst>
                <a:ext uri="{FF2B5EF4-FFF2-40B4-BE49-F238E27FC236}">
                  <a16:creationId xmlns:a16="http://schemas.microsoft.com/office/drawing/2014/main" id="{CF503C54-4505-0F43-B6CD-FA607957A1A9}"/>
                </a:ext>
              </a:extLst>
            </p:cNvPr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Google Shape;9476;p63">
              <a:extLst>
                <a:ext uri="{FF2B5EF4-FFF2-40B4-BE49-F238E27FC236}">
                  <a16:creationId xmlns:a16="http://schemas.microsoft.com/office/drawing/2014/main" id="{F13AC7FF-3E37-45BC-D109-4AFA26DCDC7C}"/>
                </a:ext>
              </a:extLst>
            </p:cNvPr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0861" tIns="90861" rIns="90861" bIns="90861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89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532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876741" y="187538"/>
            <a:ext cx="5390515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IDENTIFICACIÓN DEL PROBLEMA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3"/>
          <p:cNvSpPr txBox="1">
            <a:spLocks noGrp="1"/>
          </p:cNvSpPr>
          <p:nvPr>
            <p:ph type="title"/>
          </p:nvPr>
        </p:nvSpPr>
        <p:spPr>
          <a:xfrm>
            <a:off x="1876742" y="231078"/>
            <a:ext cx="5390515" cy="515334"/>
          </a:xfrm>
          <a:prstGeom prst="rect">
            <a:avLst/>
          </a:prstGeom>
        </p:spPr>
        <p:txBody>
          <a:bodyPr spcFirstLastPara="1" vert="horz" wrap="square" lIns="90861" tIns="90861" rIns="90861" bIns="90861" rtlCol="0" anchor="t" anchorCtr="0">
            <a:noAutofit/>
          </a:bodyPr>
          <a:lstStyle/>
          <a:p>
            <a:pPr algn="ctr"/>
            <a:r>
              <a:rPr lang="es-CO" sz="2800" dirty="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SITUACIÓN ACTUAL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1308644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Personalizado 4">
      <a:dk1>
        <a:srgbClr val="AA0A30"/>
      </a:dk1>
      <a:lt1>
        <a:srgbClr val="FFFFFF"/>
      </a:lt1>
      <a:dk2>
        <a:srgbClr val="AA0A30"/>
      </a:dk2>
      <a:lt2>
        <a:srgbClr val="FFFFFF"/>
      </a:lt2>
      <a:accent1>
        <a:srgbClr val="FAB900"/>
      </a:accent1>
      <a:accent2>
        <a:srgbClr val="AA0A30"/>
      </a:accent2>
      <a:accent3>
        <a:srgbClr val="FAB900"/>
      </a:accent3>
      <a:accent4>
        <a:srgbClr val="AA0A30"/>
      </a:accent4>
      <a:accent5>
        <a:srgbClr val="FAB900"/>
      </a:accent5>
      <a:accent6>
        <a:srgbClr val="AA0A30"/>
      </a:accent6>
      <a:hlink>
        <a:srgbClr val="FAB900"/>
      </a:hlink>
      <a:folHlink>
        <a:srgbClr val="AA0A3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B47DA529662494698101EF9C5D0581D" ma:contentTypeVersion="11" ma:contentTypeDescription="Crear nuevo documento." ma:contentTypeScope="" ma:versionID="15188db372ae9ed356d28cbfcec97920">
  <xsd:schema xmlns:xsd="http://www.w3.org/2001/XMLSchema" xmlns:xs="http://www.w3.org/2001/XMLSchema" xmlns:p="http://schemas.microsoft.com/office/2006/metadata/properties" xmlns:ns2="4b3dce22-7be7-4b5b-8644-055ea117be30" xmlns:ns3="8590de8b-a92a-4cb8-a8a2-663d69ae3d86" targetNamespace="http://schemas.microsoft.com/office/2006/metadata/properties" ma:root="true" ma:fieldsID="2f1848935e563880b73009f7db648feb" ns2:_="" ns3:_="">
    <xsd:import namespace="4b3dce22-7be7-4b5b-8644-055ea117be30"/>
    <xsd:import namespace="8590de8b-a92a-4cb8-a8a2-663d69ae3d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3dce22-7be7-4b5b-8644-055ea117be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Etiquetas de imagen" ma:readOnly="false" ma:fieldId="{5cf76f15-5ced-4ddc-b409-7134ff3c332f}" ma:taxonomyMulti="true" ma:sspId="e83e2ad9-04af-4056-9933-127bc6110f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90de8b-a92a-4cb8-a8a2-663d69ae3d8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63e04e93-e469-4254-bda2-7e64cd3af62d}" ma:internalName="TaxCatchAll" ma:showField="CatchAllData" ma:web="8590de8b-a92a-4cb8-a8a2-663d69ae3d8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b3dce22-7be7-4b5b-8644-055ea117be30">
      <Terms xmlns="http://schemas.microsoft.com/office/infopath/2007/PartnerControls"/>
    </lcf76f155ced4ddcb4097134ff3c332f>
    <TaxCatchAll xmlns="8590de8b-a92a-4cb8-a8a2-663d69ae3d86" xsi:nil="true"/>
  </documentManagement>
</p:properties>
</file>

<file path=customXml/itemProps1.xml><?xml version="1.0" encoding="utf-8"?>
<ds:datastoreItem xmlns:ds="http://schemas.openxmlformats.org/officeDocument/2006/customXml" ds:itemID="{BCB16EB7-B9F6-43B8-984E-D9A5063987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589D48-450F-43CE-8A28-D85EBE1FC8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3dce22-7be7-4b5b-8644-055ea117be30"/>
    <ds:schemaRef ds:uri="8590de8b-a92a-4cb8-a8a2-663d69ae3d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8E1C11-B0CF-4266-9F65-7D5207A6870A}">
  <ds:schemaRefs>
    <ds:schemaRef ds:uri="4b3dce22-7be7-4b5b-8644-055ea117be30"/>
    <ds:schemaRef ds:uri="http://schemas.microsoft.com/office/2006/documentManagement/types"/>
    <ds:schemaRef ds:uri="8590de8b-a92a-4cb8-a8a2-663d69ae3d86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87</Words>
  <Application>Microsoft Office PowerPoint</Application>
  <PresentationFormat>Personalizado</PresentationFormat>
  <Paragraphs>42</Paragraphs>
  <Slides>22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22</vt:i4>
      </vt:variant>
    </vt:vector>
  </HeadingPairs>
  <TitlesOfParts>
    <vt:vector size="31" baseType="lpstr">
      <vt:lpstr>Arial</vt:lpstr>
      <vt:lpstr>Assistant</vt:lpstr>
      <vt:lpstr>Bebas Neue</vt:lpstr>
      <vt:lpstr>Calibri</vt:lpstr>
      <vt:lpstr>Helvetica</vt:lpstr>
      <vt:lpstr>Jost</vt:lpstr>
      <vt:lpstr>Proxima Nova</vt:lpstr>
      <vt:lpstr>Diseño personalizado</vt:lpstr>
      <vt:lpstr>1_Diseño personalizado</vt:lpstr>
      <vt:lpstr>Presentación de PowerPoint</vt:lpstr>
      <vt:lpstr>CONTENIDO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IDENTIFICACIÓN DEL PROBLEMA</vt:lpstr>
      <vt:lpstr>SITUACIÓN ACTUAL</vt:lpstr>
      <vt:lpstr>DIAGRAMA DE FLUJO DEL PROCESO</vt:lpstr>
      <vt:lpstr>Presentación de PowerPoint</vt:lpstr>
      <vt:lpstr>PROPUESTA PLANTEADA</vt:lpstr>
      <vt:lpstr>HERRAMIENTAS DE ANALISIS</vt:lpstr>
      <vt:lpstr>CUANTIFICACIÓN</vt:lpstr>
      <vt:lpstr>ASIGNACIÓN DE RECURSOS</vt:lpstr>
      <vt:lpstr>Presentación de PowerPoint</vt:lpstr>
      <vt:lpstr>ILUSTRACIÓN DE MEJORA</vt:lpstr>
      <vt:lpstr>BENEFICIOS OBTENIDOS</vt:lpstr>
      <vt:lpstr>Presentación de PowerPoint</vt:lpstr>
      <vt:lpstr>EVALUACIÓN DE RESULTADOS</vt:lpstr>
      <vt:lpstr>HERRAMIENTA DE CONTROL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Kelly Alejandra Ochoa Villegas</dc:creator>
  <cp:lastModifiedBy>HP</cp:lastModifiedBy>
  <cp:revision>7</cp:revision>
  <dcterms:created xsi:type="dcterms:W3CDTF">2023-06-29T21:32:10Z</dcterms:created>
  <dcterms:modified xsi:type="dcterms:W3CDTF">2025-06-30T23:57:06Z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0x0101009B47DA529662494698101EF9C5D0581D</vt:lpwstr>
  </property>
  <property fmtid="{D5CDD505-2E9C-101B-9397-08002B2CF9AE}" pid="3" name="MediaServiceImageTags">
    <vt:lpwstr/>
  </property>
</Properties>
</file>