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4350" r:id="rId3"/>
    <p:sldId id="461" r:id="rId4"/>
    <p:sldId id="4367" r:id="rId5"/>
    <p:sldId id="4345" r:id="rId6"/>
    <p:sldId id="4363" r:id="rId7"/>
    <p:sldId id="4346" r:id="rId8"/>
    <p:sldId id="4359" r:id="rId9"/>
    <p:sldId id="4360" r:id="rId10"/>
    <p:sldId id="4361" r:id="rId11"/>
    <p:sldId id="4362" r:id="rId12"/>
    <p:sldId id="460" r:id="rId13"/>
    <p:sldId id="4323" r:id="rId14"/>
    <p:sldId id="4349" r:id="rId15"/>
    <p:sldId id="4336" r:id="rId16"/>
    <p:sldId id="4347" r:id="rId17"/>
    <p:sldId id="4329" r:id="rId18"/>
    <p:sldId id="961" r:id="rId19"/>
    <p:sldId id="958" r:id="rId20"/>
    <p:sldId id="959" r:id="rId21"/>
    <p:sldId id="4328" r:id="rId22"/>
    <p:sldId id="4348" r:id="rId23"/>
    <p:sldId id="462" r:id="rId24"/>
    <p:sldId id="270" r:id="rId25"/>
    <p:sldId id="271" r:id="rId26"/>
    <p:sldId id="4365" r:id="rId27"/>
    <p:sldId id="4344" r:id="rId28"/>
    <p:sldId id="4358" r:id="rId29"/>
    <p:sldId id="463" r:id="rId30"/>
    <p:sldId id="273" r:id="rId31"/>
    <p:sldId id="277" r:id="rId32"/>
    <p:sldId id="262" r:id="rId33"/>
    <p:sldId id="261" r:id="rId34"/>
    <p:sldId id="4366" r:id="rId35"/>
    <p:sldId id="264" r:id="rId36"/>
    <p:sldId id="263" r:id="rId37"/>
    <p:sldId id="266" r:id="rId38"/>
    <p:sldId id="274" r:id="rId39"/>
    <p:sldId id="275" r:id="rId40"/>
    <p:sldId id="4364" r:id="rId41"/>
    <p:sldId id="272" r:id="rId4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0ED49135-176B-448A-85CA-32B7D2172F98}">
          <p14:sldIdLst>
            <p14:sldId id="269"/>
          </p14:sldIdLst>
        </p14:section>
        <p14:section name="Sección de resumen" id="{B9D6DB5B-E034-4D29-8F7B-2DF1167E4791}">
          <p14:sldIdLst>
            <p14:sldId id="4350"/>
          </p14:sldIdLst>
        </p14:section>
        <p14:section name="Sección 1" id="{3D1B4675-E668-4C84-B2BA-D84623F331B3}">
          <p14:sldIdLst>
            <p14:sldId id="461"/>
            <p14:sldId id="4367"/>
            <p14:sldId id="4345"/>
            <p14:sldId id="4363"/>
            <p14:sldId id="4346"/>
            <p14:sldId id="4359"/>
            <p14:sldId id="4360"/>
            <p14:sldId id="4361"/>
            <p14:sldId id="4362"/>
          </p14:sldIdLst>
        </p14:section>
        <p14:section name="Sección 2" id="{AA776C3D-250A-4172-8125-50EAFAFC9835}">
          <p14:sldIdLst>
            <p14:sldId id="460"/>
            <p14:sldId id="4323"/>
            <p14:sldId id="4349"/>
            <p14:sldId id="4336"/>
            <p14:sldId id="4347"/>
            <p14:sldId id="4329"/>
            <p14:sldId id="961"/>
            <p14:sldId id="958"/>
            <p14:sldId id="959"/>
            <p14:sldId id="4328"/>
            <p14:sldId id="4348"/>
          </p14:sldIdLst>
        </p14:section>
        <p14:section name="Sección 3" id="{DA6A18FD-D0A1-4151-882D-E39D604E6D79}">
          <p14:sldIdLst>
            <p14:sldId id="462"/>
            <p14:sldId id="270"/>
            <p14:sldId id="271"/>
            <p14:sldId id="4365"/>
            <p14:sldId id="4344"/>
            <p14:sldId id="4358"/>
          </p14:sldIdLst>
        </p14:section>
        <p14:section name="Sección 4" id="{AD570E54-AD0E-4638-B95F-2810229372C6}">
          <p14:sldIdLst>
            <p14:sldId id="463"/>
            <p14:sldId id="273"/>
            <p14:sldId id="277"/>
            <p14:sldId id="262"/>
            <p14:sldId id="261"/>
            <p14:sldId id="4366"/>
            <p14:sldId id="264"/>
            <p14:sldId id="263"/>
            <p14:sldId id="266"/>
            <p14:sldId id="274"/>
            <p14:sldId id="275"/>
            <p14:sldId id="4364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D281"/>
    <a:srgbClr val="9DD3CD"/>
    <a:srgbClr val="C2CAD8"/>
    <a:srgbClr val="B6C0D0"/>
    <a:srgbClr val="B6A196"/>
    <a:srgbClr val="93CEC7"/>
    <a:srgbClr val="F5C55C"/>
    <a:srgbClr val="EEB22D"/>
    <a:srgbClr val="04BEE1"/>
    <a:srgbClr val="74C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00FAC5-F1BF-44B7-B0A4-7A9978B1B9C6}" v="450" dt="2022-10-27T17:57:33.7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1" autoAdjust="0"/>
    <p:restoredTop sz="94660"/>
  </p:normalViewPr>
  <p:slideViewPr>
    <p:cSldViewPr snapToGrid="0">
      <p:cViewPr>
        <p:scale>
          <a:sx n="100" d="100"/>
          <a:sy n="100" d="100"/>
        </p:scale>
        <p:origin x="798" y="31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GOMEZ" userId="9cd4d2e2-3a9c-4842-ae7b-3e3a3897965b" providerId="ADAL" clId="{5C00FAC5-F1BF-44B7-B0A4-7A9978B1B9C6}"/>
    <pc:docChg chg="undo custSel addSld modSld sldOrd modSection">
      <pc:chgData name="JUAN GOMEZ" userId="9cd4d2e2-3a9c-4842-ae7b-3e3a3897965b" providerId="ADAL" clId="{5C00FAC5-F1BF-44B7-B0A4-7A9978B1B9C6}" dt="2022-10-27T17:57:33.764" v="4861"/>
      <pc:docMkLst>
        <pc:docMk/>
      </pc:docMkLst>
      <pc:sldChg chg="addSp delSp modSp mod">
        <pc:chgData name="JUAN GOMEZ" userId="9cd4d2e2-3a9c-4842-ae7b-3e3a3897965b" providerId="ADAL" clId="{5C00FAC5-F1BF-44B7-B0A4-7A9978B1B9C6}" dt="2022-10-27T17:07:28.105" v="4637" actId="20577"/>
        <pc:sldMkLst>
          <pc:docMk/>
          <pc:sldMk cId="934078993" sldId="261"/>
        </pc:sldMkLst>
        <pc:spChg chg="add mod">
          <ac:chgData name="JUAN GOMEZ" userId="9cd4d2e2-3a9c-4842-ae7b-3e3a3897965b" providerId="ADAL" clId="{5C00FAC5-F1BF-44B7-B0A4-7A9978B1B9C6}" dt="2022-10-27T14:13:58.860" v="3948" actId="1038"/>
          <ac:spMkLst>
            <pc:docMk/>
            <pc:sldMk cId="934078993" sldId="261"/>
            <ac:spMk id="2" creationId="{6E94A187-F3F9-5E9C-1A44-6E4F6AF12769}"/>
          </ac:spMkLst>
        </pc:spChg>
        <pc:spChg chg="add mod">
          <ac:chgData name="JUAN GOMEZ" userId="9cd4d2e2-3a9c-4842-ae7b-3e3a3897965b" providerId="ADAL" clId="{5C00FAC5-F1BF-44B7-B0A4-7A9978B1B9C6}" dt="2022-10-26T18:46:25.406" v="2419"/>
          <ac:spMkLst>
            <pc:docMk/>
            <pc:sldMk cId="934078993" sldId="261"/>
            <ac:spMk id="4" creationId="{0D1B198A-3A8C-C4F0-787A-A3278E57D63D}"/>
          </ac:spMkLst>
        </pc:spChg>
        <pc:spChg chg="add mod">
          <ac:chgData name="JUAN GOMEZ" userId="9cd4d2e2-3a9c-4842-ae7b-3e3a3897965b" providerId="ADAL" clId="{5C00FAC5-F1BF-44B7-B0A4-7A9978B1B9C6}" dt="2022-10-27T17:07:28.105" v="4637" actId="20577"/>
          <ac:spMkLst>
            <pc:docMk/>
            <pc:sldMk cId="934078993" sldId="261"/>
            <ac:spMk id="5" creationId="{61515812-167B-8159-07E6-E3021498A5AF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21" creationId="{128AB05C-CD22-44E1-0A62-B190FE846051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22" creationId="{BF59938A-1997-405F-D53B-0F6D0679D13C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24" creationId="{BE4F6405-5896-05F8-AE92-7B069F9756AA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33" creationId="{7925E7B6-40FA-A4B5-184F-4F414B776C5B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34" creationId="{7A2BB9A5-A852-0AE7-179A-4E4086C3649A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40" creationId="{8CD8364C-638A-0FFD-1A1C-CDB59C43966C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41" creationId="{44F21D9C-1191-991A-958A-DC37C9CEED81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42" creationId="{EE2254B4-56C3-624D-1848-27ADC728F55C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53" creationId="{2A512D54-0B8F-6D14-F711-B3FE4C5169CE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55" creationId="{383758D9-773A-CE28-F9BB-A216F2657714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56" creationId="{00893114-750E-EB6D-6AC7-C114C7A82AEE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61" creationId="{0C13149B-ADA1-5C57-E480-94F296A3584C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62" creationId="{B330E2C0-A03B-B242-240A-7C0123C47139}"/>
          </ac:spMkLst>
        </pc:spChg>
        <pc:spChg chg="del mod">
          <ac:chgData name="JUAN GOMEZ" userId="9cd4d2e2-3a9c-4842-ae7b-3e3a3897965b" providerId="ADAL" clId="{5C00FAC5-F1BF-44B7-B0A4-7A9978B1B9C6}" dt="2022-10-27T00:46:32.085" v="3006" actId="478"/>
          <ac:spMkLst>
            <pc:docMk/>
            <pc:sldMk cId="934078993" sldId="261"/>
            <ac:spMk id="63" creationId="{AF029373-00B4-1E71-7D03-CAA5C07B090E}"/>
          </ac:spMkLst>
        </pc:spChg>
        <pc:picChg chg="del ord">
          <ac:chgData name="JUAN GOMEZ" userId="9cd4d2e2-3a9c-4842-ae7b-3e3a3897965b" providerId="ADAL" clId="{5C00FAC5-F1BF-44B7-B0A4-7A9978B1B9C6}" dt="2022-10-27T02:56:57.362" v="3078" actId="478"/>
          <ac:picMkLst>
            <pc:docMk/>
            <pc:sldMk cId="934078993" sldId="261"/>
            <ac:picMk id="2" creationId="{C8308E88-4AC0-0032-8FCB-BF3DFD493DF4}"/>
          </ac:picMkLst>
        </pc:picChg>
        <pc:picChg chg="add mod">
          <ac:chgData name="JUAN GOMEZ" userId="9cd4d2e2-3a9c-4842-ae7b-3e3a3897965b" providerId="ADAL" clId="{5C00FAC5-F1BF-44B7-B0A4-7A9978B1B9C6}" dt="2022-10-27T14:14:38.367" v="3952" actId="1076"/>
          <ac:picMkLst>
            <pc:docMk/>
            <pc:sldMk cId="934078993" sldId="261"/>
            <ac:picMk id="3" creationId="{2AE7B227-E19F-3E38-4574-E7D00330C54B}"/>
          </ac:picMkLst>
        </pc:picChg>
        <pc:picChg chg="del">
          <ac:chgData name="JUAN GOMEZ" userId="9cd4d2e2-3a9c-4842-ae7b-3e3a3897965b" providerId="ADAL" clId="{5C00FAC5-F1BF-44B7-B0A4-7A9978B1B9C6}" dt="2022-10-27T02:56:58.434" v="3079" actId="478"/>
          <ac:picMkLst>
            <pc:docMk/>
            <pc:sldMk cId="934078993" sldId="261"/>
            <ac:picMk id="3" creationId="{C8FE5348-45A1-B5BF-38AD-624CE2CE850E}"/>
          </ac:picMkLst>
        </pc:picChg>
        <pc:picChg chg="add del mod">
          <ac:chgData name="JUAN GOMEZ" userId="9cd4d2e2-3a9c-4842-ae7b-3e3a3897965b" providerId="ADAL" clId="{5C00FAC5-F1BF-44B7-B0A4-7A9978B1B9C6}" dt="2022-10-27T02:58:22.977" v="3084" actId="478"/>
          <ac:picMkLst>
            <pc:docMk/>
            <pc:sldMk cId="934078993" sldId="261"/>
            <ac:picMk id="6" creationId="{FF0E1770-077B-0F22-58A0-1944278BCBBD}"/>
          </ac:picMkLst>
        </pc:picChg>
        <pc:picChg chg="add mod ord modCrop">
          <ac:chgData name="JUAN GOMEZ" userId="9cd4d2e2-3a9c-4842-ae7b-3e3a3897965b" providerId="ADAL" clId="{5C00FAC5-F1BF-44B7-B0A4-7A9978B1B9C6}" dt="2022-10-27T02:53:28.508" v="3076" actId="14100"/>
          <ac:picMkLst>
            <pc:docMk/>
            <pc:sldMk cId="934078993" sldId="261"/>
            <ac:picMk id="7" creationId="{6DA677E4-E265-1432-383B-A29AA146B44B}"/>
          </ac:picMkLst>
        </pc:picChg>
        <pc:picChg chg="add del mod">
          <ac:chgData name="JUAN GOMEZ" userId="9cd4d2e2-3a9c-4842-ae7b-3e3a3897965b" providerId="ADAL" clId="{5C00FAC5-F1BF-44B7-B0A4-7A9978B1B9C6}" dt="2022-10-27T02:58:24.045" v="3085" actId="478"/>
          <ac:picMkLst>
            <pc:docMk/>
            <pc:sldMk cId="934078993" sldId="261"/>
            <ac:picMk id="8" creationId="{DEF41822-299E-246D-189D-4FCEFCF33262}"/>
          </ac:picMkLst>
        </pc:picChg>
        <pc:picChg chg="del mod">
          <ac:chgData name="JUAN GOMEZ" userId="9cd4d2e2-3a9c-4842-ae7b-3e3a3897965b" providerId="ADAL" clId="{5C00FAC5-F1BF-44B7-B0A4-7A9978B1B9C6}" dt="2022-10-27T00:46:32.085" v="3006" actId="478"/>
          <ac:picMkLst>
            <pc:docMk/>
            <pc:sldMk cId="934078993" sldId="261"/>
            <ac:picMk id="9" creationId="{1CF30226-E792-8384-DB1A-A62587C03579}"/>
          </ac:picMkLst>
        </pc:picChg>
        <pc:picChg chg="add mod">
          <ac:chgData name="JUAN GOMEZ" userId="9cd4d2e2-3a9c-4842-ae7b-3e3a3897965b" providerId="ADAL" clId="{5C00FAC5-F1BF-44B7-B0A4-7A9978B1B9C6}" dt="2022-10-27T02:58:36.285" v="3088" actId="207"/>
          <ac:picMkLst>
            <pc:docMk/>
            <pc:sldMk cId="934078993" sldId="261"/>
            <ac:picMk id="9" creationId="{9698C199-E5E2-73D8-C934-F05DABA49798}"/>
          </ac:picMkLst>
        </pc:picChg>
        <pc:picChg chg="add mod">
          <ac:chgData name="JUAN GOMEZ" userId="9cd4d2e2-3a9c-4842-ae7b-3e3a3897965b" providerId="ADAL" clId="{5C00FAC5-F1BF-44B7-B0A4-7A9978B1B9C6}" dt="2022-10-27T02:58:36.285" v="3088" actId="207"/>
          <ac:picMkLst>
            <pc:docMk/>
            <pc:sldMk cId="934078993" sldId="261"/>
            <ac:picMk id="10" creationId="{ABA5D515-D62E-D338-DF15-6F27CDC09C26}"/>
          </ac:picMkLst>
        </pc:picChg>
        <pc:picChg chg="del mod">
          <ac:chgData name="JUAN GOMEZ" userId="9cd4d2e2-3a9c-4842-ae7b-3e3a3897965b" providerId="ADAL" clId="{5C00FAC5-F1BF-44B7-B0A4-7A9978B1B9C6}" dt="2022-10-27T00:46:32.085" v="3006" actId="478"/>
          <ac:picMkLst>
            <pc:docMk/>
            <pc:sldMk cId="934078993" sldId="261"/>
            <ac:picMk id="11" creationId="{592838EE-B732-286E-5C0A-F087B1277015}"/>
          </ac:picMkLst>
        </pc:picChg>
        <pc:picChg chg="add mod">
          <ac:chgData name="JUAN GOMEZ" userId="9cd4d2e2-3a9c-4842-ae7b-3e3a3897965b" providerId="ADAL" clId="{5C00FAC5-F1BF-44B7-B0A4-7A9978B1B9C6}" dt="2022-10-27T02:58:36.285" v="3088" actId="207"/>
          <ac:picMkLst>
            <pc:docMk/>
            <pc:sldMk cId="934078993" sldId="261"/>
            <ac:picMk id="11" creationId="{9A2ED92B-6145-D66F-C737-7DB59138C643}"/>
          </ac:picMkLst>
        </pc:picChg>
        <pc:picChg chg="add mod">
          <ac:chgData name="JUAN GOMEZ" userId="9cd4d2e2-3a9c-4842-ae7b-3e3a3897965b" providerId="ADAL" clId="{5C00FAC5-F1BF-44B7-B0A4-7A9978B1B9C6}" dt="2022-10-27T02:58:36.285" v="3088" actId="207"/>
          <ac:picMkLst>
            <pc:docMk/>
            <pc:sldMk cId="934078993" sldId="261"/>
            <ac:picMk id="12" creationId="{390A0278-1C0F-FF7F-F070-B99C68FE1224}"/>
          </ac:picMkLst>
        </pc:picChg>
        <pc:picChg chg="add mod">
          <ac:chgData name="JUAN GOMEZ" userId="9cd4d2e2-3a9c-4842-ae7b-3e3a3897965b" providerId="ADAL" clId="{5C00FAC5-F1BF-44B7-B0A4-7A9978B1B9C6}" dt="2022-10-27T02:58:36.285" v="3088" actId="207"/>
          <ac:picMkLst>
            <pc:docMk/>
            <pc:sldMk cId="934078993" sldId="261"/>
            <ac:picMk id="13" creationId="{1E6F898B-37BF-3413-A4E3-2D07E6107C84}"/>
          </ac:picMkLst>
        </pc:picChg>
        <pc:picChg chg="del mod">
          <ac:chgData name="JUAN GOMEZ" userId="9cd4d2e2-3a9c-4842-ae7b-3e3a3897965b" providerId="ADAL" clId="{5C00FAC5-F1BF-44B7-B0A4-7A9978B1B9C6}" dt="2022-10-27T00:46:32.085" v="3006" actId="478"/>
          <ac:picMkLst>
            <pc:docMk/>
            <pc:sldMk cId="934078993" sldId="261"/>
            <ac:picMk id="23" creationId="{C67EF80D-6BF7-70A4-0921-4E6931C3C84B}"/>
          </ac:picMkLst>
        </pc:picChg>
        <pc:picChg chg="del mod">
          <ac:chgData name="JUAN GOMEZ" userId="9cd4d2e2-3a9c-4842-ae7b-3e3a3897965b" providerId="ADAL" clId="{5C00FAC5-F1BF-44B7-B0A4-7A9978B1B9C6}" dt="2022-10-27T00:46:32.085" v="3006" actId="478"/>
          <ac:picMkLst>
            <pc:docMk/>
            <pc:sldMk cId="934078993" sldId="261"/>
            <ac:picMk id="25" creationId="{EC02BCB4-F18A-23BE-492C-B71307D42985}"/>
          </ac:picMkLst>
        </pc:picChg>
        <pc:picChg chg="ord">
          <ac:chgData name="JUAN GOMEZ" userId="9cd4d2e2-3a9c-4842-ae7b-3e3a3897965b" providerId="ADAL" clId="{5C00FAC5-F1BF-44B7-B0A4-7A9978B1B9C6}" dt="2022-10-27T02:53:27.944" v="3075" actId="167"/>
          <ac:picMkLst>
            <pc:docMk/>
            <pc:sldMk cId="934078993" sldId="261"/>
            <ac:picMk id="27" creationId="{225E32FC-6450-2443-45AB-4B7AA19D9F2D}"/>
          </ac:picMkLst>
        </pc:picChg>
        <pc:cxnChg chg="del mod">
          <ac:chgData name="JUAN GOMEZ" userId="9cd4d2e2-3a9c-4842-ae7b-3e3a3897965b" providerId="ADAL" clId="{5C00FAC5-F1BF-44B7-B0A4-7A9978B1B9C6}" dt="2022-10-27T00:46:32.085" v="3006" actId="478"/>
          <ac:cxnSpMkLst>
            <pc:docMk/>
            <pc:sldMk cId="934078993" sldId="261"/>
            <ac:cxnSpMk id="26" creationId="{D160531B-55FE-2D40-A792-5AB8C659A676}"/>
          </ac:cxnSpMkLst>
        </pc:cxnChg>
        <pc:cxnChg chg="del mod">
          <ac:chgData name="JUAN GOMEZ" userId="9cd4d2e2-3a9c-4842-ae7b-3e3a3897965b" providerId="ADAL" clId="{5C00FAC5-F1BF-44B7-B0A4-7A9978B1B9C6}" dt="2022-10-27T00:46:32.085" v="3006" actId="478"/>
          <ac:cxnSpMkLst>
            <pc:docMk/>
            <pc:sldMk cId="934078993" sldId="261"/>
            <ac:cxnSpMk id="28" creationId="{436CA666-1926-9A48-DF6F-6761C8D29F42}"/>
          </ac:cxnSpMkLst>
        </pc:cxnChg>
      </pc:sldChg>
      <pc:sldChg chg="addSp delSp modSp mod">
        <pc:chgData name="JUAN GOMEZ" userId="9cd4d2e2-3a9c-4842-ae7b-3e3a3897965b" providerId="ADAL" clId="{5C00FAC5-F1BF-44B7-B0A4-7A9978B1B9C6}" dt="2022-10-27T17:07:22.585" v="4635" actId="20577"/>
        <pc:sldMkLst>
          <pc:docMk/>
          <pc:sldMk cId="3178451943" sldId="262"/>
        </pc:sldMkLst>
        <pc:spChg chg="add mod">
          <ac:chgData name="JUAN GOMEZ" userId="9cd4d2e2-3a9c-4842-ae7b-3e3a3897965b" providerId="ADAL" clId="{5C00FAC5-F1BF-44B7-B0A4-7A9978B1B9C6}" dt="2022-10-26T18:46:11.304" v="2405"/>
          <ac:spMkLst>
            <pc:docMk/>
            <pc:sldMk cId="3178451943" sldId="262"/>
            <ac:spMk id="2" creationId="{6BCFB6C2-B393-9DA2-6A7D-F73E3F15B7E7}"/>
          </ac:spMkLst>
        </pc:spChg>
        <pc:spChg chg="add mod">
          <ac:chgData name="JUAN GOMEZ" userId="9cd4d2e2-3a9c-4842-ae7b-3e3a3897965b" providerId="ADAL" clId="{5C00FAC5-F1BF-44B7-B0A4-7A9978B1B9C6}" dt="2022-10-27T17:07:22.585" v="4635" actId="20577"/>
          <ac:spMkLst>
            <pc:docMk/>
            <pc:sldMk cId="3178451943" sldId="262"/>
            <ac:spMk id="6" creationId="{28A2885E-942A-35AE-969C-F353FA7EF9AD}"/>
          </ac:spMkLst>
        </pc:spChg>
        <pc:spChg chg="mod">
          <ac:chgData name="JUAN GOMEZ" userId="9cd4d2e2-3a9c-4842-ae7b-3e3a3897965b" providerId="ADAL" clId="{5C00FAC5-F1BF-44B7-B0A4-7A9978B1B9C6}" dt="2022-10-26T18:15:12.930" v="2033" actId="1036"/>
          <ac:spMkLst>
            <pc:docMk/>
            <pc:sldMk cId="3178451943" sldId="262"/>
            <ac:spMk id="29" creationId="{320EB7E2-84C8-C63C-414F-8D2D46370EBC}"/>
          </ac:spMkLst>
        </pc:spChg>
        <pc:spChg chg="mod">
          <ac:chgData name="JUAN GOMEZ" userId="9cd4d2e2-3a9c-4842-ae7b-3e3a3897965b" providerId="ADAL" clId="{5C00FAC5-F1BF-44B7-B0A4-7A9978B1B9C6}" dt="2022-10-26T18:15:12.930" v="2033" actId="1036"/>
          <ac:spMkLst>
            <pc:docMk/>
            <pc:sldMk cId="3178451943" sldId="262"/>
            <ac:spMk id="36" creationId="{E36BB0AB-C9CA-83C5-2CD3-D3DA5EB95258}"/>
          </ac:spMkLst>
        </pc:spChg>
        <pc:spChg chg="mod">
          <ac:chgData name="JUAN GOMEZ" userId="9cd4d2e2-3a9c-4842-ae7b-3e3a3897965b" providerId="ADAL" clId="{5C00FAC5-F1BF-44B7-B0A4-7A9978B1B9C6}" dt="2022-10-26T18:15:12.930" v="2033" actId="1036"/>
          <ac:spMkLst>
            <pc:docMk/>
            <pc:sldMk cId="3178451943" sldId="262"/>
            <ac:spMk id="37" creationId="{3A807B2A-6121-C775-131F-886BD1D910B9}"/>
          </ac:spMkLst>
        </pc:spChg>
        <pc:spChg chg="mod">
          <ac:chgData name="JUAN GOMEZ" userId="9cd4d2e2-3a9c-4842-ae7b-3e3a3897965b" providerId="ADAL" clId="{5C00FAC5-F1BF-44B7-B0A4-7A9978B1B9C6}" dt="2022-10-26T18:15:12.930" v="2033" actId="1036"/>
          <ac:spMkLst>
            <pc:docMk/>
            <pc:sldMk cId="3178451943" sldId="262"/>
            <ac:spMk id="38" creationId="{96A51A6F-6D28-2E38-A0A4-4BC78084D903}"/>
          </ac:spMkLst>
        </pc:spChg>
        <pc:spChg chg="mod">
          <ac:chgData name="JUAN GOMEZ" userId="9cd4d2e2-3a9c-4842-ae7b-3e3a3897965b" providerId="ADAL" clId="{5C00FAC5-F1BF-44B7-B0A4-7A9978B1B9C6}" dt="2022-10-26T18:15:12.930" v="2033" actId="1036"/>
          <ac:spMkLst>
            <pc:docMk/>
            <pc:sldMk cId="3178451943" sldId="262"/>
            <ac:spMk id="39" creationId="{5F2061D8-1B7F-9214-570F-DCEE8D173ECE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40" creationId="{115EABBD-FEF4-9DB9-D97A-300F71FEF7DC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42" creationId="{04A35B5B-7272-391C-F930-A4D9E7A95CBD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43" creationId="{3E261F1D-CC65-E86A-522B-E64081459D34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44" creationId="{ECF3357B-786D-11BB-780E-E9C885A638C3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45" creationId="{7EE4397A-BA7F-206C-EC9F-FC419B434FB4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46" creationId="{FCAF1925-FE49-EFA1-20BD-48BB04FF9F34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47" creationId="{66A35622-3832-ABE8-1EC5-52F0D7774310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53" creationId="{7EF2B72F-21C3-96C0-5F3D-8D84FC42DDB6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56" creationId="{61739C18-B46B-6562-2561-53E72F4BE2C6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57" creationId="{4E91DE7F-60E0-0689-D2A7-480942D99D52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58" creationId="{3BC95295-DFF7-252A-5336-8F3DA9F8008E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59" creationId="{CBA023BA-1BB0-568F-767E-28BCFE4B8946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60" creationId="{5DBCADB1-F894-129A-881D-396A3184AD1B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61" creationId="{59B3E849-8369-C5A5-F88D-3B7D6F50CAE7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62" creationId="{126614E5-404B-5ADF-C1A3-A151C8F3BE84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63" creationId="{07A7491F-CB84-43BF-B775-36EAD937DC0F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64" creationId="{CDAE732F-2E6E-058B-BBFA-0555B2573C95}"/>
          </ac:spMkLst>
        </pc:spChg>
        <pc:spChg chg="mod">
          <ac:chgData name="JUAN GOMEZ" userId="9cd4d2e2-3a9c-4842-ae7b-3e3a3897965b" providerId="ADAL" clId="{5C00FAC5-F1BF-44B7-B0A4-7A9978B1B9C6}" dt="2022-10-26T18:50:57.695" v="2546" actId="1035"/>
          <ac:spMkLst>
            <pc:docMk/>
            <pc:sldMk cId="3178451943" sldId="262"/>
            <ac:spMk id="65" creationId="{8523A2BD-A1A0-9FFA-8D84-0F46E03B8FEC}"/>
          </ac:spMkLst>
        </pc:spChg>
        <pc:picChg chg="del">
          <ac:chgData name="JUAN GOMEZ" userId="9cd4d2e2-3a9c-4842-ae7b-3e3a3897965b" providerId="ADAL" clId="{5C00FAC5-F1BF-44B7-B0A4-7A9978B1B9C6}" dt="2022-10-26T17:24:18.378" v="1498" actId="478"/>
          <ac:picMkLst>
            <pc:docMk/>
            <pc:sldMk cId="3178451943" sldId="262"/>
            <ac:picMk id="2" creationId="{0181A03D-4966-CD4E-4514-44A1B0B195B0}"/>
          </ac:picMkLst>
        </pc:picChg>
        <pc:picChg chg="add mod">
          <ac:chgData name="JUAN GOMEZ" userId="9cd4d2e2-3a9c-4842-ae7b-3e3a3897965b" providerId="ADAL" clId="{5C00FAC5-F1BF-44B7-B0A4-7A9978B1B9C6}" dt="2022-10-26T17:24:18.751" v="1499"/>
          <ac:picMkLst>
            <pc:docMk/>
            <pc:sldMk cId="3178451943" sldId="262"/>
            <ac:picMk id="5" creationId="{F2DD5424-626E-F058-004A-DEA552BBC968}"/>
          </ac:picMkLst>
        </pc:picChg>
        <pc:picChg chg="mod">
          <ac:chgData name="JUAN GOMEZ" userId="9cd4d2e2-3a9c-4842-ae7b-3e3a3897965b" providerId="ADAL" clId="{5C00FAC5-F1BF-44B7-B0A4-7A9978B1B9C6}" dt="2022-10-26T18:15:12.930" v="2033" actId="1036"/>
          <ac:picMkLst>
            <pc:docMk/>
            <pc:sldMk cId="3178451943" sldId="262"/>
            <ac:picMk id="9" creationId="{3EC80767-5746-FD37-FBDD-444528E18CA3}"/>
          </ac:picMkLst>
        </pc:picChg>
        <pc:picChg chg="mod">
          <ac:chgData name="JUAN GOMEZ" userId="9cd4d2e2-3a9c-4842-ae7b-3e3a3897965b" providerId="ADAL" clId="{5C00FAC5-F1BF-44B7-B0A4-7A9978B1B9C6}" dt="2022-10-26T18:15:12.930" v="2033" actId="1036"/>
          <ac:picMkLst>
            <pc:docMk/>
            <pc:sldMk cId="3178451943" sldId="262"/>
            <ac:picMk id="30" creationId="{8F35ED70-D43D-84D4-3BCF-363376ECD423}"/>
          </ac:picMkLst>
        </pc:picChg>
        <pc:picChg chg="mod">
          <ac:chgData name="JUAN GOMEZ" userId="9cd4d2e2-3a9c-4842-ae7b-3e3a3897965b" providerId="ADAL" clId="{5C00FAC5-F1BF-44B7-B0A4-7A9978B1B9C6}" dt="2022-10-26T18:15:12.930" v="2033" actId="1036"/>
          <ac:picMkLst>
            <pc:docMk/>
            <pc:sldMk cId="3178451943" sldId="262"/>
            <ac:picMk id="31" creationId="{F8AB01FC-BEC2-F833-8AE3-EEBE8F3EB349}"/>
          </ac:picMkLst>
        </pc:picChg>
        <pc:picChg chg="mod">
          <ac:chgData name="JUAN GOMEZ" userId="9cd4d2e2-3a9c-4842-ae7b-3e3a3897965b" providerId="ADAL" clId="{5C00FAC5-F1BF-44B7-B0A4-7A9978B1B9C6}" dt="2022-10-26T18:15:12.930" v="2033" actId="1036"/>
          <ac:picMkLst>
            <pc:docMk/>
            <pc:sldMk cId="3178451943" sldId="262"/>
            <ac:picMk id="33" creationId="{0A199398-7E76-158C-CF6D-31174832A8A7}"/>
          </ac:picMkLst>
        </pc:picChg>
        <pc:picChg chg="mod">
          <ac:chgData name="JUAN GOMEZ" userId="9cd4d2e2-3a9c-4842-ae7b-3e3a3897965b" providerId="ADAL" clId="{5C00FAC5-F1BF-44B7-B0A4-7A9978B1B9C6}" dt="2022-10-26T18:15:12.930" v="2033" actId="1036"/>
          <ac:picMkLst>
            <pc:docMk/>
            <pc:sldMk cId="3178451943" sldId="262"/>
            <ac:picMk id="34" creationId="{006F2660-D0DE-F294-6FFA-BDE68B4A037A}"/>
          </ac:picMkLst>
        </pc:picChg>
        <pc:picChg chg="mod ord">
          <ac:chgData name="JUAN GOMEZ" userId="9cd4d2e2-3a9c-4842-ae7b-3e3a3897965b" providerId="ADAL" clId="{5C00FAC5-F1BF-44B7-B0A4-7A9978B1B9C6}" dt="2022-10-26T18:15:12.930" v="2033" actId="1036"/>
          <ac:picMkLst>
            <pc:docMk/>
            <pc:sldMk cId="3178451943" sldId="262"/>
            <ac:picMk id="35" creationId="{F229B444-612D-E747-B9CB-8325546B1B22}"/>
          </ac:picMkLst>
        </pc:picChg>
        <pc:picChg chg="mod">
          <ac:chgData name="JUAN GOMEZ" userId="9cd4d2e2-3a9c-4842-ae7b-3e3a3897965b" providerId="ADAL" clId="{5C00FAC5-F1BF-44B7-B0A4-7A9978B1B9C6}" dt="2022-10-26T18:51:00.532" v="2549" actId="1035"/>
          <ac:picMkLst>
            <pc:docMk/>
            <pc:sldMk cId="3178451943" sldId="262"/>
            <ac:picMk id="55" creationId="{324B9003-35DB-DE22-BDA2-D8D424378357}"/>
          </ac:picMkLst>
        </pc:picChg>
        <pc:picChg chg="mod">
          <ac:chgData name="JUAN GOMEZ" userId="9cd4d2e2-3a9c-4842-ae7b-3e3a3897965b" providerId="ADAL" clId="{5C00FAC5-F1BF-44B7-B0A4-7A9978B1B9C6}" dt="2022-10-26T18:50:57.695" v="2546" actId="1035"/>
          <ac:picMkLst>
            <pc:docMk/>
            <pc:sldMk cId="3178451943" sldId="262"/>
            <ac:picMk id="66" creationId="{4C664B0F-309C-B983-2264-504564C1DE9F}"/>
          </ac:picMkLst>
        </pc:picChg>
        <pc:cxnChg chg="mod">
          <ac:chgData name="JUAN GOMEZ" userId="9cd4d2e2-3a9c-4842-ae7b-3e3a3897965b" providerId="ADAL" clId="{5C00FAC5-F1BF-44B7-B0A4-7A9978B1B9C6}" dt="2022-10-26T18:15:12.930" v="2033" actId="1036"/>
          <ac:cxnSpMkLst>
            <pc:docMk/>
            <pc:sldMk cId="3178451943" sldId="262"/>
            <ac:cxnSpMk id="3" creationId="{19EDBBA5-6C26-AC9A-B9E0-D4B49AC15AAA}"/>
          </ac:cxnSpMkLst>
        </pc:cxnChg>
      </pc:sldChg>
      <pc:sldChg chg="addSp delSp modSp mod">
        <pc:chgData name="JUAN GOMEZ" userId="9cd4d2e2-3a9c-4842-ae7b-3e3a3897965b" providerId="ADAL" clId="{5C00FAC5-F1BF-44B7-B0A4-7A9978B1B9C6}" dt="2022-10-27T17:07:41.921" v="4643" actId="20577"/>
        <pc:sldMkLst>
          <pc:docMk/>
          <pc:sldMk cId="3037264539" sldId="263"/>
        </pc:sldMkLst>
        <pc:spChg chg="add mod">
          <ac:chgData name="JUAN GOMEZ" userId="9cd4d2e2-3a9c-4842-ae7b-3e3a3897965b" providerId="ADAL" clId="{5C00FAC5-F1BF-44B7-B0A4-7A9978B1B9C6}" dt="2022-10-26T18:46:39.497" v="2425"/>
          <ac:spMkLst>
            <pc:docMk/>
            <pc:sldMk cId="3037264539" sldId="263"/>
            <ac:spMk id="6" creationId="{28745C84-46CC-BE63-F1FF-50C85DECB054}"/>
          </ac:spMkLst>
        </pc:spChg>
        <pc:spChg chg="add mod">
          <ac:chgData name="JUAN GOMEZ" userId="9cd4d2e2-3a9c-4842-ae7b-3e3a3897965b" providerId="ADAL" clId="{5C00FAC5-F1BF-44B7-B0A4-7A9978B1B9C6}" dt="2022-10-27T17:07:41.921" v="4643" actId="20577"/>
          <ac:spMkLst>
            <pc:docMk/>
            <pc:sldMk cId="3037264539" sldId="263"/>
            <ac:spMk id="8" creationId="{2BC54B71-CF29-30F3-679F-7C0CC8380D9D}"/>
          </ac:spMkLst>
        </pc:spChg>
        <pc:picChg chg="del">
          <ac:chgData name="JUAN GOMEZ" userId="9cd4d2e2-3a9c-4842-ae7b-3e3a3897965b" providerId="ADAL" clId="{5C00FAC5-F1BF-44B7-B0A4-7A9978B1B9C6}" dt="2022-10-26T17:24:37.984" v="1501" actId="478"/>
          <ac:picMkLst>
            <pc:docMk/>
            <pc:sldMk cId="3037264539" sldId="263"/>
            <ac:picMk id="6" creationId="{50DBA09F-39AC-1AC5-9523-9D0278FC87AE}"/>
          </ac:picMkLst>
        </pc:picChg>
        <pc:picChg chg="add mod">
          <ac:chgData name="JUAN GOMEZ" userId="9cd4d2e2-3a9c-4842-ae7b-3e3a3897965b" providerId="ADAL" clId="{5C00FAC5-F1BF-44B7-B0A4-7A9978B1B9C6}" dt="2022-10-26T17:24:38.378" v="1502"/>
          <ac:picMkLst>
            <pc:docMk/>
            <pc:sldMk cId="3037264539" sldId="263"/>
            <ac:picMk id="7" creationId="{46F6502E-4A64-AD94-1F06-C3CFF6036305}"/>
          </ac:picMkLst>
        </pc:picChg>
      </pc:sldChg>
      <pc:sldChg chg="addSp modSp mod">
        <pc:chgData name="JUAN GOMEZ" userId="9cd4d2e2-3a9c-4842-ae7b-3e3a3897965b" providerId="ADAL" clId="{5C00FAC5-F1BF-44B7-B0A4-7A9978B1B9C6}" dt="2022-10-27T17:07:37.145" v="4641" actId="20577"/>
        <pc:sldMkLst>
          <pc:docMk/>
          <pc:sldMk cId="2583921211" sldId="264"/>
        </pc:sldMkLst>
        <pc:spChg chg="add mod">
          <ac:chgData name="JUAN GOMEZ" userId="9cd4d2e2-3a9c-4842-ae7b-3e3a3897965b" providerId="ADAL" clId="{5C00FAC5-F1BF-44B7-B0A4-7A9978B1B9C6}" dt="2022-10-26T18:46:33.188" v="2422"/>
          <ac:spMkLst>
            <pc:docMk/>
            <pc:sldMk cId="2583921211" sldId="264"/>
            <ac:spMk id="3" creationId="{162DCFDA-1A0C-102D-F0DC-05D4D82026B4}"/>
          </ac:spMkLst>
        </pc:spChg>
        <pc:spChg chg="add mod">
          <ac:chgData name="JUAN GOMEZ" userId="9cd4d2e2-3a9c-4842-ae7b-3e3a3897965b" providerId="ADAL" clId="{5C00FAC5-F1BF-44B7-B0A4-7A9978B1B9C6}" dt="2022-10-27T17:07:37.145" v="4641" actId="20577"/>
          <ac:spMkLst>
            <pc:docMk/>
            <pc:sldMk cId="2583921211" sldId="264"/>
            <ac:spMk id="4" creationId="{66B033AD-DECC-9C4D-CCAA-46BA5BD4D067}"/>
          </ac:spMkLst>
        </pc:spChg>
      </pc:sldChg>
      <pc:sldChg chg="addSp delSp modSp mod">
        <pc:chgData name="JUAN GOMEZ" userId="9cd4d2e2-3a9c-4842-ae7b-3e3a3897965b" providerId="ADAL" clId="{5C00FAC5-F1BF-44B7-B0A4-7A9978B1B9C6}" dt="2022-10-27T17:07:48.914" v="4649" actId="20577"/>
        <pc:sldMkLst>
          <pc:docMk/>
          <pc:sldMk cId="1494250222" sldId="266"/>
        </pc:sldMkLst>
        <pc:spChg chg="add del mod">
          <ac:chgData name="JUAN GOMEZ" userId="9cd4d2e2-3a9c-4842-ae7b-3e3a3897965b" providerId="ADAL" clId="{5C00FAC5-F1BF-44B7-B0A4-7A9978B1B9C6}" dt="2022-10-27T00:51:59.610" v="3031" actId="478"/>
          <ac:spMkLst>
            <pc:docMk/>
            <pc:sldMk cId="1494250222" sldId="266"/>
            <ac:spMk id="3" creationId="{4A3D8655-68BC-F14B-483E-B356C90F6ED4}"/>
          </ac:spMkLst>
        </pc:spChg>
        <pc:spChg chg="add del mod">
          <ac:chgData name="JUAN GOMEZ" userId="9cd4d2e2-3a9c-4842-ae7b-3e3a3897965b" providerId="ADAL" clId="{5C00FAC5-F1BF-44B7-B0A4-7A9978B1B9C6}" dt="2022-10-27T00:51:59.610" v="3031" actId="478"/>
          <ac:spMkLst>
            <pc:docMk/>
            <pc:sldMk cId="1494250222" sldId="266"/>
            <ac:spMk id="5" creationId="{17DDDBB3-F180-94FE-260B-A060FD3815F8}"/>
          </ac:spMkLst>
        </pc:spChg>
        <pc:spChg chg="add mod">
          <ac:chgData name="JUAN GOMEZ" userId="9cd4d2e2-3a9c-4842-ae7b-3e3a3897965b" providerId="ADAL" clId="{5C00FAC5-F1BF-44B7-B0A4-7A9978B1B9C6}" dt="2022-10-27T00:52:07.373" v="3032"/>
          <ac:spMkLst>
            <pc:docMk/>
            <pc:sldMk cId="1494250222" sldId="266"/>
            <ac:spMk id="6" creationId="{D4D0B6B6-3EB2-EAFF-3572-2325CB4C171B}"/>
          </ac:spMkLst>
        </pc:spChg>
        <pc:spChg chg="add mod">
          <ac:chgData name="JUAN GOMEZ" userId="9cd4d2e2-3a9c-4842-ae7b-3e3a3897965b" providerId="ADAL" clId="{5C00FAC5-F1BF-44B7-B0A4-7A9978B1B9C6}" dt="2022-10-27T17:07:48.914" v="4649" actId="20577"/>
          <ac:spMkLst>
            <pc:docMk/>
            <pc:sldMk cId="1494250222" sldId="266"/>
            <ac:spMk id="7" creationId="{2F5E8616-14A6-53D2-74AA-E8F1CEB8DF56}"/>
          </ac:spMkLst>
        </pc:spChg>
        <pc:spChg chg="mod">
          <ac:chgData name="JUAN GOMEZ" userId="9cd4d2e2-3a9c-4842-ae7b-3e3a3897965b" providerId="ADAL" clId="{5C00FAC5-F1BF-44B7-B0A4-7A9978B1B9C6}" dt="2022-10-26T18:51:51.077" v="2566" actId="1035"/>
          <ac:spMkLst>
            <pc:docMk/>
            <pc:sldMk cId="1494250222" sldId="266"/>
            <ac:spMk id="21" creationId="{42CCF609-133D-4FAF-43F0-6747318F7B30}"/>
          </ac:spMkLst>
        </pc:spChg>
        <pc:spChg chg="mod">
          <ac:chgData name="JUAN GOMEZ" userId="9cd4d2e2-3a9c-4842-ae7b-3e3a3897965b" providerId="ADAL" clId="{5C00FAC5-F1BF-44B7-B0A4-7A9978B1B9C6}" dt="2022-10-26T18:51:51.077" v="2566" actId="1035"/>
          <ac:spMkLst>
            <pc:docMk/>
            <pc:sldMk cId="1494250222" sldId="266"/>
            <ac:spMk id="22" creationId="{A9FB1103-1036-1395-0BB7-3EC4D9E5D418}"/>
          </ac:spMkLst>
        </pc:spChg>
        <pc:spChg chg="mod">
          <ac:chgData name="JUAN GOMEZ" userId="9cd4d2e2-3a9c-4842-ae7b-3e3a3897965b" providerId="ADAL" clId="{5C00FAC5-F1BF-44B7-B0A4-7A9978B1B9C6}" dt="2022-10-26T18:51:51.077" v="2566" actId="1035"/>
          <ac:spMkLst>
            <pc:docMk/>
            <pc:sldMk cId="1494250222" sldId="266"/>
            <ac:spMk id="23" creationId="{C7C234C4-0B3F-154B-37CD-3C5DE2F944DE}"/>
          </ac:spMkLst>
        </pc:spChg>
        <pc:spChg chg="mod">
          <ac:chgData name="JUAN GOMEZ" userId="9cd4d2e2-3a9c-4842-ae7b-3e3a3897965b" providerId="ADAL" clId="{5C00FAC5-F1BF-44B7-B0A4-7A9978B1B9C6}" dt="2022-10-26T18:51:51.077" v="2566" actId="1035"/>
          <ac:spMkLst>
            <pc:docMk/>
            <pc:sldMk cId="1494250222" sldId="266"/>
            <ac:spMk id="24" creationId="{1631C862-F383-13CE-1A01-219B2B3C005A}"/>
          </ac:spMkLst>
        </pc:spChg>
        <pc:spChg chg="mod">
          <ac:chgData name="JUAN GOMEZ" userId="9cd4d2e2-3a9c-4842-ae7b-3e3a3897965b" providerId="ADAL" clId="{5C00FAC5-F1BF-44B7-B0A4-7A9978B1B9C6}" dt="2022-10-26T18:51:51.077" v="2566" actId="1035"/>
          <ac:spMkLst>
            <pc:docMk/>
            <pc:sldMk cId="1494250222" sldId="266"/>
            <ac:spMk id="25" creationId="{ADB17323-DC97-5B88-0E43-AB6A9F34DBDF}"/>
          </ac:spMkLst>
        </pc:spChg>
        <pc:spChg chg="mod">
          <ac:chgData name="JUAN GOMEZ" userId="9cd4d2e2-3a9c-4842-ae7b-3e3a3897965b" providerId="ADAL" clId="{5C00FAC5-F1BF-44B7-B0A4-7A9978B1B9C6}" dt="2022-10-26T18:51:51.077" v="2566" actId="1035"/>
          <ac:spMkLst>
            <pc:docMk/>
            <pc:sldMk cId="1494250222" sldId="266"/>
            <ac:spMk id="26" creationId="{3D5B0DF7-154C-BC3A-0CF9-99B828BD0B1F}"/>
          </ac:spMkLst>
        </pc:spChg>
        <pc:spChg chg="mod">
          <ac:chgData name="JUAN GOMEZ" userId="9cd4d2e2-3a9c-4842-ae7b-3e3a3897965b" providerId="ADAL" clId="{5C00FAC5-F1BF-44B7-B0A4-7A9978B1B9C6}" dt="2022-10-26T18:51:51.077" v="2566" actId="1035"/>
          <ac:spMkLst>
            <pc:docMk/>
            <pc:sldMk cId="1494250222" sldId="266"/>
            <ac:spMk id="27" creationId="{85A1113C-E5AD-8E8D-8A44-4F98C053ACD9}"/>
          </ac:spMkLst>
        </pc:spChg>
        <pc:spChg chg="mod">
          <ac:chgData name="JUAN GOMEZ" userId="9cd4d2e2-3a9c-4842-ae7b-3e3a3897965b" providerId="ADAL" clId="{5C00FAC5-F1BF-44B7-B0A4-7A9978B1B9C6}" dt="2022-10-26T18:51:51.077" v="2566" actId="1035"/>
          <ac:spMkLst>
            <pc:docMk/>
            <pc:sldMk cId="1494250222" sldId="266"/>
            <ac:spMk id="28" creationId="{772D4DFB-B80A-C1CD-B175-E968DA17D6F8}"/>
          </ac:spMkLst>
        </pc:spChg>
        <pc:graphicFrameChg chg="mod">
          <ac:chgData name="JUAN GOMEZ" userId="9cd4d2e2-3a9c-4842-ae7b-3e3a3897965b" providerId="ADAL" clId="{5C00FAC5-F1BF-44B7-B0A4-7A9978B1B9C6}" dt="2022-10-26T18:51:51.077" v="2566" actId="1035"/>
          <ac:graphicFrameMkLst>
            <pc:docMk/>
            <pc:sldMk cId="1494250222" sldId="266"/>
            <ac:graphicFrameMk id="2" creationId="{53BFEDEE-814E-C129-74F8-41F004F06E74}"/>
          </ac:graphicFrameMkLst>
        </pc:graphicFrameChg>
        <pc:picChg chg="del">
          <ac:chgData name="JUAN GOMEZ" userId="9cd4d2e2-3a9c-4842-ae7b-3e3a3897965b" providerId="ADAL" clId="{5C00FAC5-F1BF-44B7-B0A4-7A9978B1B9C6}" dt="2022-10-26T17:24:42.405" v="1503" actId="478"/>
          <ac:picMkLst>
            <pc:docMk/>
            <pc:sldMk cId="1494250222" sldId="266"/>
            <ac:picMk id="3" creationId="{539FA2C5-3456-97B6-E8C7-D76711A5BA0A}"/>
          </ac:picMkLst>
        </pc:picChg>
        <pc:picChg chg="add mod">
          <ac:chgData name="JUAN GOMEZ" userId="9cd4d2e2-3a9c-4842-ae7b-3e3a3897965b" providerId="ADAL" clId="{5C00FAC5-F1BF-44B7-B0A4-7A9978B1B9C6}" dt="2022-10-26T17:24:42.707" v="1504"/>
          <ac:picMkLst>
            <pc:docMk/>
            <pc:sldMk cId="1494250222" sldId="266"/>
            <ac:picMk id="4" creationId="{102A2A17-9BF0-16DD-578F-38AF6E1F2C33}"/>
          </ac:picMkLst>
        </pc:picChg>
        <pc:picChg chg="mod">
          <ac:chgData name="JUAN GOMEZ" userId="9cd4d2e2-3a9c-4842-ae7b-3e3a3897965b" providerId="ADAL" clId="{5C00FAC5-F1BF-44B7-B0A4-7A9978B1B9C6}" dt="2022-10-26T18:51:51.077" v="2566" actId="1035"/>
          <ac:picMkLst>
            <pc:docMk/>
            <pc:sldMk cId="1494250222" sldId="266"/>
            <ac:picMk id="13" creationId="{D110E344-14E0-B850-B6F2-5A00EB4CAB02}"/>
          </ac:picMkLst>
        </pc:picChg>
        <pc:picChg chg="mod">
          <ac:chgData name="JUAN GOMEZ" userId="9cd4d2e2-3a9c-4842-ae7b-3e3a3897965b" providerId="ADAL" clId="{5C00FAC5-F1BF-44B7-B0A4-7A9978B1B9C6}" dt="2022-10-26T18:51:51.077" v="2566" actId="1035"/>
          <ac:picMkLst>
            <pc:docMk/>
            <pc:sldMk cId="1494250222" sldId="266"/>
            <ac:picMk id="15" creationId="{2E165FA6-9B23-96D3-1F8E-DE8B06B71C6A}"/>
          </ac:picMkLst>
        </pc:picChg>
        <pc:picChg chg="mod">
          <ac:chgData name="JUAN GOMEZ" userId="9cd4d2e2-3a9c-4842-ae7b-3e3a3897965b" providerId="ADAL" clId="{5C00FAC5-F1BF-44B7-B0A4-7A9978B1B9C6}" dt="2022-10-26T18:51:51.077" v="2566" actId="1035"/>
          <ac:picMkLst>
            <pc:docMk/>
            <pc:sldMk cId="1494250222" sldId="266"/>
            <ac:picMk id="18" creationId="{38C8658C-995A-03EB-AC4B-A18AD5EA4A77}"/>
          </ac:picMkLst>
        </pc:picChg>
        <pc:picChg chg="mod">
          <ac:chgData name="JUAN GOMEZ" userId="9cd4d2e2-3a9c-4842-ae7b-3e3a3897965b" providerId="ADAL" clId="{5C00FAC5-F1BF-44B7-B0A4-7A9978B1B9C6}" dt="2022-10-26T18:51:51.077" v="2566" actId="1035"/>
          <ac:picMkLst>
            <pc:docMk/>
            <pc:sldMk cId="1494250222" sldId="266"/>
            <ac:picMk id="19" creationId="{50283DE1-FE36-190C-D831-DB420404C000}"/>
          </ac:picMkLst>
        </pc:picChg>
        <pc:picChg chg="mod">
          <ac:chgData name="JUAN GOMEZ" userId="9cd4d2e2-3a9c-4842-ae7b-3e3a3897965b" providerId="ADAL" clId="{5C00FAC5-F1BF-44B7-B0A4-7A9978B1B9C6}" dt="2022-10-26T18:51:51.077" v="2566" actId="1035"/>
          <ac:picMkLst>
            <pc:docMk/>
            <pc:sldMk cId="1494250222" sldId="266"/>
            <ac:picMk id="30" creationId="{19A46B31-F9A5-6531-4845-4BF31976E8E3}"/>
          </ac:picMkLst>
        </pc:picChg>
      </pc:sldChg>
      <pc:sldChg chg="delSp mod modTransition">
        <pc:chgData name="JUAN GOMEZ" userId="9cd4d2e2-3a9c-4842-ae7b-3e3a3897965b" providerId="ADAL" clId="{5C00FAC5-F1BF-44B7-B0A4-7A9978B1B9C6}" dt="2022-10-27T17:39:11.343" v="4801"/>
        <pc:sldMkLst>
          <pc:docMk/>
          <pc:sldMk cId="251021143" sldId="269"/>
        </pc:sldMkLst>
        <pc:picChg chg="del">
          <ac:chgData name="JUAN GOMEZ" userId="9cd4d2e2-3a9c-4842-ae7b-3e3a3897965b" providerId="ADAL" clId="{5C00FAC5-F1BF-44B7-B0A4-7A9978B1B9C6}" dt="2022-10-26T15:52:10.682" v="0" actId="478"/>
          <ac:picMkLst>
            <pc:docMk/>
            <pc:sldMk cId="251021143" sldId="269"/>
            <ac:picMk id="3" creationId="{398A58E0-3C41-C9C6-4C1E-C72EACFD90FE}"/>
          </ac:picMkLst>
        </pc:picChg>
      </pc:sldChg>
      <pc:sldChg chg="addSp delSp modSp mod modTransition">
        <pc:chgData name="JUAN GOMEZ" userId="9cd4d2e2-3a9c-4842-ae7b-3e3a3897965b" providerId="ADAL" clId="{5C00FAC5-F1BF-44B7-B0A4-7A9978B1B9C6}" dt="2022-10-27T17:40:23.187" v="4803"/>
        <pc:sldMkLst>
          <pc:docMk/>
          <pc:sldMk cId="976068777" sldId="270"/>
        </pc:sldMkLst>
        <pc:spChg chg="add mod">
          <ac:chgData name="JUAN GOMEZ" userId="9cd4d2e2-3a9c-4842-ae7b-3e3a3897965b" providerId="ADAL" clId="{5C00FAC5-F1BF-44B7-B0A4-7A9978B1B9C6}" dt="2022-10-26T18:44:26.119" v="2310"/>
          <ac:spMkLst>
            <pc:docMk/>
            <pc:sldMk cId="976068777" sldId="270"/>
            <ac:spMk id="2" creationId="{D8FAE248-5635-5941-5EDF-74E9262F0A39}"/>
          </ac:spMkLst>
        </pc:spChg>
        <pc:spChg chg="add mod">
          <ac:chgData name="JUAN GOMEZ" userId="9cd4d2e2-3a9c-4842-ae7b-3e3a3897965b" providerId="ADAL" clId="{5C00FAC5-F1BF-44B7-B0A4-7A9978B1B9C6}" dt="2022-10-27T17:06:47.193" v="4617" actId="20577"/>
          <ac:spMkLst>
            <pc:docMk/>
            <pc:sldMk cId="976068777" sldId="270"/>
            <ac:spMk id="4" creationId="{537A73A8-5807-BA7E-FB66-420482802A59}"/>
          </ac:spMkLst>
        </pc:spChg>
        <pc:spChg chg="mod">
          <ac:chgData name="JUAN GOMEZ" userId="9cd4d2e2-3a9c-4842-ae7b-3e3a3897965b" providerId="ADAL" clId="{5C00FAC5-F1BF-44B7-B0A4-7A9978B1B9C6}" dt="2022-10-26T18:44:23.092" v="2309" actId="1035"/>
          <ac:spMkLst>
            <pc:docMk/>
            <pc:sldMk cId="976068777" sldId="270"/>
            <ac:spMk id="9" creationId="{649DC125-DE84-12EA-5326-342EF119EBE8}"/>
          </ac:spMkLst>
        </pc:spChg>
        <pc:spChg chg="mod">
          <ac:chgData name="JUAN GOMEZ" userId="9cd4d2e2-3a9c-4842-ae7b-3e3a3897965b" providerId="ADAL" clId="{5C00FAC5-F1BF-44B7-B0A4-7A9978B1B9C6}" dt="2022-10-26T18:44:23.092" v="2309" actId="1035"/>
          <ac:spMkLst>
            <pc:docMk/>
            <pc:sldMk cId="976068777" sldId="270"/>
            <ac:spMk id="11" creationId="{30D65FAD-F265-965C-B16D-6C1B60D5A2FA}"/>
          </ac:spMkLst>
        </pc:spChg>
        <pc:spChg chg="mod">
          <ac:chgData name="JUAN GOMEZ" userId="9cd4d2e2-3a9c-4842-ae7b-3e3a3897965b" providerId="ADAL" clId="{5C00FAC5-F1BF-44B7-B0A4-7A9978B1B9C6}" dt="2022-10-26T18:44:23.092" v="2309" actId="1035"/>
          <ac:spMkLst>
            <pc:docMk/>
            <pc:sldMk cId="976068777" sldId="270"/>
            <ac:spMk id="12" creationId="{A4D6FA79-40D5-4BAA-2215-8D733ED37348}"/>
          </ac:spMkLst>
        </pc:spChg>
        <pc:spChg chg="mod">
          <ac:chgData name="JUAN GOMEZ" userId="9cd4d2e2-3a9c-4842-ae7b-3e3a3897965b" providerId="ADAL" clId="{5C00FAC5-F1BF-44B7-B0A4-7A9978B1B9C6}" dt="2022-10-26T18:44:23.092" v="2309" actId="1035"/>
          <ac:spMkLst>
            <pc:docMk/>
            <pc:sldMk cId="976068777" sldId="270"/>
            <ac:spMk id="13" creationId="{165AABC8-C9FC-F737-0A6D-111B51F35813}"/>
          </ac:spMkLst>
        </pc:spChg>
        <pc:graphicFrameChg chg="mod">
          <ac:chgData name="JUAN GOMEZ" userId="9cd4d2e2-3a9c-4842-ae7b-3e3a3897965b" providerId="ADAL" clId="{5C00FAC5-F1BF-44B7-B0A4-7A9978B1B9C6}" dt="2022-10-26T18:44:23.092" v="2309" actId="1035"/>
          <ac:graphicFrameMkLst>
            <pc:docMk/>
            <pc:sldMk cId="976068777" sldId="270"/>
            <ac:graphicFrameMk id="10" creationId="{AAC14DC1-B544-2D3E-6899-29F7C19A944E}"/>
          </ac:graphicFrameMkLst>
        </pc:graphicFrameChg>
        <pc:picChg chg="del">
          <ac:chgData name="JUAN GOMEZ" userId="9cd4d2e2-3a9c-4842-ae7b-3e3a3897965b" providerId="ADAL" clId="{5C00FAC5-F1BF-44B7-B0A4-7A9978B1B9C6}" dt="2022-10-26T17:23:39.818" v="1492" actId="478"/>
          <ac:picMkLst>
            <pc:docMk/>
            <pc:sldMk cId="976068777" sldId="270"/>
            <ac:picMk id="2" creationId="{D691FF48-E0B2-2A81-D1A1-D2B4B759FC0A}"/>
          </ac:picMkLst>
        </pc:picChg>
        <pc:picChg chg="add mod">
          <ac:chgData name="JUAN GOMEZ" userId="9cd4d2e2-3a9c-4842-ae7b-3e3a3897965b" providerId="ADAL" clId="{5C00FAC5-F1BF-44B7-B0A4-7A9978B1B9C6}" dt="2022-10-26T17:23:40.185" v="1493"/>
          <ac:picMkLst>
            <pc:docMk/>
            <pc:sldMk cId="976068777" sldId="270"/>
            <ac:picMk id="3" creationId="{BB8753B3-47FB-27A0-E429-E8416E920201}"/>
          </ac:picMkLst>
        </pc:picChg>
      </pc:sldChg>
      <pc:sldChg chg="addSp delSp modSp mod modTransition">
        <pc:chgData name="JUAN GOMEZ" userId="9cd4d2e2-3a9c-4842-ae7b-3e3a3897965b" providerId="ADAL" clId="{5C00FAC5-F1BF-44B7-B0A4-7A9978B1B9C6}" dt="2022-10-27T17:47:40.516" v="4825" actId="6549"/>
        <pc:sldMkLst>
          <pc:docMk/>
          <pc:sldMk cId="3602003050" sldId="271"/>
        </pc:sldMkLst>
        <pc:spChg chg="add mod">
          <ac:chgData name="JUAN GOMEZ" userId="9cd4d2e2-3a9c-4842-ae7b-3e3a3897965b" providerId="ADAL" clId="{5C00FAC5-F1BF-44B7-B0A4-7A9978B1B9C6}" dt="2022-10-26T18:44:43.270" v="2313"/>
          <ac:spMkLst>
            <pc:docMk/>
            <pc:sldMk cId="3602003050" sldId="271"/>
            <ac:spMk id="3" creationId="{77C75C74-22F7-3072-C59D-F25DA4736883}"/>
          </ac:spMkLst>
        </pc:spChg>
        <pc:spChg chg="add mod">
          <ac:chgData name="JUAN GOMEZ" userId="9cd4d2e2-3a9c-4842-ae7b-3e3a3897965b" providerId="ADAL" clId="{5C00FAC5-F1BF-44B7-B0A4-7A9978B1B9C6}" dt="2022-10-27T17:06:51.002" v="4619" actId="20577"/>
          <ac:spMkLst>
            <pc:docMk/>
            <pc:sldMk cId="3602003050" sldId="271"/>
            <ac:spMk id="5" creationId="{7593B6A0-A9AE-F2FB-37F4-02C377C580F8}"/>
          </ac:spMkLst>
        </pc:spChg>
        <pc:spChg chg="add mod">
          <ac:chgData name="JUAN GOMEZ" userId="9cd4d2e2-3a9c-4842-ae7b-3e3a3897965b" providerId="ADAL" clId="{5C00FAC5-F1BF-44B7-B0A4-7A9978B1B9C6}" dt="2022-10-27T17:46:33.643" v="4819" actId="1035"/>
          <ac:spMkLst>
            <pc:docMk/>
            <pc:sldMk cId="3602003050" sldId="271"/>
            <ac:spMk id="6" creationId="{7E77CBB3-B71E-8535-B929-AFDE41B989BF}"/>
          </ac:spMkLst>
        </pc:spChg>
        <pc:graphicFrameChg chg="add del mod modGraphic">
          <ac:chgData name="JUAN GOMEZ" userId="9cd4d2e2-3a9c-4842-ae7b-3e3a3897965b" providerId="ADAL" clId="{5C00FAC5-F1BF-44B7-B0A4-7A9978B1B9C6}" dt="2022-10-27T17:47:40.516" v="4825" actId="6549"/>
          <ac:graphicFrameMkLst>
            <pc:docMk/>
            <pc:sldMk cId="3602003050" sldId="271"/>
            <ac:graphicFrameMk id="2" creationId="{2FF95892-A91E-7E2C-7317-7A6F254224E3}"/>
          </ac:graphicFrameMkLst>
        </pc:graphicFrameChg>
        <pc:picChg chg="del">
          <ac:chgData name="JUAN GOMEZ" userId="9cd4d2e2-3a9c-4842-ae7b-3e3a3897965b" providerId="ADAL" clId="{5C00FAC5-F1BF-44B7-B0A4-7A9978B1B9C6}" dt="2022-10-26T17:23:44.303" v="1494" actId="478"/>
          <ac:picMkLst>
            <pc:docMk/>
            <pc:sldMk cId="3602003050" sldId="271"/>
            <ac:picMk id="3" creationId="{B1411230-2DEC-BB5B-055C-B4C71B0FFB9E}"/>
          </ac:picMkLst>
        </pc:picChg>
        <pc:picChg chg="add mod">
          <ac:chgData name="JUAN GOMEZ" userId="9cd4d2e2-3a9c-4842-ae7b-3e3a3897965b" providerId="ADAL" clId="{5C00FAC5-F1BF-44B7-B0A4-7A9978B1B9C6}" dt="2022-10-26T17:23:45.300" v="1495"/>
          <ac:picMkLst>
            <pc:docMk/>
            <pc:sldMk cId="3602003050" sldId="271"/>
            <ac:picMk id="4" creationId="{960D7FAA-C99F-235D-9895-548B93ADC8F2}"/>
          </ac:picMkLst>
        </pc:picChg>
      </pc:sldChg>
      <pc:sldChg chg="addSp modSp mod">
        <pc:chgData name="JUAN GOMEZ" userId="9cd4d2e2-3a9c-4842-ae7b-3e3a3897965b" providerId="ADAL" clId="{5C00FAC5-F1BF-44B7-B0A4-7A9978B1B9C6}" dt="2022-10-27T17:08:11.963" v="4661" actId="20577"/>
        <pc:sldMkLst>
          <pc:docMk/>
          <pc:sldMk cId="40127203" sldId="272"/>
        </pc:sldMkLst>
        <pc:spChg chg="add mod">
          <ac:chgData name="JUAN GOMEZ" userId="9cd4d2e2-3a9c-4842-ae7b-3e3a3897965b" providerId="ADAL" clId="{5C00FAC5-F1BF-44B7-B0A4-7A9978B1B9C6}" dt="2022-10-26T18:47:29.444" v="2454"/>
          <ac:spMkLst>
            <pc:docMk/>
            <pc:sldMk cId="40127203" sldId="272"/>
            <ac:spMk id="5" creationId="{A0B9C7E8-ACF6-854D-B7DF-7771F6812CA2}"/>
          </ac:spMkLst>
        </pc:spChg>
        <pc:spChg chg="add mod">
          <ac:chgData name="JUAN GOMEZ" userId="9cd4d2e2-3a9c-4842-ae7b-3e3a3897965b" providerId="ADAL" clId="{5C00FAC5-F1BF-44B7-B0A4-7A9978B1B9C6}" dt="2022-10-27T17:08:11.963" v="4661" actId="20577"/>
          <ac:spMkLst>
            <pc:docMk/>
            <pc:sldMk cId="40127203" sldId="272"/>
            <ac:spMk id="6" creationId="{CFE3C718-5185-F1F6-0382-46913CAE4CE3}"/>
          </ac:spMkLst>
        </pc:spChg>
      </pc:sldChg>
      <pc:sldChg chg="addSp delSp modSp mod">
        <pc:chgData name="JUAN GOMEZ" userId="9cd4d2e2-3a9c-4842-ae7b-3e3a3897965b" providerId="ADAL" clId="{5C00FAC5-F1BF-44B7-B0A4-7A9978B1B9C6}" dt="2022-10-27T17:07:11.821" v="4629" actId="20577"/>
        <pc:sldMkLst>
          <pc:docMk/>
          <pc:sldMk cId="3646772689" sldId="273"/>
        </pc:sldMkLst>
        <pc:spChg chg="add mod">
          <ac:chgData name="JUAN GOMEZ" userId="9cd4d2e2-3a9c-4842-ae7b-3e3a3897965b" providerId="ADAL" clId="{5C00FAC5-F1BF-44B7-B0A4-7A9978B1B9C6}" dt="2022-10-26T18:45:45.018" v="2379"/>
          <ac:spMkLst>
            <pc:docMk/>
            <pc:sldMk cId="3646772689" sldId="273"/>
            <ac:spMk id="2" creationId="{32709ED3-E3B7-08C3-40F8-2FA33E42700B}"/>
          </ac:spMkLst>
        </pc:spChg>
        <pc:spChg chg="mod">
          <ac:chgData name="JUAN GOMEZ" userId="9cd4d2e2-3a9c-4842-ae7b-3e3a3897965b" providerId="ADAL" clId="{5C00FAC5-F1BF-44B7-B0A4-7A9978B1B9C6}" dt="2022-10-26T18:45:42.368" v="2378" actId="1035"/>
          <ac:spMkLst>
            <pc:docMk/>
            <pc:sldMk cId="3646772689" sldId="273"/>
            <ac:spMk id="5" creationId="{A5053E0B-3066-6272-370A-2E4B666A24D3}"/>
          </ac:spMkLst>
        </pc:spChg>
        <pc:spChg chg="mod">
          <ac:chgData name="JUAN GOMEZ" userId="9cd4d2e2-3a9c-4842-ae7b-3e3a3897965b" providerId="ADAL" clId="{5C00FAC5-F1BF-44B7-B0A4-7A9978B1B9C6}" dt="2022-10-26T18:45:42.368" v="2378" actId="1035"/>
          <ac:spMkLst>
            <pc:docMk/>
            <pc:sldMk cId="3646772689" sldId="273"/>
            <ac:spMk id="6" creationId="{53B28D1E-82CA-EFFF-FA3D-E6CD98A8FEB6}"/>
          </ac:spMkLst>
        </pc:spChg>
        <pc:spChg chg="mod">
          <ac:chgData name="JUAN GOMEZ" userId="9cd4d2e2-3a9c-4842-ae7b-3e3a3897965b" providerId="ADAL" clId="{5C00FAC5-F1BF-44B7-B0A4-7A9978B1B9C6}" dt="2022-10-26T18:45:42.368" v="2378" actId="1035"/>
          <ac:spMkLst>
            <pc:docMk/>
            <pc:sldMk cId="3646772689" sldId="273"/>
            <ac:spMk id="7" creationId="{DBCA03FD-1D1B-A4B3-DEAB-8A7F99BC7A7B}"/>
          </ac:spMkLst>
        </pc:spChg>
        <pc:spChg chg="mod">
          <ac:chgData name="JUAN GOMEZ" userId="9cd4d2e2-3a9c-4842-ae7b-3e3a3897965b" providerId="ADAL" clId="{5C00FAC5-F1BF-44B7-B0A4-7A9978B1B9C6}" dt="2022-10-26T18:45:34.300" v="2361" actId="1035"/>
          <ac:spMkLst>
            <pc:docMk/>
            <pc:sldMk cId="3646772689" sldId="273"/>
            <ac:spMk id="8" creationId="{B13D3295-4FB8-4F40-A3C1-6FDD07582DD2}"/>
          </ac:spMkLst>
        </pc:spChg>
        <pc:spChg chg="mod">
          <ac:chgData name="JUAN GOMEZ" userId="9cd4d2e2-3a9c-4842-ae7b-3e3a3897965b" providerId="ADAL" clId="{5C00FAC5-F1BF-44B7-B0A4-7A9978B1B9C6}" dt="2022-10-26T18:45:34.300" v="2361" actId="1035"/>
          <ac:spMkLst>
            <pc:docMk/>
            <pc:sldMk cId="3646772689" sldId="273"/>
            <ac:spMk id="10" creationId="{F950BFCE-91B1-4801-8E12-D67BE5F0A6F7}"/>
          </ac:spMkLst>
        </pc:spChg>
        <pc:spChg chg="mod">
          <ac:chgData name="JUAN GOMEZ" userId="9cd4d2e2-3a9c-4842-ae7b-3e3a3897965b" providerId="ADAL" clId="{5C00FAC5-F1BF-44B7-B0A4-7A9978B1B9C6}" dt="2022-10-26T18:45:34.300" v="2361" actId="1035"/>
          <ac:spMkLst>
            <pc:docMk/>
            <pc:sldMk cId="3646772689" sldId="273"/>
            <ac:spMk id="11" creationId="{609F8FF8-060B-4004-8673-855EA04263CD}"/>
          </ac:spMkLst>
        </pc:spChg>
        <pc:spChg chg="add mod">
          <ac:chgData name="JUAN GOMEZ" userId="9cd4d2e2-3a9c-4842-ae7b-3e3a3897965b" providerId="ADAL" clId="{5C00FAC5-F1BF-44B7-B0A4-7A9978B1B9C6}" dt="2022-10-27T17:07:11.821" v="4629" actId="20577"/>
          <ac:spMkLst>
            <pc:docMk/>
            <pc:sldMk cId="3646772689" sldId="273"/>
            <ac:spMk id="12" creationId="{CC283991-3432-F1DF-0A30-16D5B68E9B41}"/>
          </ac:spMkLst>
        </pc:spChg>
        <pc:picChg chg="del">
          <ac:chgData name="JUAN GOMEZ" userId="9cd4d2e2-3a9c-4842-ae7b-3e3a3897965b" providerId="ADAL" clId="{5C00FAC5-F1BF-44B7-B0A4-7A9978B1B9C6}" dt="2022-10-26T17:24:14.226" v="1496" actId="478"/>
          <ac:picMkLst>
            <pc:docMk/>
            <pc:sldMk cId="3646772689" sldId="273"/>
            <ac:picMk id="2" creationId="{774CA71D-9101-6209-45CB-1C8782F83EDC}"/>
          </ac:picMkLst>
        </pc:picChg>
        <pc:picChg chg="add mod">
          <ac:chgData name="JUAN GOMEZ" userId="9cd4d2e2-3a9c-4842-ae7b-3e3a3897965b" providerId="ADAL" clId="{5C00FAC5-F1BF-44B7-B0A4-7A9978B1B9C6}" dt="2022-10-26T17:24:14.725" v="1497"/>
          <ac:picMkLst>
            <pc:docMk/>
            <pc:sldMk cId="3646772689" sldId="273"/>
            <ac:picMk id="3" creationId="{BDEB678F-D152-4E54-C68D-5C32D675A167}"/>
          </ac:picMkLst>
        </pc:picChg>
        <pc:picChg chg="mod">
          <ac:chgData name="JUAN GOMEZ" userId="9cd4d2e2-3a9c-4842-ae7b-3e3a3897965b" providerId="ADAL" clId="{5C00FAC5-F1BF-44B7-B0A4-7A9978B1B9C6}" dt="2022-10-26T18:45:42.368" v="2378" actId="1035"/>
          <ac:picMkLst>
            <pc:docMk/>
            <pc:sldMk cId="3646772689" sldId="273"/>
            <ac:picMk id="4" creationId="{F4CB79C8-0107-657C-D8A7-85A4E3FC3EB7}"/>
          </ac:picMkLst>
        </pc:picChg>
        <pc:cxnChg chg="mod">
          <ac:chgData name="JUAN GOMEZ" userId="9cd4d2e2-3a9c-4842-ae7b-3e3a3897965b" providerId="ADAL" clId="{5C00FAC5-F1BF-44B7-B0A4-7A9978B1B9C6}" dt="2022-10-26T18:45:34.300" v="2361" actId="1035"/>
          <ac:cxnSpMkLst>
            <pc:docMk/>
            <pc:sldMk cId="3646772689" sldId="273"/>
            <ac:cxnSpMk id="9" creationId="{5139BA66-720F-45CC-AEAD-B34AA238DDFF}"/>
          </ac:cxnSpMkLst>
        </pc:cxnChg>
      </pc:sldChg>
      <pc:sldChg chg="addSp modSp mod">
        <pc:chgData name="JUAN GOMEZ" userId="9cd4d2e2-3a9c-4842-ae7b-3e3a3897965b" providerId="ADAL" clId="{5C00FAC5-F1BF-44B7-B0A4-7A9978B1B9C6}" dt="2022-10-27T17:07:57.777" v="4653" actId="20577"/>
        <pc:sldMkLst>
          <pc:docMk/>
          <pc:sldMk cId="2414530936" sldId="274"/>
        </pc:sldMkLst>
        <pc:spChg chg="add mod">
          <ac:chgData name="JUAN GOMEZ" userId="9cd4d2e2-3a9c-4842-ae7b-3e3a3897965b" providerId="ADAL" clId="{5C00FAC5-F1BF-44B7-B0A4-7A9978B1B9C6}" dt="2022-10-26T18:46:52.350" v="2431"/>
          <ac:spMkLst>
            <pc:docMk/>
            <pc:sldMk cId="2414530936" sldId="274"/>
            <ac:spMk id="2" creationId="{E4E7A65B-1FF1-7C28-8B13-87C4BBC32AE9}"/>
          </ac:spMkLst>
        </pc:spChg>
        <pc:spChg chg="add mod">
          <ac:chgData name="JUAN GOMEZ" userId="9cd4d2e2-3a9c-4842-ae7b-3e3a3897965b" providerId="ADAL" clId="{5C00FAC5-F1BF-44B7-B0A4-7A9978B1B9C6}" dt="2022-10-27T17:07:57.777" v="4653" actId="20577"/>
          <ac:spMkLst>
            <pc:docMk/>
            <pc:sldMk cId="2414530936" sldId="274"/>
            <ac:spMk id="4" creationId="{85A7E531-0A62-1906-986B-049E2D86C4F7}"/>
          </ac:spMkLst>
        </pc:spChg>
      </pc:sldChg>
      <pc:sldChg chg="addSp delSp modSp mod">
        <pc:chgData name="JUAN GOMEZ" userId="9cd4d2e2-3a9c-4842-ae7b-3e3a3897965b" providerId="ADAL" clId="{5C00FAC5-F1BF-44B7-B0A4-7A9978B1B9C6}" dt="2022-10-27T17:08:02.409" v="4655" actId="20577"/>
        <pc:sldMkLst>
          <pc:docMk/>
          <pc:sldMk cId="317969074" sldId="275"/>
        </pc:sldMkLst>
        <pc:spChg chg="add mod">
          <ac:chgData name="JUAN GOMEZ" userId="9cd4d2e2-3a9c-4842-ae7b-3e3a3897965b" providerId="ADAL" clId="{5C00FAC5-F1BF-44B7-B0A4-7A9978B1B9C6}" dt="2022-10-26T18:46:59.557" v="2434"/>
          <ac:spMkLst>
            <pc:docMk/>
            <pc:sldMk cId="317969074" sldId="275"/>
            <ac:spMk id="2" creationId="{59384264-BF0C-0BAC-7D49-8960730E868E}"/>
          </ac:spMkLst>
        </pc:spChg>
        <pc:spChg chg="add mod">
          <ac:chgData name="JUAN GOMEZ" userId="9cd4d2e2-3a9c-4842-ae7b-3e3a3897965b" providerId="ADAL" clId="{5C00FAC5-F1BF-44B7-B0A4-7A9978B1B9C6}" dt="2022-10-27T17:08:02.409" v="4655" actId="20577"/>
          <ac:spMkLst>
            <pc:docMk/>
            <pc:sldMk cId="317969074" sldId="275"/>
            <ac:spMk id="6" creationId="{D4B9CCC8-45B6-0A57-5AF2-F128EC6A33EB}"/>
          </ac:spMkLst>
        </pc:spChg>
        <pc:spChg chg="mod">
          <ac:chgData name="JUAN GOMEZ" userId="9cd4d2e2-3a9c-4842-ae7b-3e3a3897965b" providerId="ADAL" clId="{5C00FAC5-F1BF-44B7-B0A4-7A9978B1B9C6}" dt="2022-10-26T18:06:45.535" v="1979" actId="1036"/>
          <ac:spMkLst>
            <pc:docMk/>
            <pc:sldMk cId="317969074" sldId="275"/>
            <ac:spMk id="17" creationId="{B322D542-3249-D54A-7C3B-C31C883501BF}"/>
          </ac:spMkLst>
        </pc:spChg>
        <pc:spChg chg="mod">
          <ac:chgData name="JUAN GOMEZ" userId="9cd4d2e2-3a9c-4842-ae7b-3e3a3897965b" providerId="ADAL" clId="{5C00FAC5-F1BF-44B7-B0A4-7A9978B1B9C6}" dt="2022-10-26T18:06:45.535" v="1979" actId="1036"/>
          <ac:spMkLst>
            <pc:docMk/>
            <pc:sldMk cId="317969074" sldId="275"/>
            <ac:spMk id="18" creationId="{B4552A5D-A4E1-6FB8-0631-D148C3D5751A}"/>
          </ac:spMkLst>
        </pc:spChg>
        <pc:spChg chg="mod">
          <ac:chgData name="JUAN GOMEZ" userId="9cd4d2e2-3a9c-4842-ae7b-3e3a3897965b" providerId="ADAL" clId="{5C00FAC5-F1BF-44B7-B0A4-7A9978B1B9C6}" dt="2022-10-26T18:06:45.535" v="1979" actId="1036"/>
          <ac:spMkLst>
            <pc:docMk/>
            <pc:sldMk cId="317969074" sldId="275"/>
            <ac:spMk id="19" creationId="{C14B178D-8756-979B-C1D6-4E5497675A9E}"/>
          </ac:spMkLst>
        </pc:spChg>
        <pc:spChg chg="mod">
          <ac:chgData name="JUAN GOMEZ" userId="9cd4d2e2-3a9c-4842-ae7b-3e3a3897965b" providerId="ADAL" clId="{5C00FAC5-F1BF-44B7-B0A4-7A9978B1B9C6}" dt="2022-10-26T18:06:45.535" v="1979" actId="1036"/>
          <ac:spMkLst>
            <pc:docMk/>
            <pc:sldMk cId="317969074" sldId="275"/>
            <ac:spMk id="20" creationId="{85591FB9-2CA3-0B00-3623-9CD9DC20110A}"/>
          </ac:spMkLst>
        </pc:spChg>
        <pc:spChg chg="mod">
          <ac:chgData name="JUAN GOMEZ" userId="9cd4d2e2-3a9c-4842-ae7b-3e3a3897965b" providerId="ADAL" clId="{5C00FAC5-F1BF-44B7-B0A4-7A9978B1B9C6}" dt="2022-10-27T14:20:06.948" v="4007" actId="108"/>
          <ac:spMkLst>
            <pc:docMk/>
            <pc:sldMk cId="317969074" sldId="275"/>
            <ac:spMk id="23" creationId="{8FAD83F0-8C45-8CA5-D612-4269146601E3}"/>
          </ac:spMkLst>
        </pc:spChg>
        <pc:spChg chg="mod">
          <ac:chgData name="JUAN GOMEZ" userId="9cd4d2e2-3a9c-4842-ae7b-3e3a3897965b" providerId="ADAL" clId="{5C00FAC5-F1BF-44B7-B0A4-7A9978B1B9C6}" dt="2022-10-27T14:20:21.619" v="4009" actId="2710"/>
          <ac:spMkLst>
            <pc:docMk/>
            <pc:sldMk cId="317969074" sldId="275"/>
            <ac:spMk id="24" creationId="{03DE5DD5-73E6-DA14-5076-26A2C46ACF0B}"/>
          </ac:spMkLst>
        </pc:spChg>
        <pc:spChg chg="del mod">
          <ac:chgData name="JUAN GOMEZ" userId="9cd4d2e2-3a9c-4842-ae7b-3e3a3897965b" providerId="ADAL" clId="{5C00FAC5-F1BF-44B7-B0A4-7A9978B1B9C6}" dt="2022-10-26T18:06:35.760" v="1961" actId="478"/>
          <ac:spMkLst>
            <pc:docMk/>
            <pc:sldMk cId="317969074" sldId="275"/>
            <ac:spMk id="42" creationId="{145C6253-2791-BB2E-F1E9-3F1EE615C83E}"/>
          </ac:spMkLst>
        </pc:spChg>
        <pc:picChg chg="del">
          <ac:chgData name="JUAN GOMEZ" userId="9cd4d2e2-3a9c-4842-ae7b-3e3a3897965b" providerId="ADAL" clId="{5C00FAC5-F1BF-44B7-B0A4-7A9978B1B9C6}" dt="2022-10-26T18:06:22.863" v="1960" actId="478"/>
          <ac:picMkLst>
            <pc:docMk/>
            <pc:sldMk cId="317969074" sldId="275"/>
            <ac:picMk id="2" creationId="{531C1CD3-A292-7C15-E201-8C29F711C868}"/>
          </ac:picMkLst>
        </pc:picChg>
        <pc:picChg chg="add mod">
          <ac:chgData name="JUAN GOMEZ" userId="9cd4d2e2-3a9c-4842-ae7b-3e3a3897965b" providerId="ADAL" clId="{5C00FAC5-F1BF-44B7-B0A4-7A9978B1B9C6}" dt="2022-10-26T17:25:43.892" v="1506"/>
          <ac:picMkLst>
            <pc:docMk/>
            <pc:sldMk cId="317969074" sldId="275"/>
            <ac:picMk id="4" creationId="{247D78E5-8154-7167-8352-7FC148681077}"/>
          </ac:picMkLst>
        </pc:picChg>
        <pc:picChg chg="del">
          <ac:chgData name="JUAN GOMEZ" userId="9cd4d2e2-3a9c-4842-ae7b-3e3a3897965b" providerId="ADAL" clId="{5C00FAC5-F1BF-44B7-B0A4-7A9978B1B9C6}" dt="2022-10-26T17:25:43.601" v="1505" actId="478"/>
          <ac:picMkLst>
            <pc:docMk/>
            <pc:sldMk cId="317969074" sldId="275"/>
            <ac:picMk id="6" creationId="{9561D545-1978-D6BA-5F5D-DCAF14AA48D7}"/>
          </ac:picMkLst>
        </pc:picChg>
        <pc:cxnChg chg="mod">
          <ac:chgData name="JUAN GOMEZ" userId="9cd4d2e2-3a9c-4842-ae7b-3e3a3897965b" providerId="ADAL" clId="{5C00FAC5-F1BF-44B7-B0A4-7A9978B1B9C6}" dt="2022-10-26T18:06:45.535" v="1979" actId="1036"/>
          <ac:cxnSpMkLst>
            <pc:docMk/>
            <pc:sldMk cId="317969074" sldId="275"/>
            <ac:cxnSpMk id="3" creationId="{CDFB2A05-1737-C72F-5D0D-36AE97336E57}"/>
          </ac:cxnSpMkLst>
        </pc:cxnChg>
        <pc:cxnChg chg="mod">
          <ac:chgData name="JUAN GOMEZ" userId="9cd4d2e2-3a9c-4842-ae7b-3e3a3897965b" providerId="ADAL" clId="{5C00FAC5-F1BF-44B7-B0A4-7A9978B1B9C6}" dt="2022-10-26T18:06:45.535" v="1979" actId="1036"/>
          <ac:cxnSpMkLst>
            <pc:docMk/>
            <pc:sldMk cId="317969074" sldId="275"/>
            <ac:cxnSpMk id="5" creationId="{C2BD1F66-C067-6FFE-E631-52E690EA247B}"/>
          </ac:cxnSpMkLst>
        </pc:cxnChg>
        <pc:cxnChg chg="mod">
          <ac:chgData name="JUAN GOMEZ" userId="9cd4d2e2-3a9c-4842-ae7b-3e3a3897965b" providerId="ADAL" clId="{5C00FAC5-F1BF-44B7-B0A4-7A9978B1B9C6}" dt="2022-10-26T18:06:45.535" v="1979" actId="1036"/>
          <ac:cxnSpMkLst>
            <pc:docMk/>
            <pc:sldMk cId="317969074" sldId="275"/>
            <ac:cxnSpMk id="14" creationId="{0C0BD483-DC74-C279-467F-D2F0938EA199}"/>
          </ac:cxnSpMkLst>
        </pc:cxnChg>
        <pc:cxnChg chg="mod">
          <ac:chgData name="JUAN GOMEZ" userId="9cd4d2e2-3a9c-4842-ae7b-3e3a3897965b" providerId="ADAL" clId="{5C00FAC5-F1BF-44B7-B0A4-7A9978B1B9C6}" dt="2022-10-26T18:06:45.535" v="1979" actId="1036"/>
          <ac:cxnSpMkLst>
            <pc:docMk/>
            <pc:sldMk cId="317969074" sldId="275"/>
            <ac:cxnSpMk id="15" creationId="{9684D192-4639-8CF7-6050-F38C60C4DC60}"/>
          </ac:cxnSpMkLst>
        </pc:cxnChg>
        <pc:cxnChg chg="mod">
          <ac:chgData name="JUAN GOMEZ" userId="9cd4d2e2-3a9c-4842-ae7b-3e3a3897965b" providerId="ADAL" clId="{5C00FAC5-F1BF-44B7-B0A4-7A9978B1B9C6}" dt="2022-10-26T18:06:45.535" v="1979" actId="1036"/>
          <ac:cxnSpMkLst>
            <pc:docMk/>
            <pc:sldMk cId="317969074" sldId="275"/>
            <ac:cxnSpMk id="16" creationId="{DA02A54E-1D5F-87B5-5718-FF7BDD50CA8A}"/>
          </ac:cxnSpMkLst>
        </pc:cxnChg>
        <pc:cxnChg chg="del mod">
          <ac:chgData name="JUAN GOMEZ" userId="9cd4d2e2-3a9c-4842-ae7b-3e3a3897965b" providerId="ADAL" clId="{5C00FAC5-F1BF-44B7-B0A4-7A9978B1B9C6}" dt="2022-10-26T18:06:35.760" v="1961" actId="478"/>
          <ac:cxnSpMkLst>
            <pc:docMk/>
            <pc:sldMk cId="317969074" sldId="275"/>
            <ac:cxnSpMk id="44" creationId="{CC93A552-FF88-024B-8361-7D9C25316F8D}"/>
          </ac:cxnSpMkLst>
        </pc:cxnChg>
      </pc:sldChg>
      <pc:sldChg chg="addSp modSp mod">
        <pc:chgData name="JUAN GOMEZ" userId="9cd4d2e2-3a9c-4842-ae7b-3e3a3897965b" providerId="ADAL" clId="{5C00FAC5-F1BF-44B7-B0A4-7A9978B1B9C6}" dt="2022-10-27T17:07:18.643" v="4633" actId="20577"/>
        <pc:sldMkLst>
          <pc:docMk/>
          <pc:sldMk cId="3344687050" sldId="277"/>
        </pc:sldMkLst>
        <pc:spChg chg="add mod">
          <ac:chgData name="JUAN GOMEZ" userId="9cd4d2e2-3a9c-4842-ae7b-3e3a3897965b" providerId="ADAL" clId="{5C00FAC5-F1BF-44B7-B0A4-7A9978B1B9C6}" dt="2022-10-26T18:45:58.679" v="2402"/>
          <ac:spMkLst>
            <pc:docMk/>
            <pc:sldMk cId="3344687050" sldId="277"/>
            <ac:spMk id="2" creationId="{CB60CC9F-9856-01C0-B691-C3A4E0BD967C}"/>
          </ac:spMkLst>
        </pc:spChg>
        <pc:spChg chg="add mod">
          <ac:chgData name="JUAN GOMEZ" userId="9cd4d2e2-3a9c-4842-ae7b-3e3a3897965b" providerId="ADAL" clId="{5C00FAC5-F1BF-44B7-B0A4-7A9978B1B9C6}" dt="2022-10-27T17:07:18.643" v="4633" actId="20577"/>
          <ac:spMkLst>
            <pc:docMk/>
            <pc:sldMk cId="3344687050" sldId="277"/>
            <ac:spMk id="4" creationId="{A68EED5B-8414-8E90-1302-DD7F722D193C}"/>
          </ac:spMkLst>
        </pc:spChg>
        <pc:grpChg chg="mod">
          <ac:chgData name="JUAN GOMEZ" userId="9cd4d2e2-3a9c-4842-ae7b-3e3a3897965b" providerId="ADAL" clId="{5C00FAC5-F1BF-44B7-B0A4-7A9978B1B9C6}" dt="2022-10-26T18:45:57.188" v="2401" actId="1035"/>
          <ac:grpSpMkLst>
            <pc:docMk/>
            <pc:sldMk cId="3344687050" sldId="277"/>
            <ac:grpSpMk id="23" creationId="{1116C022-DD6B-7E96-6644-01A6646E9D57}"/>
          </ac:grpSpMkLst>
        </pc:grpChg>
        <pc:grpChg chg="mod">
          <ac:chgData name="JUAN GOMEZ" userId="9cd4d2e2-3a9c-4842-ae7b-3e3a3897965b" providerId="ADAL" clId="{5C00FAC5-F1BF-44B7-B0A4-7A9978B1B9C6}" dt="2022-10-26T18:45:57.188" v="2401" actId="1035"/>
          <ac:grpSpMkLst>
            <pc:docMk/>
            <pc:sldMk cId="3344687050" sldId="277"/>
            <ac:grpSpMk id="29" creationId="{4DB3AEAF-A7DD-6567-EA8B-3A71061E70D1}"/>
          </ac:grpSpMkLst>
        </pc:grpChg>
        <pc:picChg chg="mod">
          <ac:chgData name="JUAN GOMEZ" userId="9cd4d2e2-3a9c-4842-ae7b-3e3a3897965b" providerId="ADAL" clId="{5C00FAC5-F1BF-44B7-B0A4-7A9978B1B9C6}" dt="2022-10-26T18:45:57.188" v="2401" actId="1035"/>
          <ac:picMkLst>
            <pc:docMk/>
            <pc:sldMk cId="3344687050" sldId="277"/>
            <ac:picMk id="15" creationId="{4C8A9CA0-7D1D-7CAB-B563-A3BFE7DD8BAE}"/>
          </ac:picMkLst>
        </pc:picChg>
        <pc:picChg chg="mod">
          <ac:chgData name="JUAN GOMEZ" userId="9cd4d2e2-3a9c-4842-ae7b-3e3a3897965b" providerId="ADAL" clId="{5C00FAC5-F1BF-44B7-B0A4-7A9978B1B9C6}" dt="2022-10-26T18:45:57.188" v="2401" actId="1035"/>
          <ac:picMkLst>
            <pc:docMk/>
            <pc:sldMk cId="3344687050" sldId="277"/>
            <ac:picMk id="16" creationId="{D8EA58D3-2E7B-58B3-24A7-14A05337EC2D}"/>
          </ac:picMkLst>
        </pc:picChg>
        <pc:picChg chg="mod">
          <ac:chgData name="JUAN GOMEZ" userId="9cd4d2e2-3a9c-4842-ae7b-3e3a3897965b" providerId="ADAL" clId="{5C00FAC5-F1BF-44B7-B0A4-7A9978B1B9C6}" dt="2022-10-26T18:45:57.188" v="2401" actId="1035"/>
          <ac:picMkLst>
            <pc:docMk/>
            <pc:sldMk cId="3344687050" sldId="277"/>
            <ac:picMk id="17" creationId="{1F5DC114-EEAA-4478-95E8-82E5B0255FBB}"/>
          </ac:picMkLst>
        </pc:picChg>
        <pc:picChg chg="mod">
          <ac:chgData name="JUAN GOMEZ" userId="9cd4d2e2-3a9c-4842-ae7b-3e3a3897965b" providerId="ADAL" clId="{5C00FAC5-F1BF-44B7-B0A4-7A9978B1B9C6}" dt="2022-10-26T18:45:57.188" v="2401" actId="1035"/>
          <ac:picMkLst>
            <pc:docMk/>
            <pc:sldMk cId="3344687050" sldId="277"/>
            <ac:picMk id="24" creationId="{DA8D2F14-77EB-984F-CBFF-CE14DEFCCE84}"/>
          </ac:picMkLst>
        </pc:picChg>
        <pc:picChg chg="mod">
          <ac:chgData name="JUAN GOMEZ" userId="9cd4d2e2-3a9c-4842-ae7b-3e3a3897965b" providerId="ADAL" clId="{5C00FAC5-F1BF-44B7-B0A4-7A9978B1B9C6}" dt="2022-10-26T18:45:57.188" v="2401" actId="1035"/>
          <ac:picMkLst>
            <pc:docMk/>
            <pc:sldMk cId="3344687050" sldId="277"/>
            <ac:picMk id="25" creationId="{1E90C1A3-1F52-DC92-13F7-D704D3C29161}"/>
          </ac:picMkLst>
        </pc:picChg>
        <pc:picChg chg="mod">
          <ac:chgData name="JUAN GOMEZ" userId="9cd4d2e2-3a9c-4842-ae7b-3e3a3897965b" providerId="ADAL" clId="{5C00FAC5-F1BF-44B7-B0A4-7A9978B1B9C6}" dt="2022-10-26T18:45:57.188" v="2401" actId="1035"/>
          <ac:picMkLst>
            <pc:docMk/>
            <pc:sldMk cId="3344687050" sldId="277"/>
            <ac:picMk id="33" creationId="{C158E695-75D8-45E8-71E0-F8FB4BD81C62}"/>
          </ac:picMkLst>
        </pc:picChg>
      </pc:sldChg>
      <pc:sldChg chg="addSp delSp modSp mod">
        <pc:chgData name="JUAN GOMEZ" userId="9cd4d2e2-3a9c-4842-ae7b-3e3a3897965b" providerId="ADAL" clId="{5C00FAC5-F1BF-44B7-B0A4-7A9978B1B9C6}" dt="2022-10-27T17:51:23.387" v="4849" actId="207"/>
        <pc:sldMkLst>
          <pc:docMk/>
          <pc:sldMk cId="4137969470" sldId="460"/>
        </pc:sldMkLst>
        <pc:spChg chg="del">
          <ac:chgData name="JUAN GOMEZ" userId="9cd4d2e2-3a9c-4842-ae7b-3e3a3897965b" providerId="ADAL" clId="{5C00FAC5-F1BF-44B7-B0A4-7A9978B1B9C6}" dt="2022-10-27T17:49:26.306" v="4835" actId="478"/>
          <ac:spMkLst>
            <pc:docMk/>
            <pc:sldMk cId="4137969470" sldId="460"/>
            <ac:spMk id="2" creationId="{EE6F0C9C-5427-4DF1-9C4A-5708104AC07A}"/>
          </ac:spMkLst>
        </pc:spChg>
        <pc:spChg chg="mod">
          <ac:chgData name="JUAN GOMEZ" userId="9cd4d2e2-3a9c-4842-ae7b-3e3a3897965b" providerId="ADAL" clId="{5C00FAC5-F1BF-44B7-B0A4-7A9978B1B9C6}" dt="2022-10-27T17:51:23.387" v="4849" actId="207"/>
          <ac:spMkLst>
            <pc:docMk/>
            <pc:sldMk cId="4137969470" sldId="460"/>
            <ac:spMk id="3" creationId="{7DFC70CF-7887-43B5-9515-4EF66DDC7F93}"/>
          </ac:spMkLst>
        </pc:spChg>
        <pc:spChg chg="add del mod">
          <ac:chgData name="JUAN GOMEZ" userId="9cd4d2e2-3a9c-4842-ae7b-3e3a3897965b" providerId="ADAL" clId="{5C00FAC5-F1BF-44B7-B0A4-7A9978B1B9C6}" dt="2022-10-27T17:49:38.314" v="4837" actId="478"/>
          <ac:spMkLst>
            <pc:docMk/>
            <pc:sldMk cId="4137969470" sldId="460"/>
            <ac:spMk id="4" creationId="{28E9347E-1B18-09E9-B301-AF67BC10646F}"/>
          </ac:spMkLst>
        </pc:spChg>
      </pc:sldChg>
      <pc:sldChg chg="addSp delSp modSp mod">
        <pc:chgData name="JUAN GOMEZ" userId="9cd4d2e2-3a9c-4842-ae7b-3e3a3897965b" providerId="ADAL" clId="{5C00FAC5-F1BF-44B7-B0A4-7A9978B1B9C6}" dt="2022-10-27T17:51:42.388" v="4850" actId="207"/>
        <pc:sldMkLst>
          <pc:docMk/>
          <pc:sldMk cId="4002420040" sldId="461"/>
        </pc:sldMkLst>
        <pc:spChg chg="del mod">
          <ac:chgData name="JUAN GOMEZ" userId="9cd4d2e2-3a9c-4842-ae7b-3e3a3897965b" providerId="ADAL" clId="{5C00FAC5-F1BF-44B7-B0A4-7A9978B1B9C6}" dt="2022-10-27T17:48:49.378" v="4828" actId="478"/>
          <ac:spMkLst>
            <pc:docMk/>
            <pc:sldMk cId="4002420040" sldId="461"/>
            <ac:spMk id="2" creationId="{EE6F0C9C-5427-4DF1-9C4A-5708104AC07A}"/>
          </ac:spMkLst>
        </pc:spChg>
        <pc:spChg chg="add del mod">
          <ac:chgData name="JUAN GOMEZ" userId="9cd4d2e2-3a9c-4842-ae7b-3e3a3897965b" providerId="ADAL" clId="{5C00FAC5-F1BF-44B7-B0A4-7A9978B1B9C6}" dt="2022-10-27T17:51:42.388" v="4850" actId="207"/>
          <ac:spMkLst>
            <pc:docMk/>
            <pc:sldMk cId="4002420040" sldId="461"/>
            <ac:spMk id="3" creationId="{7DFC70CF-7887-43B5-9515-4EF66DDC7F93}"/>
          </ac:spMkLst>
        </pc:spChg>
        <pc:spChg chg="add del mod">
          <ac:chgData name="JUAN GOMEZ" userId="9cd4d2e2-3a9c-4842-ae7b-3e3a3897965b" providerId="ADAL" clId="{5C00FAC5-F1BF-44B7-B0A4-7A9978B1B9C6}" dt="2022-10-27T17:49:05.874" v="4832" actId="478"/>
          <ac:spMkLst>
            <pc:docMk/>
            <pc:sldMk cId="4002420040" sldId="461"/>
            <ac:spMk id="5" creationId="{9672D55E-23E8-05AE-50D3-9DCBCB65BE06}"/>
          </ac:spMkLst>
        </pc:spChg>
        <pc:picChg chg="add del mod">
          <ac:chgData name="JUAN GOMEZ" userId="9cd4d2e2-3a9c-4842-ae7b-3e3a3897965b" providerId="ADAL" clId="{5C00FAC5-F1BF-44B7-B0A4-7A9978B1B9C6}" dt="2022-10-27T17:33:50.079" v="4780" actId="478"/>
          <ac:picMkLst>
            <pc:docMk/>
            <pc:sldMk cId="4002420040" sldId="461"/>
            <ac:picMk id="4" creationId="{2857D074-BE7A-4258-48BB-1A67BBE198A4}"/>
          </ac:picMkLst>
        </pc:picChg>
      </pc:sldChg>
      <pc:sldChg chg="addSp delSp modSp mod">
        <pc:chgData name="JUAN GOMEZ" userId="9cd4d2e2-3a9c-4842-ae7b-3e3a3897965b" providerId="ADAL" clId="{5C00FAC5-F1BF-44B7-B0A4-7A9978B1B9C6}" dt="2022-10-27T17:50:07.943" v="4842" actId="478"/>
        <pc:sldMkLst>
          <pc:docMk/>
          <pc:sldMk cId="1946453609" sldId="462"/>
        </pc:sldMkLst>
        <pc:spChg chg="del">
          <ac:chgData name="JUAN GOMEZ" userId="9cd4d2e2-3a9c-4842-ae7b-3e3a3897965b" providerId="ADAL" clId="{5C00FAC5-F1BF-44B7-B0A4-7A9978B1B9C6}" dt="2022-10-27T17:49:57.566" v="4840" actId="478"/>
          <ac:spMkLst>
            <pc:docMk/>
            <pc:sldMk cId="1946453609" sldId="462"/>
            <ac:spMk id="2" creationId="{EE6F0C9C-5427-4DF1-9C4A-5708104AC07A}"/>
          </ac:spMkLst>
        </pc:spChg>
        <pc:spChg chg="mod">
          <ac:chgData name="JUAN GOMEZ" userId="9cd4d2e2-3a9c-4842-ae7b-3e3a3897965b" providerId="ADAL" clId="{5C00FAC5-F1BF-44B7-B0A4-7A9978B1B9C6}" dt="2022-10-27T17:50:05.481" v="4841" actId="207"/>
          <ac:spMkLst>
            <pc:docMk/>
            <pc:sldMk cId="1946453609" sldId="462"/>
            <ac:spMk id="3" creationId="{7DFC70CF-7887-43B5-9515-4EF66DDC7F93}"/>
          </ac:spMkLst>
        </pc:spChg>
        <pc:spChg chg="add del mod">
          <ac:chgData name="JUAN GOMEZ" userId="9cd4d2e2-3a9c-4842-ae7b-3e3a3897965b" providerId="ADAL" clId="{5C00FAC5-F1BF-44B7-B0A4-7A9978B1B9C6}" dt="2022-10-27T17:50:07.943" v="4842" actId="478"/>
          <ac:spMkLst>
            <pc:docMk/>
            <pc:sldMk cId="1946453609" sldId="462"/>
            <ac:spMk id="4" creationId="{231C1836-8A2D-9F79-B521-BCCC260DEE25}"/>
          </ac:spMkLst>
        </pc:spChg>
      </pc:sldChg>
      <pc:sldChg chg="addSp delSp modSp mod">
        <pc:chgData name="JUAN GOMEZ" userId="9cd4d2e2-3a9c-4842-ae7b-3e3a3897965b" providerId="ADAL" clId="{5C00FAC5-F1BF-44B7-B0A4-7A9978B1B9C6}" dt="2022-10-27T17:51:04.990" v="4848" actId="207"/>
        <pc:sldMkLst>
          <pc:docMk/>
          <pc:sldMk cId="3430093587" sldId="463"/>
        </pc:sldMkLst>
        <pc:spChg chg="del">
          <ac:chgData name="JUAN GOMEZ" userId="9cd4d2e2-3a9c-4842-ae7b-3e3a3897965b" providerId="ADAL" clId="{5C00FAC5-F1BF-44B7-B0A4-7A9978B1B9C6}" dt="2022-10-27T17:50:24.602" v="4845" actId="478"/>
          <ac:spMkLst>
            <pc:docMk/>
            <pc:sldMk cId="3430093587" sldId="463"/>
            <ac:spMk id="2" creationId="{EE6F0C9C-5427-4DF1-9C4A-5708104AC07A}"/>
          </ac:spMkLst>
        </pc:spChg>
        <pc:spChg chg="mod">
          <ac:chgData name="JUAN GOMEZ" userId="9cd4d2e2-3a9c-4842-ae7b-3e3a3897965b" providerId="ADAL" clId="{5C00FAC5-F1BF-44B7-B0A4-7A9978B1B9C6}" dt="2022-10-27T17:51:04.990" v="4848" actId="207"/>
          <ac:spMkLst>
            <pc:docMk/>
            <pc:sldMk cId="3430093587" sldId="463"/>
            <ac:spMk id="3" creationId="{7DFC70CF-7887-43B5-9515-4EF66DDC7F93}"/>
          </ac:spMkLst>
        </pc:spChg>
        <pc:spChg chg="add del mod">
          <ac:chgData name="JUAN GOMEZ" userId="9cd4d2e2-3a9c-4842-ae7b-3e3a3897965b" providerId="ADAL" clId="{5C00FAC5-F1BF-44B7-B0A4-7A9978B1B9C6}" dt="2022-10-27T17:50:34.746" v="4847" actId="478"/>
          <ac:spMkLst>
            <pc:docMk/>
            <pc:sldMk cId="3430093587" sldId="463"/>
            <ac:spMk id="4" creationId="{D024A676-2D2D-CC85-9DE3-305DC61706DE}"/>
          </ac:spMkLst>
        </pc:spChg>
      </pc:sldChg>
      <pc:sldChg chg="addSp modSp mod">
        <pc:chgData name="JUAN GOMEZ" userId="9cd4d2e2-3a9c-4842-ae7b-3e3a3897965b" providerId="ADAL" clId="{5C00FAC5-F1BF-44B7-B0A4-7A9978B1B9C6}" dt="2022-10-27T17:06:23.969" v="4607" actId="20577"/>
        <pc:sldMkLst>
          <pc:docMk/>
          <pc:sldMk cId="3235623340" sldId="958"/>
        </pc:sldMkLst>
        <pc:spChg chg="mod">
          <ac:chgData name="JUAN GOMEZ" userId="9cd4d2e2-3a9c-4842-ae7b-3e3a3897965b" providerId="ADAL" clId="{5C00FAC5-F1BF-44B7-B0A4-7A9978B1B9C6}" dt="2022-10-27T14:32:12.657" v="4018" actId="1037"/>
          <ac:spMkLst>
            <pc:docMk/>
            <pc:sldMk cId="3235623340" sldId="958"/>
            <ac:spMk id="3" creationId="{1665BF42-813C-4CBE-8BA1-1795F9EA0E0A}"/>
          </ac:spMkLst>
        </pc:spChg>
        <pc:spChg chg="add mod">
          <ac:chgData name="JUAN GOMEZ" userId="9cd4d2e2-3a9c-4842-ae7b-3e3a3897965b" providerId="ADAL" clId="{5C00FAC5-F1BF-44B7-B0A4-7A9978B1B9C6}" dt="2022-10-26T18:43:52.091" v="2289"/>
          <ac:spMkLst>
            <pc:docMk/>
            <pc:sldMk cId="3235623340" sldId="958"/>
            <ac:spMk id="5" creationId="{C1702E96-5FB6-75B9-35B6-334892CF3C61}"/>
          </ac:spMkLst>
        </pc:spChg>
        <pc:spChg chg="add mod">
          <ac:chgData name="JUAN GOMEZ" userId="9cd4d2e2-3a9c-4842-ae7b-3e3a3897965b" providerId="ADAL" clId="{5C00FAC5-F1BF-44B7-B0A4-7A9978B1B9C6}" dt="2022-10-27T17:06:23.969" v="4607" actId="20577"/>
          <ac:spMkLst>
            <pc:docMk/>
            <pc:sldMk cId="3235623340" sldId="958"/>
            <ac:spMk id="6" creationId="{07CC29E7-1FED-3F9C-0EF8-715DFEA14B9C}"/>
          </ac:spMkLst>
        </pc:spChg>
        <pc:spChg chg="mod">
          <ac:chgData name="JUAN GOMEZ" userId="9cd4d2e2-3a9c-4842-ae7b-3e3a3897965b" providerId="ADAL" clId="{5C00FAC5-F1BF-44B7-B0A4-7A9978B1B9C6}" dt="2022-10-27T14:33:16.062" v="4164" actId="1038"/>
          <ac:spMkLst>
            <pc:docMk/>
            <pc:sldMk cId="3235623340" sldId="958"/>
            <ac:spMk id="130" creationId="{4358B8B2-5104-4DF8-9724-027B063C8303}"/>
          </ac:spMkLst>
        </pc:spChg>
        <pc:spChg chg="mod">
          <ac:chgData name="JUAN GOMEZ" userId="9cd4d2e2-3a9c-4842-ae7b-3e3a3897965b" providerId="ADAL" clId="{5C00FAC5-F1BF-44B7-B0A4-7A9978B1B9C6}" dt="2022-10-27T14:33:16.062" v="4164" actId="1038"/>
          <ac:spMkLst>
            <pc:docMk/>
            <pc:sldMk cId="3235623340" sldId="958"/>
            <ac:spMk id="132" creationId="{59085F09-0946-4458-AB18-126950D9CFD3}"/>
          </ac:spMkLst>
        </pc:spChg>
        <pc:spChg chg="mod">
          <ac:chgData name="JUAN GOMEZ" userId="9cd4d2e2-3a9c-4842-ae7b-3e3a3897965b" providerId="ADAL" clId="{5C00FAC5-F1BF-44B7-B0A4-7A9978B1B9C6}" dt="2022-10-27T14:33:16.062" v="4164" actId="1038"/>
          <ac:spMkLst>
            <pc:docMk/>
            <pc:sldMk cId="3235623340" sldId="958"/>
            <ac:spMk id="134" creationId="{3FB45AC9-54AC-4BDF-A5E5-DACA40F2924F}"/>
          </ac:spMkLst>
        </pc:spChg>
        <pc:spChg chg="mod">
          <ac:chgData name="JUAN GOMEZ" userId="9cd4d2e2-3a9c-4842-ae7b-3e3a3897965b" providerId="ADAL" clId="{5C00FAC5-F1BF-44B7-B0A4-7A9978B1B9C6}" dt="2022-10-27T14:33:01.548" v="4151" actId="1038"/>
          <ac:spMkLst>
            <pc:docMk/>
            <pc:sldMk cId="3235623340" sldId="958"/>
            <ac:spMk id="138" creationId="{DE303F2B-2F7E-421D-80DA-9D3C192C53CE}"/>
          </ac:spMkLst>
        </pc:spChg>
        <pc:spChg chg="mod">
          <ac:chgData name="JUAN GOMEZ" userId="9cd4d2e2-3a9c-4842-ae7b-3e3a3897965b" providerId="ADAL" clId="{5C00FAC5-F1BF-44B7-B0A4-7A9978B1B9C6}" dt="2022-10-27T14:32:41.203" v="4107" actId="1038"/>
          <ac:spMkLst>
            <pc:docMk/>
            <pc:sldMk cId="3235623340" sldId="958"/>
            <ac:spMk id="140" creationId="{09412A8C-0309-4351-A1B0-DBB7B36D75F4}"/>
          </ac:spMkLst>
        </pc:spChg>
        <pc:spChg chg="mod">
          <ac:chgData name="JUAN GOMEZ" userId="9cd4d2e2-3a9c-4842-ae7b-3e3a3897965b" providerId="ADAL" clId="{5C00FAC5-F1BF-44B7-B0A4-7A9978B1B9C6}" dt="2022-10-27T14:32:41.203" v="4107" actId="1038"/>
          <ac:spMkLst>
            <pc:docMk/>
            <pc:sldMk cId="3235623340" sldId="958"/>
            <ac:spMk id="142" creationId="{DB0078DD-E5BD-4F92-9525-1989665991FA}"/>
          </ac:spMkLst>
        </pc:spChg>
        <pc:spChg chg="mod">
          <ac:chgData name="JUAN GOMEZ" userId="9cd4d2e2-3a9c-4842-ae7b-3e3a3897965b" providerId="ADAL" clId="{5C00FAC5-F1BF-44B7-B0A4-7A9978B1B9C6}" dt="2022-10-27T14:32:41.203" v="4107" actId="1038"/>
          <ac:spMkLst>
            <pc:docMk/>
            <pc:sldMk cId="3235623340" sldId="958"/>
            <ac:spMk id="144" creationId="{43D4CD08-295D-4F94-848E-0EDF1FEF8387}"/>
          </ac:spMkLst>
        </pc:spChg>
        <pc:spChg chg="mod">
          <ac:chgData name="JUAN GOMEZ" userId="9cd4d2e2-3a9c-4842-ae7b-3e3a3897965b" providerId="ADAL" clId="{5C00FAC5-F1BF-44B7-B0A4-7A9978B1B9C6}" dt="2022-10-27T14:32:41.203" v="4107" actId="1038"/>
          <ac:spMkLst>
            <pc:docMk/>
            <pc:sldMk cId="3235623340" sldId="958"/>
            <ac:spMk id="146" creationId="{E760B66D-68E7-484A-A8AF-4BD1EE131CAF}"/>
          </ac:spMkLst>
        </pc:spChg>
        <pc:spChg chg="mod">
          <ac:chgData name="JUAN GOMEZ" userId="9cd4d2e2-3a9c-4842-ae7b-3e3a3897965b" providerId="ADAL" clId="{5C00FAC5-F1BF-44B7-B0A4-7A9978B1B9C6}" dt="2022-10-27T14:32:41.203" v="4107" actId="1038"/>
          <ac:spMkLst>
            <pc:docMk/>
            <pc:sldMk cId="3235623340" sldId="958"/>
            <ac:spMk id="150" creationId="{F6D9003C-035A-4272-9F48-C529FB503189}"/>
          </ac:spMkLst>
        </pc:spChg>
        <pc:spChg chg="mod">
          <ac:chgData name="JUAN GOMEZ" userId="9cd4d2e2-3a9c-4842-ae7b-3e3a3897965b" providerId="ADAL" clId="{5C00FAC5-F1BF-44B7-B0A4-7A9978B1B9C6}" dt="2022-10-27T14:32:41.203" v="4107" actId="1038"/>
          <ac:spMkLst>
            <pc:docMk/>
            <pc:sldMk cId="3235623340" sldId="958"/>
            <ac:spMk id="152" creationId="{1B1BB0D5-4C75-464A-AE82-437C76C7B73C}"/>
          </ac:spMkLst>
        </pc:spChg>
        <pc:spChg chg="mod">
          <ac:chgData name="JUAN GOMEZ" userId="9cd4d2e2-3a9c-4842-ae7b-3e3a3897965b" providerId="ADAL" clId="{5C00FAC5-F1BF-44B7-B0A4-7A9978B1B9C6}" dt="2022-10-27T14:32:41.203" v="4107" actId="1038"/>
          <ac:spMkLst>
            <pc:docMk/>
            <pc:sldMk cId="3235623340" sldId="958"/>
            <ac:spMk id="154" creationId="{A95CE46E-3DC7-4401-B540-3F73CD98C088}"/>
          </ac:spMkLst>
        </pc:spChg>
        <pc:spChg chg="mod">
          <ac:chgData name="JUAN GOMEZ" userId="9cd4d2e2-3a9c-4842-ae7b-3e3a3897965b" providerId="ADAL" clId="{5C00FAC5-F1BF-44B7-B0A4-7A9978B1B9C6}" dt="2022-10-27T14:32:41.203" v="4107" actId="1038"/>
          <ac:spMkLst>
            <pc:docMk/>
            <pc:sldMk cId="3235623340" sldId="958"/>
            <ac:spMk id="156" creationId="{0470C419-04AB-4DB5-8B25-271DEA63E676}"/>
          </ac:spMkLst>
        </pc:spChg>
        <pc:spChg chg="mod">
          <ac:chgData name="JUAN GOMEZ" userId="9cd4d2e2-3a9c-4842-ae7b-3e3a3897965b" providerId="ADAL" clId="{5C00FAC5-F1BF-44B7-B0A4-7A9978B1B9C6}" dt="2022-10-27T14:32:41.203" v="4107" actId="1038"/>
          <ac:spMkLst>
            <pc:docMk/>
            <pc:sldMk cId="3235623340" sldId="958"/>
            <ac:spMk id="158" creationId="{EFA0C932-3ECE-4AEA-BA01-DD23290CF5DB}"/>
          </ac:spMkLst>
        </pc:spChg>
        <pc:spChg chg="mod">
          <ac:chgData name="JUAN GOMEZ" userId="9cd4d2e2-3a9c-4842-ae7b-3e3a3897965b" providerId="ADAL" clId="{5C00FAC5-F1BF-44B7-B0A4-7A9978B1B9C6}" dt="2022-10-27T14:32:41.203" v="4107" actId="1038"/>
          <ac:spMkLst>
            <pc:docMk/>
            <pc:sldMk cId="3235623340" sldId="958"/>
            <ac:spMk id="160" creationId="{03B8DDEF-3C15-4461-82FF-5EBF7BE7675C}"/>
          </ac:spMkLst>
        </pc:spChg>
        <pc:picChg chg="add mod">
          <ac:chgData name="JUAN GOMEZ" userId="9cd4d2e2-3a9c-4842-ae7b-3e3a3897965b" providerId="ADAL" clId="{5C00FAC5-F1BF-44B7-B0A4-7A9978B1B9C6}" dt="2022-10-27T14:32:52.365" v="4142"/>
          <ac:picMkLst>
            <pc:docMk/>
            <pc:sldMk cId="3235623340" sldId="958"/>
            <ac:picMk id="7" creationId="{5CCBAAB2-488E-F6EB-375E-565A43CB5AE3}"/>
          </ac:picMkLst>
        </pc:picChg>
      </pc:sldChg>
      <pc:sldChg chg="addSp modSp mod">
        <pc:chgData name="JUAN GOMEZ" userId="9cd4d2e2-3a9c-4842-ae7b-3e3a3897965b" providerId="ADAL" clId="{5C00FAC5-F1BF-44B7-B0A4-7A9978B1B9C6}" dt="2022-10-27T17:06:28.265" v="4611" actId="20577"/>
        <pc:sldMkLst>
          <pc:docMk/>
          <pc:sldMk cId="383253108" sldId="959"/>
        </pc:sldMkLst>
        <pc:spChg chg="add mod">
          <ac:chgData name="JUAN GOMEZ" userId="9cd4d2e2-3a9c-4842-ae7b-3e3a3897965b" providerId="ADAL" clId="{5C00FAC5-F1BF-44B7-B0A4-7A9978B1B9C6}" dt="2022-10-26T18:44:00.971" v="2292"/>
          <ac:spMkLst>
            <pc:docMk/>
            <pc:sldMk cId="383253108" sldId="959"/>
            <ac:spMk id="6" creationId="{3061B675-CADD-6B76-6C5E-DDB31532AC1C}"/>
          </ac:spMkLst>
        </pc:spChg>
        <pc:spChg chg="add mod">
          <ac:chgData name="JUAN GOMEZ" userId="9cd4d2e2-3a9c-4842-ae7b-3e3a3897965b" providerId="ADAL" clId="{5C00FAC5-F1BF-44B7-B0A4-7A9978B1B9C6}" dt="2022-10-27T17:06:28.265" v="4611" actId="20577"/>
          <ac:spMkLst>
            <pc:docMk/>
            <pc:sldMk cId="383253108" sldId="959"/>
            <ac:spMk id="7" creationId="{61626EA0-7B4D-7D04-95D5-A82E1F790A2C}"/>
          </ac:spMkLst>
        </pc:spChg>
      </pc:sldChg>
      <pc:sldChg chg="addSp delSp modSp mod">
        <pc:chgData name="JUAN GOMEZ" userId="9cd4d2e2-3a9c-4842-ae7b-3e3a3897965b" providerId="ADAL" clId="{5C00FAC5-F1BF-44B7-B0A4-7A9978B1B9C6}" dt="2022-10-27T17:06:19.105" v="4605" actId="20577"/>
        <pc:sldMkLst>
          <pc:docMk/>
          <pc:sldMk cId="66193426" sldId="961"/>
        </pc:sldMkLst>
        <pc:spChg chg="del">
          <ac:chgData name="JUAN GOMEZ" userId="9cd4d2e2-3a9c-4842-ae7b-3e3a3897965b" providerId="ADAL" clId="{5C00FAC5-F1BF-44B7-B0A4-7A9978B1B9C6}" dt="2022-10-26T18:42:43.255" v="2273" actId="478"/>
          <ac:spMkLst>
            <pc:docMk/>
            <pc:sldMk cId="66193426" sldId="961"/>
            <ac:spMk id="4" creationId="{8F54B3AF-F9E4-4B68-8A5E-7D6339B19A14}"/>
          </ac:spMkLst>
        </pc:spChg>
        <pc:spChg chg="add del mod">
          <ac:chgData name="JUAN GOMEZ" userId="9cd4d2e2-3a9c-4842-ae7b-3e3a3897965b" providerId="ADAL" clId="{5C00FAC5-F1BF-44B7-B0A4-7A9978B1B9C6}" dt="2022-10-26T18:43:18.851" v="2281" actId="478"/>
          <ac:spMkLst>
            <pc:docMk/>
            <pc:sldMk cId="66193426" sldId="961"/>
            <ac:spMk id="8" creationId="{8EABBD3A-3DA7-0132-8B3E-013E403E52FA}"/>
          </ac:spMkLst>
        </pc:spChg>
        <pc:spChg chg="add del mod">
          <ac:chgData name="JUAN GOMEZ" userId="9cd4d2e2-3a9c-4842-ae7b-3e3a3897965b" providerId="ADAL" clId="{5C00FAC5-F1BF-44B7-B0A4-7A9978B1B9C6}" dt="2022-10-26T18:43:17.806" v="2280" actId="478"/>
          <ac:spMkLst>
            <pc:docMk/>
            <pc:sldMk cId="66193426" sldId="961"/>
            <ac:spMk id="9" creationId="{3D692D11-1E3D-3F13-DDAC-A99E00D7020B}"/>
          </ac:spMkLst>
        </pc:spChg>
        <pc:spChg chg="add mod">
          <ac:chgData name="JUAN GOMEZ" userId="9cd4d2e2-3a9c-4842-ae7b-3e3a3897965b" providerId="ADAL" clId="{5C00FAC5-F1BF-44B7-B0A4-7A9978B1B9C6}" dt="2022-10-26T18:43:44.685" v="2286"/>
          <ac:spMkLst>
            <pc:docMk/>
            <pc:sldMk cId="66193426" sldId="961"/>
            <ac:spMk id="10" creationId="{CB67E7F0-D05D-18DF-6AA4-FB85236AB638}"/>
          </ac:spMkLst>
        </pc:spChg>
        <pc:spChg chg="add mod">
          <ac:chgData name="JUAN GOMEZ" userId="9cd4d2e2-3a9c-4842-ae7b-3e3a3897965b" providerId="ADAL" clId="{5C00FAC5-F1BF-44B7-B0A4-7A9978B1B9C6}" dt="2022-10-27T17:06:19.105" v="4605" actId="20577"/>
          <ac:spMkLst>
            <pc:docMk/>
            <pc:sldMk cId="66193426" sldId="961"/>
            <ac:spMk id="13" creationId="{A2D86073-AD87-46E2-CCCC-B6D4543CDF08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6" creationId="{8AFF3625-0F5D-4DB8-8E47-3E6220A531EF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23" creationId="{CEECE6EA-3371-4C26-AD19-7EE3D09E4422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30" creationId="{3C7F6835-D5D2-4B61-B8E5-F4A6C56E8FF6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31" creationId="{433D4FCC-C590-4808-B2E6-19C66C569807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32" creationId="{5DCF9D42-6C7D-475D-AC7D-00C6092C4508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35" creationId="{71C23DC0-3575-4CFD-9EBD-8BE53C1F216E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37" creationId="{DFA22AE9-5EF2-4E27-A0BB-1C806050EA6F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39" creationId="{EE8BAD16-4BAD-4926-B243-A07A992F300E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41" creationId="{68A65B92-D1C2-4466-AB86-B2635060C0D0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47" creationId="{47EA2266-99B0-400B-BBFC-EBEF97F2E1DD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49" creationId="{9FE5B1CB-D8FA-46DB-9D5C-4C260DC6F814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51" creationId="{70A1F5B3-E84F-42AB-9F25-FE8C4567D50D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53" creationId="{34EEE867-C32B-45F1-9D42-66F40A03DE22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55" creationId="{24351398-736F-434D-852F-140E9A45E207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57" creationId="{8DF6FC6B-F47E-497C-8365-55C29773D4FC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59" creationId="{FF592E1F-749B-431D-AFF9-8D3F3AB8694C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61" creationId="{E973AB7F-76CD-4659-9E72-6D0EED83CA2A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63" creationId="{CA049894-1289-476C-82E9-D658CF33346D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65" creationId="{D8DC1EC5-04DD-4600-8C09-5AA85C82F7A1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67" creationId="{750903C3-8D7D-4D03-A69B-C113947DCFAD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69" creationId="{E2264531-DD09-4FBF-B4C3-85E53BADAC8D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71" creationId="{80625262-8C76-4E61-B4D3-15E639E65F47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73" creationId="{6A719BB6-CBE7-4EC0-A70A-DF94172E787C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75" creationId="{52C6189D-79E1-49BC-8623-FF97580B9FE5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77" creationId="{78AFF97B-3AC7-4954-A7CF-4B992844523D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79" creationId="{7CE78720-AFBF-4878-9C35-FEB1AF42D9DB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81" creationId="{B18B736A-C24E-4F15-A2B8-4378267AE36E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83" creationId="{6934FF46-4C6D-4C23-A4F0-AB9F4E6B810B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85" creationId="{D04A748A-29EF-4D53-A0AD-FBA9D9A0BEC0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89" creationId="{B5F1F4BF-07B6-4104-8299-002761FACE57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96" creationId="{4B206DC3-ED81-46A7-95A0-3949BCC14920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98" creationId="{94664D76-F65E-4337-A4ED-4F5A1A7BA326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00" creationId="{EE15D369-D67A-484F-A7F5-D212BDAB946B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02" creationId="{8F1BDCD1-2D35-4F5D-BDB3-7A40605CC6BE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04" creationId="{B7CE1A69-34CC-4ABA-A4F3-B9B98EE83837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05" creationId="{5B4E56F2-B27E-4842-BB0B-E12A1918DF95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06" creationId="{DE7167F3-19EB-4941-BDF8-71F1BBC90FB1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08" creationId="{1E2AC606-F2FB-460B-A9C0-C7485B269118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10" creationId="{99196379-EA25-4B48-8D1D-F93953DCB2C8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12" creationId="{F60853C8-2665-4F64-A8A3-06BCEC4B35B5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14" creationId="{3485A77F-B4E8-4A1A-9980-15F5A5C4F3DA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16" creationId="{82249B7F-8A6E-48EB-842F-38AE9711767F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18" creationId="{88EE40E0-F673-48D6-BAA8-B46AA2A48FD2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20" creationId="{BF8276F0-95D6-4589-9D97-F2EEF72AAB53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22" creationId="{55260449-ECBA-4656-96F6-0E471E362D29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24" creationId="{6438F184-5C75-4FB5-82CD-B15F77E6A34B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26" creationId="{8E4F7A0D-4A34-4CFE-8C8A-5B6DE6EB5C8F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28" creationId="{E8C7A347-C3EB-410A-BFA5-36CD54BAB17B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30" creationId="{21EC017E-6DFE-4DC0-BF44-CAB2B2ED65F0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32" creationId="{CD43D4EA-25BB-461A-8F1F-687D7A8C3B52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34" creationId="{BFA46318-FF44-4D32-9ECB-C4E0945644AF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36" creationId="{3C56D46B-A528-4E3F-B6AA-02FA01ED8C31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38" creationId="{4005F0C6-BE6F-4831-9CA9-E2CB185FA523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40" creationId="{9FF9B8CA-0B1E-4BEC-8CD3-471FC9912332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42" creationId="{2F262A0D-A55C-4AF7-B897-BC2EECE3A3C7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44" creationId="{E0FF7577-7FF6-450F-BF67-248A35789E81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46" creationId="{27AF5350-1D1A-407D-96DD-DD34724B41B6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48" creationId="{E58647CA-6EFC-436D-9CE5-E23650CE3706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50" creationId="{32F04454-6A3E-4A40-93B6-D9D6984FF5C8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52" creationId="{8E7420DA-E91D-415E-B54B-64E6A64C974D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54" creationId="{4EACF24F-BC51-4902-B203-857B3854DF97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56" creationId="{9D69E814-9CEE-41A0-87C4-3882A70C98C6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58" creationId="{1C5B7DEE-178C-48DB-9659-16FE772C9770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60" creationId="{9D2DF0F1-0D1E-455E-9DBF-6754951C12D0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62" creationId="{43A83E5E-06B6-4DEF-942E-1FA63DFE5BA4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64" creationId="{9C2680E5-5BEC-42DB-9C00-BEB4ACEFF938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66" creationId="{776E7156-A383-441E-B70C-4FEC4CA30859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68" creationId="{07E30BC2-342B-4ED8-9DF2-AFE38D31123C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70" creationId="{D09C8ACE-FCFA-40FE-AAA6-34642A78380F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72" creationId="{3EFFE213-563D-438B-B9BF-0B44A8B65E87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74" creationId="{71C00422-754B-4E5D-B808-B5D84DD215FA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76" creationId="{F76CF6B4-721E-4A01-A2C7-4D53B7D6BA29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78" creationId="{E580AE43-B418-4905-B335-ABA6AAE9921E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80" creationId="{C1705C62-5569-4D95-9284-6DF1A7A9C577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82" creationId="{182553FC-7312-4574-9AEF-F742CCA1D8CB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84" creationId="{7A9B9C94-7964-4FE3-B794-1CBF4F639108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86" creationId="{8F674B5A-265F-4C16-B57D-F1A0B3185151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88" creationId="{947D50D7-F1B9-477B-83DF-F2D6DC973578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90" creationId="{402BA416-9225-4717-9A40-999A51EF2EC2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92" creationId="{6A8ACBB6-8618-45BF-AC45-697AD428228A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94" creationId="{300CA235-981A-4C02-B264-6E0BCD184AA9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96" creationId="{73DC98F9-2649-4CE7-89EA-C1F3B6D2171D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198" creationId="{10BCDCF7-F04A-41FC-911D-116770CE9897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200" creationId="{DEB2CB21-D3BA-49F6-ACAD-668D61184902}"/>
          </ac:spMkLst>
        </pc:spChg>
        <pc:spChg chg="mod">
          <ac:chgData name="JUAN GOMEZ" userId="9cd4d2e2-3a9c-4842-ae7b-3e3a3897965b" providerId="ADAL" clId="{5C00FAC5-F1BF-44B7-B0A4-7A9978B1B9C6}" dt="2022-10-26T18:43:41.770" v="2285" actId="1076"/>
          <ac:spMkLst>
            <pc:docMk/>
            <pc:sldMk cId="66193426" sldId="961"/>
            <ac:spMk id="201" creationId="{B66277A7-C72D-4F23-BE57-64F98C3D6411}"/>
          </ac:spMkLst>
        </pc:spChg>
        <pc:picChg chg="mod">
          <ac:chgData name="JUAN GOMEZ" userId="9cd4d2e2-3a9c-4842-ae7b-3e3a3897965b" providerId="ADAL" clId="{5C00FAC5-F1BF-44B7-B0A4-7A9978B1B9C6}" dt="2022-10-26T18:43:41.770" v="2285" actId="1076"/>
          <ac:picMkLst>
            <pc:docMk/>
            <pc:sldMk cId="66193426" sldId="961"/>
            <ac:picMk id="5" creationId="{07038242-6523-6ABD-6283-5C747EAE3A99}"/>
          </ac:picMkLst>
        </pc:picChg>
        <pc:picChg chg="add mod">
          <ac:chgData name="JUAN GOMEZ" userId="9cd4d2e2-3a9c-4842-ae7b-3e3a3897965b" providerId="ADAL" clId="{5C00FAC5-F1BF-44B7-B0A4-7A9978B1B9C6}" dt="2022-10-26T18:43:41.770" v="2285" actId="1076"/>
          <ac:picMkLst>
            <pc:docMk/>
            <pc:sldMk cId="66193426" sldId="961"/>
            <ac:picMk id="7" creationId="{FEE9CD3E-0018-A7A8-7CFD-FA4264C3FF9C}"/>
          </ac:picMkLst>
        </pc:picChg>
        <pc:cxnChg chg="mod">
          <ac:chgData name="JUAN GOMEZ" userId="9cd4d2e2-3a9c-4842-ae7b-3e3a3897965b" providerId="ADAL" clId="{5C00FAC5-F1BF-44B7-B0A4-7A9978B1B9C6}" dt="2022-10-26T18:43:41.770" v="2285" actId="1076"/>
          <ac:cxnSpMkLst>
            <pc:docMk/>
            <pc:sldMk cId="66193426" sldId="961"/>
            <ac:cxnSpMk id="11" creationId="{1E5128D5-8788-4154-8EBF-094B8912A4E1}"/>
          </ac:cxnSpMkLst>
        </pc:cxnChg>
        <pc:cxnChg chg="mod">
          <ac:chgData name="JUAN GOMEZ" userId="9cd4d2e2-3a9c-4842-ae7b-3e3a3897965b" providerId="ADAL" clId="{5C00FAC5-F1BF-44B7-B0A4-7A9978B1B9C6}" dt="2022-10-26T18:43:41.770" v="2285" actId="1076"/>
          <ac:cxnSpMkLst>
            <pc:docMk/>
            <pc:sldMk cId="66193426" sldId="961"/>
            <ac:cxnSpMk id="12" creationId="{738DFA3F-E573-4C69-A49F-E1B7B90E2566}"/>
          </ac:cxnSpMkLst>
        </pc:cxnChg>
        <pc:cxnChg chg="mod">
          <ac:chgData name="JUAN GOMEZ" userId="9cd4d2e2-3a9c-4842-ae7b-3e3a3897965b" providerId="ADAL" clId="{5C00FAC5-F1BF-44B7-B0A4-7A9978B1B9C6}" dt="2022-10-26T18:43:41.770" v="2285" actId="1076"/>
          <ac:cxnSpMkLst>
            <pc:docMk/>
            <pc:sldMk cId="66193426" sldId="961"/>
            <ac:cxnSpMk id="33" creationId="{06CA6B0C-8C33-44E8-9BAC-7BF3F15E9709}"/>
          </ac:cxnSpMkLst>
        </pc:cxnChg>
        <pc:cxnChg chg="mod">
          <ac:chgData name="JUAN GOMEZ" userId="9cd4d2e2-3a9c-4842-ae7b-3e3a3897965b" providerId="ADAL" clId="{5C00FAC5-F1BF-44B7-B0A4-7A9978B1B9C6}" dt="2022-10-26T18:43:41.770" v="2285" actId="1076"/>
          <ac:cxnSpMkLst>
            <pc:docMk/>
            <pc:sldMk cId="66193426" sldId="961"/>
            <ac:cxnSpMk id="87" creationId="{4E9698A6-234B-425A-9CEA-F03F4F10F0B6}"/>
          </ac:cxnSpMkLst>
        </pc:cxnChg>
        <pc:cxnChg chg="mod">
          <ac:chgData name="JUAN GOMEZ" userId="9cd4d2e2-3a9c-4842-ae7b-3e3a3897965b" providerId="ADAL" clId="{5C00FAC5-F1BF-44B7-B0A4-7A9978B1B9C6}" dt="2022-10-26T18:43:41.770" v="2285" actId="1076"/>
          <ac:cxnSpMkLst>
            <pc:docMk/>
            <pc:sldMk cId="66193426" sldId="961"/>
            <ac:cxnSpMk id="91" creationId="{01445E89-456B-4C05-84F0-EA74D9A25201}"/>
          </ac:cxnSpMkLst>
        </pc:cxnChg>
        <pc:cxnChg chg="mod">
          <ac:chgData name="JUAN GOMEZ" userId="9cd4d2e2-3a9c-4842-ae7b-3e3a3897965b" providerId="ADAL" clId="{5C00FAC5-F1BF-44B7-B0A4-7A9978B1B9C6}" dt="2022-10-26T18:43:41.770" v="2285" actId="1076"/>
          <ac:cxnSpMkLst>
            <pc:docMk/>
            <pc:sldMk cId="66193426" sldId="961"/>
            <ac:cxnSpMk id="92" creationId="{12C1A152-F20A-47FE-957B-51A31EB3652E}"/>
          </ac:cxnSpMkLst>
        </pc:cxnChg>
      </pc:sldChg>
      <pc:sldChg chg="addSp delSp modSp mod">
        <pc:chgData name="JUAN GOMEZ" userId="9cd4d2e2-3a9c-4842-ae7b-3e3a3897965b" providerId="ADAL" clId="{5C00FAC5-F1BF-44B7-B0A4-7A9978B1B9C6}" dt="2022-10-27T17:05:49.089" v="4595" actId="20577"/>
        <pc:sldMkLst>
          <pc:docMk/>
          <pc:sldMk cId="2177284248" sldId="4323"/>
        </pc:sldMkLst>
        <pc:spChg chg="add mod">
          <ac:chgData name="JUAN GOMEZ" userId="9cd4d2e2-3a9c-4842-ae7b-3e3a3897965b" providerId="ADAL" clId="{5C00FAC5-F1BF-44B7-B0A4-7A9978B1B9C6}" dt="2022-10-26T18:41:19.205" v="2220"/>
          <ac:spMkLst>
            <pc:docMk/>
            <pc:sldMk cId="2177284248" sldId="4323"/>
            <ac:spMk id="3" creationId="{633FA5FF-0CB4-2508-5794-CC15DD4C6EFE}"/>
          </ac:spMkLst>
        </pc:spChg>
        <pc:spChg chg="mod">
          <ac:chgData name="JUAN GOMEZ" userId="9cd4d2e2-3a9c-4842-ae7b-3e3a3897965b" providerId="ADAL" clId="{5C00FAC5-F1BF-44B7-B0A4-7A9978B1B9C6}" dt="2022-10-26T17:22:35.139" v="1476" actId="1076"/>
          <ac:spMkLst>
            <pc:docMk/>
            <pc:sldMk cId="2177284248" sldId="4323"/>
            <ac:spMk id="6" creationId="{BF8935AC-2BB6-34B8-DEC8-AB3063DAED5B}"/>
          </ac:spMkLst>
        </pc:spChg>
        <pc:spChg chg="mod">
          <ac:chgData name="JUAN GOMEZ" userId="9cd4d2e2-3a9c-4842-ae7b-3e3a3897965b" providerId="ADAL" clId="{5C00FAC5-F1BF-44B7-B0A4-7A9978B1B9C6}" dt="2022-10-26T18:41:32.134" v="2234" actId="1035"/>
          <ac:spMkLst>
            <pc:docMk/>
            <pc:sldMk cId="2177284248" sldId="4323"/>
            <ac:spMk id="7" creationId="{51F3FD09-280D-9DD0-DA62-31E292CB8336}"/>
          </ac:spMkLst>
        </pc:spChg>
        <pc:spChg chg="mod">
          <ac:chgData name="JUAN GOMEZ" userId="9cd4d2e2-3a9c-4842-ae7b-3e3a3897965b" providerId="ADAL" clId="{5C00FAC5-F1BF-44B7-B0A4-7A9978B1B9C6}" dt="2022-10-26T18:41:47.658" v="2256" actId="1036"/>
          <ac:spMkLst>
            <pc:docMk/>
            <pc:sldMk cId="2177284248" sldId="4323"/>
            <ac:spMk id="8" creationId="{2E9BA56C-5D1B-F2F9-ECA5-12985DA7710A}"/>
          </ac:spMkLst>
        </pc:spChg>
        <pc:spChg chg="add mod">
          <ac:chgData name="JUAN GOMEZ" userId="9cd4d2e2-3a9c-4842-ae7b-3e3a3897965b" providerId="ADAL" clId="{5C00FAC5-F1BF-44B7-B0A4-7A9978B1B9C6}" dt="2022-10-27T17:05:49.089" v="4595" actId="20577"/>
          <ac:spMkLst>
            <pc:docMk/>
            <pc:sldMk cId="2177284248" sldId="4323"/>
            <ac:spMk id="9" creationId="{0646A48C-E9E4-B692-C593-2969848E0A86}"/>
          </ac:spMkLst>
        </pc:spChg>
        <pc:picChg chg="del">
          <ac:chgData name="JUAN GOMEZ" userId="9cd4d2e2-3a9c-4842-ae7b-3e3a3897965b" providerId="ADAL" clId="{5C00FAC5-F1BF-44B7-B0A4-7A9978B1B9C6}" dt="2022-10-26T17:22:37.304" v="1477" actId="478"/>
          <ac:picMkLst>
            <pc:docMk/>
            <pc:sldMk cId="2177284248" sldId="4323"/>
            <ac:picMk id="3" creationId="{33728C46-3228-7D4E-2A98-EE48F0E3F697}"/>
          </ac:picMkLst>
        </pc:picChg>
        <pc:picChg chg="mod">
          <ac:chgData name="JUAN GOMEZ" userId="9cd4d2e2-3a9c-4842-ae7b-3e3a3897965b" providerId="ADAL" clId="{5C00FAC5-F1BF-44B7-B0A4-7A9978B1B9C6}" dt="2022-10-26T18:41:32.134" v="2234" actId="1035"/>
          <ac:picMkLst>
            <pc:docMk/>
            <pc:sldMk cId="2177284248" sldId="4323"/>
            <ac:picMk id="4" creationId="{159E9376-EC4A-6788-B4E4-769257F48114}"/>
          </ac:picMkLst>
        </pc:picChg>
        <pc:picChg chg="add mod">
          <ac:chgData name="JUAN GOMEZ" userId="9cd4d2e2-3a9c-4842-ae7b-3e3a3897965b" providerId="ADAL" clId="{5C00FAC5-F1BF-44B7-B0A4-7A9978B1B9C6}" dt="2022-10-26T17:22:44.764" v="1479" actId="1076"/>
          <ac:picMkLst>
            <pc:docMk/>
            <pc:sldMk cId="2177284248" sldId="4323"/>
            <ac:picMk id="5" creationId="{44AF99DC-AF74-5ACA-D739-E08870CD702D}"/>
          </ac:picMkLst>
        </pc:picChg>
      </pc:sldChg>
      <pc:sldChg chg="addSp delSp modSp add mod modTransition">
        <pc:chgData name="JUAN GOMEZ" userId="9cd4d2e2-3a9c-4842-ae7b-3e3a3897965b" providerId="ADAL" clId="{5C00FAC5-F1BF-44B7-B0A4-7A9978B1B9C6}" dt="2022-10-27T17:38:26.437" v="4798"/>
        <pc:sldMkLst>
          <pc:docMk/>
          <pc:sldMk cId="3224702180" sldId="4328"/>
        </pc:sldMkLst>
        <pc:spChg chg="mod">
          <ac:chgData name="JUAN GOMEZ" userId="9cd4d2e2-3a9c-4842-ae7b-3e3a3897965b" providerId="ADAL" clId="{5C00FAC5-F1BF-44B7-B0A4-7A9978B1B9C6}" dt="2022-10-27T16:32:46.207" v="4244" actId="1076"/>
          <ac:spMkLst>
            <pc:docMk/>
            <pc:sldMk cId="3224702180" sldId="4328"/>
            <ac:spMk id="3" creationId="{1665BF42-813C-4CBE-8BA1-1795F9EA0E0A}"/>
          </ac:spMkLst>
        </pc:spChg>
        <pc:spChg chg="mod">
          <ac:chgData name="JUAN GOMEZ" userId="9cd4d2e2-3a9c-4842-ae7b-3e3a3897965b" providerId="ADAL" clId="{5C00FAC5-F1BF-44B7-B0A4-7A9978B1B9C6}" dt="2022-10-27T16:34:24.448" v="4372" actId="1035"/>
          <ac:spMkLst>
            <pc:docMk/>
            <pc:sldMk cId="3224702180" sldId="4328"/>
            <ac:spMk id="13" creationId="{7609F262-0909-4898-A5C6-CEC15B93F5E1}"/>
          </ac:spMkLst>
        </pc:spChg>
        <pc:spChg chg="mod">
          <ac:chgData name="JUAN GOMEZ" userId="9cd4d2e2-3a9c-4842-ae7b-3e3a3897965b" providerId="ADAL" clId="{5C00FAC5-F1BF-44B7-B0A4-7A9978B1B9C6}" dt="2022-10-27T16:34:24.448" v="4372" actId="1035"/>
          <ac:spMkLst>
            <pc:docMk/>
            <pc:sldMk cId="3224702180" sldId="4328"/>
            <ac:spMk id="16" creationId="{0BB59BC2-D1C6-4432-A84B-C24F24A4A045}"/>
          </ac:spMkLst>
        </pc:spChg>
        <pc:spChg chg="mod">
          <ac:chgData name="JUAN GOMEZ" userId="9cd4d2e2-3a9c-4842-ae7b-3e3a3897965b" providerId="ADAL" clId="{5C00FAC5-F1BF-44B7-B0A4-7A9978B1B9C6}" dt="2022-10-27T16:34:33.759" v="4381" actId="1035"/>
          <ac:spMkLst>
            <pc:docMk/>
            <pc:sldMk cId="3224702180" sldId="4328"/>
            <ac:spMk id="17" creationId="{18FC2A80-BE5C-4D91-BDC8-106DA6CD3EC3}"/>
          </ac:spMkLst>
        </pc:spChg>
        <pc:spChg chg="mod">
          <ac:chgData name="JUAN GOMEZ" userId="9cd4d2e2-3a9c-4842-ae7b-3e3a3897965b" providerId="ADAL" clId="{5C00FAC5-F1BF-44B7-B0A4-7A9978B1B9C6}" dt="2022-10-27T16:34:33.759" v="4381" actId="1035"/>
          <ac:spMkLst>
            <pc:docMk/>
            <pc:sldMk cId="3224702180" sldId="4328"/>
            <ac:spMk id="18" creationId="{3CF139D1-72A6-4D04-B2C8-ED3137E265A2}"/>
          </ac:spMkLst>
        </pc:spChg>
        <pc:spChg chg="del">
          <ac:chgData name="JUAN GOMEZ" userId="9cd4d2e2-3a9c-4842-ae7b-3e3a3897965b" providerId="ADAL" clId="{5C00FAC5-F1BF-44B7-B0A4-7A9978B1B9C6}" dt="2022-10-27T16:32:10.942" v="4236" actId="478"/>
          <ac:spMkLst>
            <pc:docMk/>
            <pc:sldMk cId="3224702180" sldId="4328"/>
            <ac:spMk id="99" creationId="{964F1593-F743-4C71-A38B-D5586D7B70E7}"/>
          </ac:spMkLst>
        </pc:spChg>
        <pc:spChg chg="del">
          <ac:chgData name="JUAN GOMEZ" userId="9cd4d2e2-3a9c-4842-ae7b-3e3a3897965b" providerId="ADAL" clId="{5C00FAC5-F1BF-44B7-B0A4-7A9978B1B9C6}" dt="2022-10-27T16:32:10.119" v="4235" actId="478"/>
          <ac:spMkLst>
            <pc:docMk/>
            <pc:sldMk cId="3224702180" sldId="4328"/>
            <ac:spMk id="101" creationId="{73EE1327-DC32-4125-ABFD-F44B455579DA}"/>
          </ac:spMkLst>
        </pc:spChg>
        <pc:spChg chg="del">
          <ac:chgData name="JUAN GOMEZ" userId="9cd4d2e2-3a9c-4842-ae7b-3e3a3897965b" providerId="ADAL" clId="{5C00FAC5-F1BF-44B7-B0A4-7A9978B1B9C6}" dt="2022-10-27T16:32:07.863" v="4234" actId="478"/>
          <ac:spMkLst>
            <pc:docMk/>
            <pc:sldMk cId="3224702180" sldId="4328"/>
            <ac:spMk id="103" creationId="{4C10024B-8893-4FF8-9AA5-6AFFE52C11A3}"/>
          </ac:spMkLst>
        </pc:spChg>
        <pc:spChg chg="mod">
          <ac:chgData name="JUAN GOMEZ" userId="9cd4d2e2-3a9c-4842-ae7b-3e3a3897965b" providerId="ADAL" clId="{5C00FAC5-F1BF-44B7-B0A4-7A9978B1B9C6}" dt="2022-10-27T17:06:33.497" v="4613" actId="20577"/>
          <ac:spMkLst>
            <pc:docMk/>
            <pc:sldMk cId="3224702180" sldId="4328"/>
            <ac:spMk id="109" creationId="{A925DE4C-A9EF-4556-B1F3-2C72170ED8E3}"/>
          </ac:spMkLst>
        </pc:spChg>
        <pc:spChg chg="mod">
          <ac:chgData name="JUAN GOMEZ" userId="9cd4d2e2-3a9c-4842-ae7b-3e3a3897965b" providerId="ADAL" clId="{5C00FAC5-F1BF-44B7-B0A4-7A9978B1B9C6}" dt="2022-10-27T16:32:37.150" v="4242" actId="1076"/>
          <ac:spMkLst>
            <pc:docMk/>
            <pc:sldMk cId="3224702180" sldId="4328"/>
            <ac:spMk id="111" creationId="{6B1ACA3B-3F9D-45E3-85E7-DCB0458D940A}"/>
          </ac:spMkLst>
        </pc:spChg>
        <pc:picChg chg="add mod">
          <ac:chgData name="JUAN GOMEZ" userId="9cd4d2e2-3a9c-4842-ae7b-3e3a3897965b" providerId="ADAL" clId="{5C00FAC5-F1BF-44B7-B0A4-7A9978B1B9C6}" dt="2022-10-27T16:32:18.789" v="4237"/>
          <ac:picMkLst>
            <pc:docMk/>
            <pc:sldMk cId="3224702180" sldId="4328"/>
            <ac:picMk id="2" creationId="{E84AE179-657E-B54F-AA93-9C3B39748D8D}"/>
          </ac:picMkLst>
        </pc:picChg>
        <pc:picChg chg="mod">
          <ac:chgData name="JUAN GOMEZ" userId="9cd4d2e2-3a9c-4842-ae7b-3e3a3897965b" providerId="ADAL" clId="{5C00FAC5-F1BF-44B7-B0A4-7A9978B1B9C6}" dt="2022-10-27T16:34:33.759" v="4381" actId="1035"/>
          <ac:picMkLst>
            <pc:docMk/>
            <pc:sldMk cId="3224702180" sldId="4328"/>
            <ac:picMk id="5" creationId="{1762F8B3-6199-434A-BC79-2DB2414C94CD}"/>
          </ac:picMkLst>
        </pc:picChg>
        <pc:picChg chg="add mod">
          <ac:chgData name="JUAN GOMEZ" userId="9cd4d2e2-3a9c-4842-ae7b-3e3a3897965b" providerId="ADAL" clId="{5C00FAC5-F1BF-44B7-B0A4-7A9978B1B9C6}" dt="2022-10-27T16:33:18.337" v="4306"/>
          <ac:picMkLst>
            <pc:docMk/>
            <pc:sldMk cId="3224702180" sldId="4328"/>
            <ac:picMk id="6" creationId="{D7612F36-E88F-3055-88E5-C4D51375792F}"/>
          </ac:picMkLst>
        </pc:picChg>
        <pc:picChg chg="mod">
          <ac:chgData name="JUAN GOMEZ" userId="9cd4d2e2-3a9c-4842-ae7b-3e3a3897965b" providerId="ADAL" clId="{5C00FAC5-F1BF-44B7-B0A4-7A9978B1B9C6}" dt="2022-10-27T16:34:33.759" v="4381" actId="1035"/>
          <ac:picMkLst>
            <pc:docMk/>
            <pc:sldMk cId="3224702180" sldId="4328"/>
            <ac:picMk id="7" creationId="{465EC656-D986-4BA0-BB3B-4F9C4E2717B1}"/>
          </ac:picMkLst>
        </pc:picChg>
      </pc:sldChg>
      <pc:sldChg chg="addSp delSp modSp mod modTransition">
        <pc:chgData name="JUAN GOMEZ" userId="9cd4d2e2-3a9c-4842-ae7b-3e3a3897965b" providerId="ADAL" clId="{5C00FAC5-F1BF-44B7-B0A4-7A9978B1B9C6}" dt="2022-10-27T17:39:50.753" v="4802"/>
        <pc:sldMkLst>
          <pc:docMk/>
          <pc:sldMk cId="4088512502" sldId="4329"/>
        </pc:sldMkLst>
        <pc:spChg chg="add mod">
          <ac:chgData name="JUAN GOMEZ" userId="9cd4d2e2-3a9c-4842-ae7b-3e3a3897965b" providerId="ADAL" clId="{5C00FAC5-F1BF-44B7-B0A4-7A9978B1B9C6}" dt="2022-10-26T18:42:19.492" v="2269"/>
          <ac:spMkLst>
            <pc:docMk/>
            <pc:sldMk cId="4088512502" sldId="4329"/>
            <ac:spMk id="3" creationId="{AE5CB465-F24D-C1A7-0A8F-01B8A979C4A2}"/>
          </ac:spMkLst>
        </pc:spChg>
        <pc:spChg chg="add mod">
          <ac:chgData name="JUAN GOMEZ" userId="9cd4d2e2-3a9c-4842-ae7b-3e3a3897965b" providerId="ADAL" clId="{5C00FAC5-F1BF-44B7-B0A4-7A9978B1B9C6}" dt="2022-10-27T17:06:12.205" v="4603" actId="20577"/>
          <ac:spMkLst>
            <pc:docMk/>
            <pc:sldMk cId="4088512502" sldId="4329"/>
            <ac:spMk id="5" creationId="{59AEB05A-832F-8B7F-35E1-EEBE4335E052}"/>
          </ac:spMkLst>
        </pc:spChg>
        <pc:picChg chg="del">
          <ac:chgData name="JUAN GOMEZ" userId="9cd4d2e2-3a9c-4842-ae7b-3e3a3897965b" providerId="ADAL" clId="{5C00FAC5-F1BF-44B7-B0A4-7A9978B1B9C6}" dt="2022-10-26T17:23:20.546" v="1488" actId="478"/>
          <ac:picMkLst>
            <pc:docMk/>
            <pc:sldMk cId="4088512502" sldId="4329"/>
            <ac:picMk id="3" creationId="{18399498-82B1-0C42-EE3F-B2C241AD4B6D}"/>
          </ac:picMkLst>
        </pc:picChg>
        <pc:picChg chg="add mod">
          <ac:chgData name="JUAN GOMEZ" userId="9cd4d2e2-3a9c-4842-ae7b-3e3a3897965b" providerId="ADAL" clId="{5C00FAC5-F1BF-44B7-B0A4-7A9978B1B9C6}" dt="2022-10-26T17:23:20.916" v="1489"/>
          <ac:picMkLst>
            <pc:docMk/>
            <pc:sldMk cId="4088512502" sldId="4329"/>
            <ac:picMk id="4" creationId="{3F1C4F66-44A3-9B66-2368-2BE40A0ABFB6}"/>
          </ac:picMkLst>
        </pc:picChg>
      </pc:sldChg>
      <pc:sldChg chg="addSp modSp mod">
        <pc:chgData name="JUAN GOMEZ" userId="9cd4d2e2-3a9c-4842-ae7b-3e3a3897965b" providerId="ADAL" clId="{5C00FAC5-F1BF-44B7-B0A4-7A9978B1B9C6}" dt="2022-10-27T17:05:59.833" v="4599" actId="20577"/>
        <pc:sldMkLst>
          <pc:docMk/>
          <pc:sldMk cId="3895015784" sldId="4336"/>
        </pc:sldMkLst>
        <pc:spChg chg="add mod">
          <ac:chgData name="JUAN GOMEZ" userId="9cd4d2e2-3a9c-4842-ae7b-3e3a3897965b" providerId="ADAL" clId="{5C00FAC5-F1BF-44B7-B0A4-7A9978B1B9C6}" dt="2022-10-26T18:42:05.152" v="2263"/>
          <ac:spMkLst>
            <pc:docMk/>
            <pc:sldMk cId="3895015784" sldId="4336"/>
            <ac:spMk id="17" creationId="{2B0572CE-8BAF-1CB6-B5CE-AA84588A1551}"/>
          </ac:spMkLst>
        </pc:spChg>
        <pc:spChg chg="add mod">
          <ac:chgData name="JUAN GOMEZ" userId="9cd4d2e2-3a9c-4842-ae7b-3e3a3897965b" providerId="ADAL" clId="{5C00FAC5-F1BF-44B7-B0A4-7A9978B1B9C6}" dt="2022-10-27T17:05:59.833" v="4599" actId="20577"/>
          <ac:spMkLst>
            <pc:docMk/>
            <pc:sldMk cId="3895015784" sldId="4336"/>
            <ac:spMk id="19" creationId="{E85E5035-91E1-EE71-DEA5-DA830E0C62B2}"/>
          </ac:spMkLst>
        </pc:spChg>
      </pc:sldChg>
      <pc:sldChg chg="addSp modSp mod">
        <pc:chgData name="JUAN GOMEZ" userId="9cd4d2e2-3a9c-4842-ae7b-3e3a3897965b" providerId="ADAL" clId="{5C00FAC5-F1BF-44B7-B0A4-7A9978B1B9C6}" dt="2022-10-27T17:07:00.474" v="4623" actId="20577"/>
        <pc:sldMkLst>
          <pc:docMk/>
          <pc:sldMk cId="2602376507" sldId="4344"/>
        </pc:sldMkLst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2" creationId="{01DC9B29-C345-48D2-B3EC-7CD19ECB19BD}"/>
          </ac:spMkLst>
        </pc:spChg>
        <pc:spChg chg="add mod">
          <ac:chgData name="JUAN GOMEZ" userId="9cd4d2e2-3a9c-4842-ae7b-3e3a3897965b" providerId="ADAL" clId="{5C00FAC5-F1BF-44B7-B0A4-7A9978B1B9C6}" dt="2022-10-26T18:45:06.195" v="2336"/>
          <ac:spMkLst>
            <pc:docMk/>
            <pc:sldMk cId="2602376507" sldId="4344"/>
            <ac:spMk id="4" creationId="{35BE9B3D-BA09-E869-B64D-41C407577453}"/>
          </ac:spMkLst>
        </pc:spChg>
        <pc:spChg chg="add mod">
          <ac:chgData name="JUAN GOMEZ" userId="9cd4d2e2-3a9c-4842-ae7b-3e3a3897965b" providerId="ADAL" clId="{5C00FAC5-F1BF-44B7-B0A4-7A9978B1B9C6}" dt="2022-10-27T17:07:00.474" v="4623" actId="20577"/>
          <ac:spMkLst>
            <pc:docMk/>
            <pc:sldMk cId="2602376507" sldId="4344"/>
            <ac:spMk id="5" creationId="{41A2D840-0D05-7FC4-5ABA-48B31397CA63}"/>
          </ac:spMkLst>
        </pc:spChg>
        <pc:spChg chg="add mod">
          <ac:chgData name="JUAN GOMEZ" userId="9cd4d2e2-3a9c-4842-ae7b-3e3a3897965b" providerId="ADAL" clId="{5C00FAC5-F1BF-44B7-B0A4-7A9978B1B9C6}" dt="2022-10-26T22:09:33.167" v="2762" actId="1036"/>
          <ac:spMkLst>
            <pc:docMk/>
            <pc:sldMk cId="2602376507" sldId="4344"/>
            <ac:spMk id="6" creationId="{83724224-A87C-C951-01A3-93AD0C2C4820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46" creationId="{8827F2AD-913E-4836-953B-231FE6B2BBE7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47" creationId="{F7788694-FF33-496B-B603-A99DD6F91F34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48" creationId="{ECCC7A6A-AFAD-4486-B9E9-EFA7F166322F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56" creationId="{2AF7026D-2DE7-4B63-ABFA-A5015EE492B8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57" creationId="{6F73245F-0AD8-4D8A-B65B-4867F3926E7D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58" creationId="{2A1C3010-253B-49FE-822C-CE6A7533CC7F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59" creationId="{59A4CFEA-1334-449A-A857-0A4026CB8750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60" creationId="{57FE936A-2842-40CD-9540-2E7172E5A6A9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61" creationId="{47FDA53D-7B8A-4CF9-9880-011FBDDA9E05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62" creationId="{562CCDBE-29EA-4F17-980C-B5A57FBDF71A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63" creationId="{862E42D8-F260-45C5-8CAB-A3EF32E5B5CC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64" creationId="{E03C8F39-0FE7-4BC2-BEBA-F1B54F6C46AD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72" creationId="{9C1CBC58-BCE6-4F16-BE57-F4EB6EA5467C}"/>
          </ac:spMkLst>
        </pc:spChg>
        <pc:spChg chg="mod">
          <ac:chgData name="JUAN GOMEZ" userId="9cd4d2e2-3a9c-4842-ae7b-3e3a3897965b" providerId="ADAL" clId="{5C00FAC5-F1BF-44B7-B0A4-7A9978B1B9C6}" dt="2022-10-26T18:50:04.403" v="2540" actId="1035"/>
          <ac:spMkLst>
            <pc:docMk/>
            <pc:sldMk cId="2602376507" sldId="4344"/>
            <ac:spMk id="73" creationId="{C5A1DBFD-6C11-473F-AE2C-3E48AAA4389A}"/>
          </ac:spMkLst>
        </pc:spChg>
        <pc:picChg chg="mod">
          <ac:chgData name="JUAN GOMEZ" userId="9cd4d2e2-3a9c-4842-ae7b-3e3a3897965b" providerId="ADAL" clId="{5C00FAC5-F1BF-44B7-B0A4-7A9978B1B9C6}" dt="2022-10-26T18:50:04.403" v="2540" actId="1035"/>
          <ac:picMkLst>
            <pc:docMk/>
            <pc:sldMk cId="2602376507" sldId="4344"/>
            <ac:picMk id="69" creationId="{949D1474-A97D-4130-A329-27256C821965}"/>
          </ac:picMkLst>
        </pc:picChg>
        <pc:picChg chg="mod">
          <ac:chgData name="JUAN GOMEZ" userId="9cd4d2e2-3a9c-4842-ae7b-3e3a3897965b" providerId="ADAL" clId="{5C00FAC5-F1BF-44B7-B0A4-7A9978B1B9C6}" dt="2022-10-26T18:50:04.403" v="2540" actId="1035"/>
          <ac:picMkLst>
            <pc:docMk/>
            <pc:sldMk cId="2602376507" sldId="4344"/>
            <ac:picMk id="70" creationId="{70DA85A0-73DF-4BAE-8757-AC59419C55D4}"/>
          </ac:picMkLst>
        </pc:picChg>
        <pc:picChg chg="mod">
          <ac:chgData name="JUAN GOMEZ" userId="9cd4d2e2-3a9c-4842-ae7b-3e3a3897965b" providerId="ADAL" clId="{5C00FAC5-F1BF-44B7-B0A4-7A9978B1B9C6}" dt="2022-10-26T18:50:04.403" v="2540" actId="1035"/>
          <ac:picMkLst>
            <pc:docMk/>
            <pc:sldMk cId="2602376507" sldId="4344"/>
            <ac:picMk id="71" creationId="{5F22468D-49A4-4FF6-ABF3-EB63F71FD941}"/>
          </ac:picMkLst>
        </pc:picChg>
        <pc:picChg chg="mod">
          <ac:chgData name="JUAN GOMEZ" userId="9cd4d2e2-3a9c-4842-ae7b-3e3a3897965b" providerId="ADAL" clId="{5C00FAC5-F1BF-44B7-B0A4-7A9978B1B9C6}" dt="2022-10-26T18:50:04.403" v="2540" actId="1035"/>
          <ac:picMkLst>
            <pc:docMk/>
            <pc:sldMk cId="2602376507" sldId="4344"/>
            <ac:picMk id="75" creationId="{BFE6EE01-45CE-4DA2-A1BB-E74F30B255EB}"/>
          </ac:picMkLst>
        </pc:picChg>
        <pc:picChg chg="mod">
          <ac:chgData name="JUAN GOMEZ" userId="9cd4d2e2-3a9c-4842-ae7b-3e3a3897965b" providerId="ADAL" clId="{5C00FAC5-F1BF-44B7-B0A4-7A9978B1B9C6}" dt="2022-10-26T18:50:04.403" v="2540" actId="1035"/>
          <ac:picMkLst>
            <pc:docMk/>
            <pc:sldMk cId="2602376507" sldId="4344"/>
            <ac:picMk id="76" creationId="{BC58B517-FA7D-4CE9-962F-3637965DA05C}"/>
          </ac:picMkLst>
        </pc:picChg>
        <pc:picChg chg="mod">
          <ac:chgData name="JUAN GOMEZ" userId="9cd4d2e2-3a9c-4842-ae7b-3e3a3897965b" providerId="ADAL" clId="{5C00FAC5-F1BF-44B7-B0A4-7A9978B1B9C6}" dt="2022-10-26T18:50:04.403" v="2540" actId="1035"/>
          <ac:picMkLst>
            <pc:docMk/>
            <pc:sldMk cId="2602376507" sldId="4344"/>
            <ac:picMk id="77" creationId="{2FBF9FE6-E343-42FE-BCA3-DAE147B2D4E6}"/>
          </ac:picMkLst>
        </pc:picChg>
      </pc:sldChg>
      <pc:sldChg chg="addSp modSp mod ord">
        <pc:chgData name="JUAN GOMEZ" userId="9cd4d2e2-3a9c-4842-ae7b-3e3a3897965b" providerId="ADAL" clId="{5C00FAC5-F1BF-44B7-B0A4-7A9978B1B9C6}" dt="2022-10-27T17:05:10.716" v="4580" actId="20577"/>
        <pc:sldMkLst>
          <pc:docMk/>
          <pc:sldMk cId="2796606916" sldId="4345"/>
        </pc:sldMkLst>
        <pc:spChg chg="add mod">
          <ac:chgData name="JUAN GOMEZ" userId="9cd4d2e2-3a9c-4842-ae7b-3e3a3897965b" providerId="ADAL" clId="{5C00FAC5-F1BF-44B7-B0A4-7A9978B1B9C6}" dt="2022-10-26T18:39:53.215" v="2184"/>
          <ac:spMkLst>
            <pc:docMk/>
            <pc:sldMk cId="2796606916" sldId="4345"/>
            <ac:spMk id="13" creationId="{C2F70E7E-CEE9-3AB7-DA40-D768FD52A5A8}"/>
          </ac:spMkLst>
        </pc:spChg>
        <pc:spChg chg="add mod">
          <ac:chgData name="JUAN GOMEZ" userId="9cd4d2e2-3a9c-4842-ae7b-3e3a3897965b" providerId="ADAL" clId="{5C00FAC5-F1BF-44B7-B0A4-7A9978B1B9C6}" dt="2022-10-27T17:05:10.716" v="4580" actId="20577"/>
          <ac:spMkLst>
            <pc:docMk/>
            <pc:sldMk cId="2796606916" sldId="4345"/>
            <ac:spMk id="15" creationId="{733D1287-993F-90B2-3AA8-C2F76E0012D9}"/>
          </ac:spMkLst>
        </pc:spChg>
        <pc:grpChg chg="mod">
          <ac:chgData name="JUAN GOMEZ" userId="9cd4d2e2-3a9c-4842-ae7b-3e3a3897965b" providerId="ADAL" clId="{5C00FAC5-F1BF-44B7-B0A4-7A9978B1B9C6}" dt="2022-10-27T12:28:08.967" v="3098" actId="1038"/>
          <ac:grpSpMkLst>
            <pc:docMk/>
            <pc:sldMk cId="2796606916" sldId="4345"/>
            <ac:grpSpMk id="19" creationId="{1F5D6CB7-63A1-00E1-A9AA-4901AB938FF4}"/>
          </ac:grpSpMkLst>
        </pc:grpChg>
        <pc:grpChg chg="mod">
          <ac:chgData name="JUAN GOMEZ" userId="9cd4d2e2-3a9c-4842-ae7b-3e3a3897965b" providerId="ADAL" clId="{5C00FAC5-F1BF-44B7-B0A4-7A9978B1B9C6}" dt="2022-10-26T17:46:22.415" v="1663" actId="1038"/>
          <ac:grpSpMkLst>
            <pc:docMk/>
            <pc:sldMk cId="2796606916" sldId="4345"/>
            <ac:grpSpMk id="20" creationId="{03AE653E-19CC-E47D-FEAE-16FDBED3851D}"/>
          </ac:grpSpMkLst>
        </pc:grpChg>
        <pc:grpChg chg="mod">
          <ac:chgData name="JUAN GOMEZ" userId="9cd4d2e2-3a9c-4842-ae7b-3e3a3897965b" providerId="ADAL" clId="{5C00FAC5-F1BF-44B7-B0A4-7A9978B1B9C6}" dt="2022-10-27T12:28:21.866" v="3111" actId="1038"/>
          <ac:grpSpMkLst>
            <pc:docMk/>
            <pc:sldMk cId="2796606916" sldId="4345"/>
            <ac:grpSpMk id="21" creationId="{A14580FE-6383-BA0E-ABED-84FF5363BA16}"/>
          </ac:grpSpMkLst>
        </pc:grpChg>
        <pc:picChg chg="mod">
          <ac:chgData name="JUAN GOMEZ" userId="9cd4d2e2-3a9c-4842-ae7b-3e3a3897965b" providerId="ADAL" clId="{5C00FAC5-F1BF-44B7-B0A4-7A9978B1B9C6}" dt="2022-10-27T12:28:08.967" v="3098" actId="1038"/>
          <ac:picMkLst>
            <pc:docMk/>
            <pc:sldMk cId="2796606916" sldId="4345"/>
            <ac:picMk id="8" creationId="{54AA6044-5924-1474-3127-FEC274F01BA0}"/>
          </ac:picMkLst>
        </pc:picChg>
        <pc:picChg chg="mod">
          <ac:chgData name="JUAN GOMEZ" userId="9cd4d2e2-3a9c-4842-ae7b-3e3a3897965b" providerId="ADAL" clId="{5C00FAC5-F1BF-44B7-B0A4-7A9978B1B9C6}" dt="2022-10-27T12:28:21.866" v="3111" actId="1038"/>
          <ac:picMkLst>
            <pc:docMk/>
            <pc:sldMk cId="2796606916" sldId="4345"/>
            <ac:picMk id="9" creationId="{B929DC04-5E8A-C680-78D9-A2AD6C323073}"/>
          </ac:picMkLst>
        </pc:picChg>
        <pc:picChg chg="mod">
          <ac:chgData name="JUAN GOMEZ" userId="9cd4d2e2-3a9c-4842-ae7b-3e3a3897965b" providerId="ADAL" clId="{5C00FAC5-F1BF-44B7-B0A4-7A9978B1B9C6}" dt="2022-10-26T17:46:22.415" v="1663" actId="1038"/>
          <ac:picMkLst>
            <pc:docMk/>
            <pc:sldMk cId="2796606916" sldId="4345"/>
            <ac:picMk id="10" creationId="{BB5DCE0B-AC0A-3254-67CE-9F8F4C12FF35}"/>
          </ac:picMkLst>
        </pc:picChg>
        <pc:picChg chg="mod">
          <ac:chgData name="JUAN GOMEZ" userId="9cd4d2e2-3a9c-4842-ae7b-3e3a3897965b" providerId="ADAL" clId="{5C00FAC5-F1BF-44B7-B0A4-7A9978B1B9C6}" dt="2022-10-26T17:46:22.415" v="1663" actId="1038"/>
          <ac:picMkLst>
            <pc:docMk/>
            <pc:sldMk cId="2796606916" sldId="4345"/>
            <ac:picMk id="11" creationId="{F25D66E5-77E0-7282-1A00-394799A7CBE6}"/>
          </ac:picMkLst>
        </pc:picChg>
      </pc:sldChg>
      <pc:sldChg chg="addSp delSp modSp mod">
        <pc:chgData name="JUAN GOMEZ" userId="9cd4d2e2-3a9c-4842-ae7b-3e3a3897965b" providerId="ADAL" clId="{5C00FAC5-F1BF-44B7-B0A4-7A9978B1B9C6}" dt="2022-10-27T17:05:21.781" v="4584" actId="6549"/>
        <pc:sldMkLst>
          <pc:docMk/>
          <pc:sldMk cId="3848359589" sldId="4346"/>
        </pc:sldMkLst>
        <pc:spChg chg="add mod">
          <ac:chgData name="JUAN GOMEZ" userId="9cd4d2e2-3a9c-4842-ae7b-3e3a3897965b" providerId="ADAL" clId="{5C00FAC5-F1BF-44B7-B0A4-7A9978B1B9C6}" dt="2022-10-26T18:40:13.564" v="2190"/>
          <ac:spMkLst>
            <pc:docMk/>
            <pc:sldMk cId="3848359589" sldId="4346"/>
            <ac:spMk id="4" creationId="{282412D9-1B57-042C-C850-81C527522A26}"/>
          </ac:spMkLst>
        </pc:spChg>
        <pc:spChg chg="add mod">
          <ac:chgData name="JUAN GOMEZ" userId="9cd4d2e2-3a9c-4842-ae7b-3e3a3897965b" providerId="ADAL" clId="{5C00FAC5-F1BF-44B7-B0A4-7A9978B1B9C6}" dt="2022-10-27T17:05:21.781" v="4584" actId="6549"/>
          <ac:spMkLst>
            <pc:docMk/>
            <pc:sldMk cId="3848359589" sldId="4346"/>
            <ac:spMk id="5" creationId="{4AF36C61-82AA-6A0C-6EE1-E4CD4839CDC3}"/>
          </ac:spMkLst>
        </pc:spChg>
        <pc:grpChg chg="mod">
          <ac:chgData name="JUAN GOMEZ" userId="9cd4d2e2-3a9c-4842-ae7b-3e3a3897965b" providerId="ADAL" clId="{5C00FAC5-F1BF-44B7-B0A4-7A9978B1B9C6}" dt="2022-10-26T17:46:55.974" v="1782" actId="1038"/>
          <ac:grpSpMkLst>
            <pc:docMk/>
            <pc:sldMk cId="3848359589" sldId="4346"/>
            <ac:grpSpMk id="2" creationId="{C64841FA-8B37-A536-C940-0082ACF42DBC}"/>
          </ac:grpSpMkLst>
        </pc:grpChg>
        <pc:grpChg chg="mod">
          <ac:chgData name="JUAN GOMEZ" userId="9cd4d2e2-3a9c-4842-ae7b-3e3a3897965b" providerId="ADAL" clId="{5C00FAC5-F1BF-44B7-B0A4-7A9978B1B9C6}" dt="2022-10-26T17:46:55.974" v="1782" actId="1038"/>
          <ac:grpSpMkLst>
            <pc:docMk/>
            <pc:sldMk cId="3848359589" sldId="4346"/>
            <ac:grpSpMk id="3" creationId="{CF1E1643-7B53-C81A-0449-212B9DD26184}"/>
          </ac:grpSpMkLst>
        </pc:grpChg>
        <pc:grpChg chg="del">
          <ac:chgData name="JUAN GOMEZ" userId="9cd4d2e2-3a9c-4842-ae7b-3e3a3897965b" providerId="ADAL" clId="{5C00FAC5-F1BF-44B7-B0A4-7A9978B1B9C6}" dt="2022-10-26T17:36:06.072" v="1508" actId="21"/>
          <ac:grpSpMkLst>
            <pc:docMk/>
            <pc:sldMk cId="3848359589" sldId="4346"/>
            <ac:grpSpMk id="4" creationId="{0B932C95-A89B-D674-BE9F-ECBA56803628}"/>
          </ac:grpSpMkLst>
        </pc:grpChg>
        <pc:grpChg chg="del">
          <ac:chgData name="JUAN GOMEZ" userId="9cd4d2e2-3a9c-4842-ae7b-3e3a3897965b" providerId="ADAL" clId="{5C00FAC5-F1BF-44B7-B0A4-7A9978B1B9C6}" dt="2022-10-26T17:36:06.072" v="1508" actId="21"/>
          <ac:grpSpMkLst>
            <pc:docMk/>
            <pc:sldMk cId="3848359589" sldId="4346"/>
            <ac:grpSpMk id="5" creationId="{B8E35AE6-3D09-FA63-564C-95F253B3B6E7}"/>
          </ac:grpSpMkLst>
        </pc:grpChg>
        <pc:picChg chg="del">
          <ac:chgData name="JUAN GOMEZ" userId="9cd4d2e2-3a9c-4842-ae7b-3e3a3897965b" providerId="ADAL" clId="{5C00FAC5-F1BF-44B7-B0A4-7A9978B1B9C6}" dt="2022-10-26T17:36:06.072" v="1508" actId="21"/>
          <ac:picMkLst>
            <pc:docMk/>
            <pc:sldMk cId="3848359589" sldId="4346"/>
            <ac:picMk id="6" creationId="{54C4F4BB-8562-9EB4-34F7-F17FE417A047}"/>
          </ac:picMkLst>
        </pc:picChg>
        <pc:picChg chg="del">
          <ac:chgData name="JUAN GOMEZ" userId="9cd4d2e2-3a9c-4842-ae7b-3e3a3897965b" providerId="ADAL" clId="{5C00FAC5-F1BF-44B7-B0A4-7A9978B1B9C6}" dt="2022-10-26T17:36:06.072" v="1508" actId="21"/>
          <ac:picMkLst>
            <pc:docMk/>
            <pc:sldMk cId="3848359589" sldId="4346"/>
            <ac:picMk id="7" creationId="{2A11E494-F50F-54C8-1E4E-A94CF9075CEB}"/>
          </ac:picMkLst>
        </pc:picChg>
        <pc:picChg chg="mod">
          <ac:chgData name="JUAN GOMEZ" userId="9cd4d2e2-3a9c-4842-ae7b-3e3a3897965b" providerId="ADAL" clId="{5C00FAC5-F1BF-44B7-B0A4-7A9978B1B9C6}" dt="2022-10-26T17:46:55.974" v="1782" actId="1038"/>
          <ac:picMkLst>
            <pc:docMk/>
            <pc:sldMk cId="3848359589" sldId="4346"/>
            <ac:picMk id="14" creationId="{379132C1-F531-823A-49B9-AF2E614634BA}"/>
          </ac:picMkLst>
        </pc:picChg>
        <pc:picChg chg="mod">
          <ac:chgData name="JUAN GOMEZ" userId="9cd4d2e2-3a9c-4842-ae7b-3e3a3897965b" providerId="ADAL" clId="{5C00FAC5-F1BF-44B7-B0A4-7A9978B1B9C6}" dt="2022-10-26T17:46:55.974" v="1782" actId="1038"/>
          <ac:picMkLst>
            <pc:docMk/>
            <pc:sldMk cId="3848359589" sldId="4346"/>
            <ac:picMk id="17" creationId="{D6B0BA40-729F-CAC0-9FFE-B563619761E5}"/>
          </ac:picMkLst>
        </pc:picChg>
        <pc:picChg chg="del">
          <ac:chgData name="JUAN GOMEZ" userId="9cd4d2e2-3a9c-4842-ae7b-3e3a3897965b" providerId="ADAL" clId="{5C00FAC5-F1BF-44B7-B0A4-7A9978B1B9C6}" dt="2022-10-26T17:36:06.072" v="1508" actId="21"/>
          <ac:picMkLst>
            <pc:docMk/>
            <pc:sldMk cId="3848359589" sldId="4346"/>
            <ac:picMk id="18" creationId="{8F349542-2A33-FB30-5E6D-F7CAE8B3185B}"/>
          </ac:picMkLst>
        </pc:picChg>
      </pc:sldChg>
      <pc:sldChg chg="addSp modSp mod">
        <pc:chgData name="JUAN GOMEZ" userId="9cd4d2e2-3a9c-4842-ae7b-3e3a3897965b" providerId="ADAL" clId="{5C00FAC5-F1BF-44B7-B0A4-7A9978B1B9C6}" dt="2022-10-27T17:06:08.129" v="4601" actId="20577"/>
        <pc:sldMkLst>
          <pc:docMk/>
          <pc:sldMk cId="3111678584" sldId="4347"/>
        </pc:sldMkLst>
        <pc:spChg chg="add mod">
          <ac:chgData name="JUAN GOMEZ" userId="9cd4d2e2-3a9c-4842-ae7b-3e3a3897965b" providerId="ADAL" clId="{5C00FAC5-F1BF-44B7-B0A4-7A9978B1B9C6}" dt="2022-10-26T18:42:12.048" v="2266"/>
          <ac:spMkLst>
            <pc:docMk/>
            <pc:sldMk cId="3111678584" sldId="4347"/>
            <ac:spMk id="3" creationId="{32E13024-6E9F-C7F5-F8BC-9D8BF497FB2B}"/>
          </ac:spMkLst>
        </pc:spChg>
        <pc:spChg chg="add mod">
          <ac:chgData name="JUAN GOMEZ" userId="9cd4d2e2-3a9c-4842-ae7b-3e3a3897965b" providerId="ADAL" clId="{5C00FAC5-F1BF-44B7-B0A4-7A9978B1B9C6}" dt="2022-10-27T17:06:08.129" v="4601" actId="20577"/>
          <ac:spMkLst>
            <pc:docMk/>
            <pc:sldMk cId="3111678584" sldId="4347"/>
            <ac:spMk id="4" creationId="{E6AF3F4B-4D0D-2742-AFE8-4BE5C027565A}"/>
          </ac:spMkLst>
        </pc:spChg>
        <pc:picChg chg="mod modCrop">
          <ac:chgData name="JUAN GOMEZ" userId="9cd4d2e2-3a9c-4842-ae7b-3e3a3897965b" providerId="ADAL" clId="{5C00FAC5-F1BF-44B7-B0A4-7A9978B1B9C6}" dt="2022-10-27T14:33:51.401" v="4165" actId="732"/>
          <ac:picMkLst>
            <pc:docMk/>
            <pc:sldMk cId="3111678584" sldId="4347"/>
            <ac:picMk id="42" creationId="{8AE346CD-2441-4950-BD69-830667C13EE3}"/>
          </ac:picMkLst>
        </pc:picChg>
      </pc:sldChg>
      <pc:sldChg chg="addSp delSp modSp mod modTransition">
        <pc:chgData name="JUAN GOMEZ" userId="9cd4d2e2-3a9c-4842-ae7b-3e3a3897965b" providerId="ADAL" clId="{5C00FAC5-F1BF-44B7-B0A4-7A9978B1B9C6}" dt="2022-10-27T17:38:29.427" v="4799"/>
        <pc:sldMkLst>
          <pc:docMk/>
          <pc:sldMk cId="4207629231" sldId="4348"/>
        </pc:sldMkLst>
        <pc:spChg chg="mod">
          <ac:chgData name="JUAN GOMEZ" userId="9cd4d2e2-3a9c-4842-ae7b-3e3a3897965b" providerId="ADAL" clId="{5C00FAC5-F1BF-44B7-B0A4-7A9978B1B9C6}" dt="2022-10-27T14:34:40.211" v="4184" actId="1035"/>
          <ac:spMkLst>
            <pc:docMk/>
            <pc:sldMk cId="4207629231" sldId="4348"/>
            <ac:spMk id="3" creationId="{E4D30021-AF11-BC2C-0920-EBD2A5EAA6E1}"/>
          </ac:spMkLst>
        </pc:spChg>
        <pc:spChg chg="mod">
          <ac:chgData name="JUAN GOMEZ" userId="9cd4d2e2-3a9c-4842-ae7b-3e3a3897965b" providerId="ADAL" clId="{5C00FAC5-F1BF-44B7-B0A4-7A9978B1B9C6}" dt="2022-10-27T14:34:40.211" v="4184" actId="1035"/>
          <ac:spMkLst>
            <pc:docMk/>
            <pc:sldMk cId="4207629231" sldId="4348"/>
            <ac:spMk id="4" creationId="{BFEEF07D-13A7-FD62-87CE-DC8E3C85C050}"/>
          </ac:spMkLst>
        </pc:spChg>
        <pc:spChg chg="mod">
          <ac:chgData name="JUAN GOMEZ" userId="9cd4d2e2-3a9c-4842-ae7b-3e3a3897965b" providerId="ADAL" clId="{5C00FAC5-F1BF-44B7-B0A4-7A9978B1B9C6}" dt="2022-10-27T14:34:40.211" v="4184" actId="1035"/>
          <ac:spMkLst>
            <pc:docMk/>
            <pc:sldMk cId="4207629231" sldId="4348"/>
            <ac:spMk id="5" creationId="{155030C8-5247-24D8-3289-E85E7A99A3B4}"/>
          </ac:spMkLst>
        </pc:spChg>
        <pc:spChg chg="add mod">
          <ac:chgData name="JUAN GOMEZ" userId="9cd4d2e2-3a9c-4842-ae7b-3e3a3897965b" providerId="ADAL" clId="{5C00FAC5-F1BF-44B7-B0A4-7A9978B1B9C6}" dt="2022-10-26T18:44:09.144" v="2295"/>
          <ac:spMkLst>
            <pc:docMk/>
            <pc:sldMk cId="4207629231" sldId="4348"/>
            <ac:spMk id="6" creationId="{22A46E88-4346-D0AD-C85F-05B69B96B711}"/>
          </ac:spMkLst>
        </pc:spChg>
        <pc:spChg chg="mod">
          <ac:chgData name="JUAN GOMEZ" userId="9cd4d2e2-3a9c-4842-ae7b-3e3a3897965b" providerId="ADAL" clId="{5C00FAC5-F1BF-44B7-B0A4-7A9978B1B9C6}" dt="2022-10-27T14:34:40.211" v="4184" actId="1035"/>
          <ac:spMkLst>
            <pc:docMk/>
            <pc:sldMk cId="4207629231" sldId="4348"/>
            <ac:spMk id="10" creationId="{A226993D-B3FF-FDDE-C21F-5CC489C82945}"/>
          </ac:spMkLst>
        </pc:spChg>
        <pc:spChg chg="add mod">
          <ac:chgData name="JUAN GOMEZ" userId="9cd4d2e2-3a9c-4842-ae7b-3e3a3897965b" providerId="ADAL" clId="{5C00FAC5-F1BF-44B7-B0A4-7A9978B1B9C6}" dt="2022-10-27T17:06:40.401" v="4615" actId="20577"/>
          <ac:spMkLst>
            <pc:docMk/>
            <pc:sldMk cId="4207629231" sldId="4348"/>
            <ac:spMk id="11" creationId="{85EE5913-238C-EBDF-77BF-4BA8BC1ABCB1}"/>
          </ac:spMkLst>
        </pc:spChg>
        <pc:spChg chg="add mod">
          <ac:chgData name="JUAN GOMEZ" userId="9cd4d2e2-3a9c-4842-ae7b-3e3a3897965b" providerId="ADAL" clId="{5C00FAC5-F1BF-44B7-B0A4-7A9978B1B9C6}" dt="2022-10-27T14:34:40.211" v="4184" actId="1035"/>
          <ac:spMkLst>
            <pc:docMk/>
            <pc:sldMk cId="4207629231" sldId="4348"/>
            <ac:spMk id="12" creationId="{3D415685-9BF9-D172-41A4-7FBF66361E57}"/>
          </ac:spMkLst>
        </pc:spChg>
        <pc:spChg chg="mod">
          <ac:chgData name="JUAN GOMEZ" userId="9cd4d2e2-3a9c-4842-ae7b-3e3a3897965b" providerId="ADAL" clId="{5C00FAC5-F1BF-44B7-B0A4-7A9978B1B9C6}" dt="2022-10-27T14:34:40.211" v="4184" actId="1035"/>
          <ac:spMkLst>
            <pc:docMk/>
            <pc:sldMk cId="4207629231" sldId="4348"/>
            <ac:spMk id="13" creationId="{C81D3D76-8C6F-4EB9-BE40-802721F4791B}"/>
          </ac:spMkLst>
        </pc:spChg>
        <pc:spChg chg="add mod">
          <ac:chgData name="JUAN GOMEZ" userId="9cd4d2e2-3a9c-4842-ae7b-3e3a3897965b" providerId="ADAL" clId="{5C00FAC5-F1BF-44B7-B0A4-7A9978B1B9C6}" dt="2022-10-27T14:34:40.211" v="4184" actId="1035"/>
          <ac:spMkLst>
            <pc:docMk/>
            <pc:sldMk cId="4207629231" sldId="4348"/>
            <ac:spMk id="14" creationId="{FF417BE3-C155-CA0A-9030-52DD34FAD5C5}"/>
          </ac:spMkLst>
        </pc:spChg>
        <pc:spChg chg="add mod">
          <ac:chgData name="JUAN GOMEZ" userId="9cd4d2e2-3a9c-4842-ae7b-3e3a3897965b" providerId="ADAL" clId="{5C00FAC5-F1BF-44B7-B0A4-7A9978B1B9C6}" dt="2022-10-27T14:34:40.211" v="4184" actId="1035"/>
          <ac:spMkLst>
            <pc:docMk/>
            <pc:sldMk cId="4207629231" sldId="4348"/>
            <ac:spMk id="15" creationId="{75AFE2C1-327F-AE14-8190-203ECB68EA09}"/>
          </ac:spMkLst>
        </pc:spChg>
        <pc:picChg chg="del">
          <ac:chgData name="JUAN GOMEZ" userId="9cd4d2e2-3a9c-4842-ae7b-3e3a3897965b" providerId="ADAL" clId="{5C00FAC5-F1BF-44B7-B0A4-7A9978B1B9C6}" dt="2022-10-26T17:23:33.785" v="1490" actId="478"/>
          <ac:picMkLst>
            <pc:docMk/>
            <pc:sldMk cId="4207629231" sldId="4348"/>
            <ac:picMk id="6" creationId="{6C8B7181-3F0F-EDCC-3778-D7D4D9854E53}"/>
          </ac:picMkLst>
        </pc:picChg>
        <pc:picChg chg="mod">
          <ac:chgData name="JUAN GOMEZ" userId="9cd4d2e2-3a9c-4842-ae7b-3e3a3897965b" providerId="ADAL" clId="{5C00FAC5-F1BF-44B7-B0A4-7A9978B1B9C6}" dt="2022-10-27T14:34:40.211" v="4184" actId="1035"/>
          <ac:picMkLst>
            <pc:docMk/>
            <pc:sldMk cId="4207629231" sldId="4348"/>
            <ac:picMk id="7" creationId="{5C3F7028-3B85-9000-6DFD-9900368CFACB}"/>
          </ac:picMkLst>
        </pc:picChg>
        <pc:picChg chg="add mod">
          <ac:chgData name="JUAN GOMEZ" userId="9cd4d2e2-3a9c-4842-ae7b-3e3a3897965b" providerId="ADAL" clId="{5C00FAC5-F1BF-44B7-B0A4-7A9978B1B9C6}" dt="2022-10-26T17:23:34.149" v="1491"/>
          <ac:picMkLst>
            <pc:docMk/>
            <pc:sldMk cId="4207629231" sldId="4348"/>
            <ac:picMk id="8" creationId="{CBA5D76F-6709-28BF-0D0D-4061BBEB6376}"/>
          </ac:picMkLst>
        </pc:picChg>
        <pc:picChg chg="mod">
          <ac:chgData name="JUAN GOMEZ" userId="9cd4d2e2-3a9c-4842-ae7b-3e3a3897965b" providerId="ADAL" clId="{5C00FAC5-F1BF-44B7-B0A4-7A9978B1B9C6}" dt="2022-10-27T14:34:40.211" v="4184" actId="1035"/>
          <ac:picMkLst>
            <pc:docMk/>
            <pc:sldMk cId="4207629231" sldId="4348"/>
            <ac:picMk id="9" creationId="{B4556542-36F7-2C97-8482-CAB27D7C56FD}"/>
          </ac:picMkLst>
        </pc:picChg>
      </pc:sldChg>
      <pc:sldChg chg="addSp delSp modSp mod">
        <pc:chgData name="JUAN GOMEZ" userId="9cd4d2e2-3a9c-4842-ae7b-3e3a3897965b" providerId="ADAL" clId="{5C00FAC5-F1BF-44B7-B0A4-7A9978B1B9C6}" dt="2022-10-27T17:34:54.825" v="4787" actId="6549"/>
        <pc:sldMkLst>
          <pc:docMk/>
          <pc:sldMk cId="2091689446" sldId="4349"/>
        </pc:sldMkLst>
        <pc:spChg chg="add mod">
          <ac:chgData name="JUAN GOMEZ" userId="9cd4d2e2-3a9c-4842-ae7b-3e3a3897965b" providerId="ADAL" clId="{5C00FAC5-F1BF-44B7-B0A4-7A9978B1B9C6}" dt="2022-10-26T18:41:53.391" v="2257"/>
          <ac:spMkLst>
            <pc:docMk/>
            <pc:sldMk cId="2091689446" sldId="4349"/>
            <ac:spMk id="4" creationId="{A2B6D2E8-30E6-17BA-06AE-A6396C58D5CF}"/>
          </ac:spMkLst>
        </pc:spChg>
        <pc:spChg chg="mod">
          <ac:chgData name="JUAN GOMEZ" userId="9cd4d2e2-3a9c-4842-ae7b-3e3a3897965b" providerId="ADAL" clId="{5C00FAC5-F1BF-44B7-B0A4-7A9978B1B9C6}" dt="2022-10-27T17:34:54.825" v="4787" actId="6549"/>
          <ac:spMkLst>
            <pc:docMk/>
            <pc:sldMk cId="2091689446" sldId="4349"/>
            <ac:spMk id="5" creationId="{EE7D7DFC-AE23-97F3-6097-A7F67D1C3414}"/>
          </ac:spMkLst>
        </pc:spChg>
        <pc:spChg chg="mod">
          <ac:chgData name="JUAN GOMEZ" userId="9cd4d2e2-3a9c-4842-ae7b-3e3a3897965b" providerId="ADAL" clId="{5C00FAC5-F1BF-44B7-B0A4-7A9978B1B9C6}" dt="2022-10-26T17:23:09.602" v="1485" actId="1038"/>
          <ac:spMkLst>
            <pc:docMk/>
            <pc:sldMk cId="2091689446" sldId="4349"/>
            <ac:spMk id="6" creationId="{BF8935AC-2BB6-34B8-DEC8-AB3063DAED5B}"/>
          </ac:spMkLst>
        </pc:spChg>
        <pc:spChg chg="add mod">
          <ac:chgData name="JUAN GOMEZ" userId="9cd4d2e2-3a9c-4842-ae7b-3e3a3897965b" providerId="ADAL" clId="{5C00FAC5-F1BF-44B7-B0A4-7A9978B1B9C6}" dt="2022-10-27T17:05:53.305" v="4597" actId="20577"/>
          <ac:spMkLst>
            <pc:docMk/>
            <pc:sldMk cId="2091689446" sldId="4349"/>
            <ac:spMk id="10" creationId="{103EBCCA-69CD-7217-B158-085ADB0524B7}"/>
          </ac:spMkLst>
        </pc:spChg>
        <pc:picChg chg="del">
          <ac:chgData name="JUAN GOMEZ" userId="9cd4d2e2-3a9c-4842-ae7b-3e3a3897965b" providerId="ADAL" clId="{5C00FAC5-F1BF-44B7-B0A4-7A9978B1B9C6}" dt="2022-10-26T17:23:12.804" v="1486" actId="478"/>
          <ac:picMkLst>
            <pc:docMk/>
            <pc:sldMk cId="2091689446" sldId="4349"/>
            <ac:picMk id="4" creationId="{DE2858DB-CB6B-BB32-12FD-FD731CF037C8}"/>
          </ac:picMkLst>
        </pc:picChg>
        <pc:picChg chg="add mod">
          <ac:chgData name="JUAN GOMEZ" userId="9cd4d2e2-3a9c-4842-ae7b-3e3a3897965b" providerId="ADAL" clId="{5C00FAC5-F1BF-44B7-B0A4-7A9978B1B9C6}" dt="2022-10-26T17:23:13.368" v="1487"/>
          <ac:picMkLst>
            <pc:docMk/>
            <pc:sldMk cId="2091689446" sldId="4349"/>
            <ac:picMk id="8" creationId="{809A2F20-E3FD-316A-E4EA-237CA146A817}"/>
          </ac:picMkLst>
        </pc:picChg>
      </pc:sldChg>
      <pc:sldChg chg="addSp delSp modSp mod">
        <pc:chgData name="JUAN GOMEZ" userId="9cd4d2e2-3a9c-4842-ae7b-3e3a3897965b" providerId="ADAL" clId="{5C00FAC5-F1BF-44B7-B0A4-7A9978B1B9C6}" dt="2022-10-27T17:33:02.371" v="4779" actId="478"/>
        <pc:sldMkLst>
          <pc:docMk/>
          <pc:sldMk cId="3173170197" sldId="4350"/>
        </pc:sldMkLst>
        <pc:spChg chg="add mod">
          <ac:chgData name="JUAN GOMEZ" userId="9cd4d2e2-3a9c-4842-ae7b-3e3a3897965b" providerId="ADAL" clId="{5C00FAC5-F1BF-44B7-B0A4-7A9978B1B9C6}" dt="2022-10-27T17:27:30.506" v="4751" actId="207"/>
          <ac:spMkLst>
            <pc:docMk/>
            <pc:sldMk cId="3173170197" sldId="4350"/>
            <ac:spMk id="2" creationId="{1202265F-56CF-C3B1-1F21-55595CC34E8C}"/>
          </ac:spMkLst>
        </pc:spChg>
        <pc:spChg chg="add mod">
          <ac:chgData name="JUAN GOMEZ" userId="9cd4d2e2-3a9c-4842-ae7b-3e3a3897965b" providerId="ADAL" clId="{5C00FAC5-F1BF-44B7-B0A4-7A9978B1B9C6}" dt="2022-10-27T17:27:30.506" v="4751" actId="207"/>
          <ac:spMkLst>
            <pc:docMk/>
            <pc:sldMk cId="3173170197" sldId="4350"/>
            <ac:spMk id="3" creationId="{C390498B-5A03-2CAF-841B-1E39A1DF0CBD}"/>
          </ac:spMkLst>
        </pc:spChg>
        <pc:spChg chg="add mod">
          <ac:chgData name="JUAN GOMEZ" userId="9cd4d2e2-3a9c-4842-ae7b-3e3a3897965b" providerId="ADAL" clId="{5C00FAC5-F1BF-44B7-B0A4-7A9978B1B9C6}" dt="2022-10-27T17:27:30.506" v="4751" actId="207"/>
          <ac:spMkLst>
            <pc:docMk/>
            <pc:sldMk cId="3173170197" sldId="4350"/>
            <ac:spMk id="4" creationId="{C631830B-FB9C-E1F5-35C9-331FDC0A94D5}"/>
          </ac:spMkLst>
        </pc:spChg>
        <pc:spChg chg="mod">
          <ac:chgData name="JUAN GOMEZ" userId="9cd4d2e2-3a9c-4842-ae7b-3e3a3897965b" providerId="ADAL" clId="{5C00FAC5-F1BF-44B7-B0A4-7A9978B1B9C6}" dt="2022-10-27T17:26:57.769" v="4736" actId="1035"/>
          <ac:spMkLst>
            <pc:docMk/>
            <pc:sldMk cId="3173170197" sldId="4350"/>
            <ac:spMk id="7" creationId="{920B9502-CFB8-C503-80B6-D22432015ECD}"/>
          </ac:spMkLst>
        </pc:spChg>
        <pc:spChg chg="add mod">
          <ac:chgData name="JUAN GOMEZ" userId="9cd4d2e2-3a9c-4842-ae7b-3e3a3897965b" providerId="ADAL" clId="{5C00FAC5-F1BF-44B7-B0A4-7A9978B1B9C6}" dt="2022-10-27T17:27:30.506" v="4751" actId="207"/>
          <ac:spMkLst>
            <pc:docMk/>
            <pc:sldMk cId="3173170197" sldId="4350"/>
            <ac:spMk id="8" creationId="{4FFDC2AD-EFE6-2AB2-24FB-8EE45E83C7FB}"/>
          </ac:spMkLst>
        </pc:spChg>
        <pc:spChg chg="add mod">
          <ac:chgData name="JUAN GOMEZ" userId="9cd4d2e2-3a9c-4842-ae7b-3e3a3897965b" providerId="ADAL" clId="{5C00FAC5-F1BF-44B7-B0A4-7A9978B1B9C6}" dt="2022-10-27T16:24:01.609" v="4212"/>
          <ac:spMkLst>
            <pc:docMk/>
            <pc:sldMk cId="3173170197" sldId="4350"/>
            <ac:spMk id="9" creationId="{4BADD626-AE79-6F67-3D2D-A73378D056DC}"/>
          </ac:spMkLst>
        </pc:spChg>
        <pc:spChg chg="add mod">
          <ac:chgData name="JUAN GOMEZ" userId="9cd4d2e2-3a9c-4842-ae7b-3e3a3897965b" providerId="ADAL" clId="{5C00FAC5-F1BF-44B7-B0A4-7A9978B1B9C6}" dt="2022-10-27T17:08:24.553" v="4665" actId="20577"/>
          <ac:spMkLst>
            <pc:docMk/>
            <pc:sldMk cId="3173170197" sldId="4350"/>
            <ac:spMk id="10" creationId="{F3694F45-166E-B8C9-294D-3EC5862BDA17}"/>
          </ac:spMkLst>
        </pc:spChg>
        <pc:spChg chg="add del mod">
          <ac:chgData name="JUAN GOMEZ" userId="9cd4d2e2-3a9c-4842-ae7b-3e3a3897965b" providerId="ADAL" clId="{5C00FAC5-F1BF-44B7-B0A4-7A9978B1B9C6}" dt="2022-10-27T17:33:02.371" v="4779" actId="478"/>
          <ac:spMkLst>
            <pc:docMk/>
            <pc:sldMk cId="3173170197" sldId="4350"/>
            <ac:spMk id="11" creationId="{28C735BE-2389-2CF7-76EE-5A30075655F4}"/>
          </ac:spMkLst>
        </pc:spChg>
        <pc:graphicFrameChg chg="mod modGraphic">
          <ac:chgData name="JUAN GOMEZ" userId="9cd4d2e2-3a9c-4842-ae7b-3e3a3897965b" providerId="ADAL" clId="{5C00FAC5-F1BF-44B7-B0A4-7A9978B1B9C6}" dt="2022-10-27T17:27:10.856" v="4750" actId="1035"/>
          <ac:graphicFrameMkLst>
            <pc:docMk/>
            <pc:sldMk cId="3173170197" sldId="4350"/>
            <ac:graphicFrameMk id="5" creationId="{1522E4FF-7A5E-8A25-5A46-B4FDE30B112B}"/>
          </ac:graphicFrameMkLst>
        </pc:graphicFrameChg>
      </pc:sldChg>
      <pc:sldChg chg="addSp delSp modSp mod">
        <pc:chgData name="JUAN GOMEZ" userId="9cd4d2e2-3a9c-4842-ae7b-3e3a3897965b" providerId="ADAL" clId="{5C00FAC5-F1BF-44B7-B0A4-7A9978B1B9C6}" dt="2022-10-27T17:07:06.449" v="4625" actId="20577"/>
        <pc:sldMkLst>
          <pc:docMk/>
          <pc:sldMk cId="131853996" sldId="4358"/>
        </pc:sldMkLst>
        <pc:spChg chg="add mod">
          <ac:chgData name="JUAN GOMEZ" userId="9cd4d2e2-3a9c-4842-ae7b-3e3a3897965b" providerId="ADAL" clId="{5C00FAC5-F1BF-44B7-B0A4-7A9978B1B9C6}" dt="2022-10-26T18:45:14.079" v="2339"/>
          <ac:spMkLst>
            <pc:docMk/>
            <pc:sldMk cId="131853996" sldId="4358"/>
            <ac:spMk id="3" creationId="{66D47605-3590-0989-8971-C59B0A2C1F8B}"/>
          </ac:spMkLst>
        </pc:spChg>
        <pc:spChg chg="add mod">
          <ac:chgData name="JUAN GOMEZ" userId="9cd4d2e2-3a9c-4842-ae7b-3e3a3897965b" providerId="ADAL" clId="{5C00FAC5-F1BF-44B7-B0A4-7A9978B1B9C6}" dt="2022-10-27T17:07:06.449" v="4625" actId="20577"/>
          <ac:spMkLst>
            <pc:docMk/>
            <pc:sldMk cId="131853996" sldId="4358"/>
            <ac:spMk id="10" creationId="{C0B477B0-128A-4F86-181F-73DB75BD0190}"/>
          </ac:spMkLst>
        </pc:spChg>
        <pc:spChg chg="add del mod">
          <ac:chgData name="JUAN GOMEZ" userId="9cd4d2e2-3a9c-4842-ae7b-3e3a3897965b" providerId="ADAL" clId="{5C00FAC5-F1BF-44B7-B0A4-7A9978B1B9C6}" dt="2022-10-26T22:09:43.530" v="2763" actId="478"/>
          <ac:spMkLst>
            <pc:docMk/>
            <pc:sldMk cId="131853996" sldId="4358"/>
            <ac:spMk id="11" creationId="{8B665EAC-B5F0-F61B-2C8C-88E6AAE9F21E}"/>
          </ac:spMkLst>
        </pc:spChg>
        <pc:spChg chg="add mod">
          <ac:chgData name="JUAN GOMEZ" userId="9cd4d2e2-3a9c-4842-ae7b-3e3a3897965b" providerId="ADAL" clId="{5C00FAC5-F1BF-44B7-B0A4-7A9978B1B9C6}" dt="2022-10-26T22:09:43.873" v="2764"/>
          <ac:spMkLst>
            <pc:docMk/>
            <pc:sldMk cId="131853996" sldId="4358"/>
            <ac:spMk id="12" creationId="{369BDAD3-F200-73D3-637C-A90E349EAFE5}"/>
          </ac:spMkLst>
        </pc:spChg>
      </pc:sldChg>
      <pc:sldChg chg="addSp modSp mod">
        <pc:chgData name="JUAN GOMEZ" userId="9cd4d2e2-3a9c-4842-ae7b-3e3a3897965b" providerId="ADAL" clId="{5C00FAC5-F1BF-44B7-B0A4-7A9978B1B9C6}" dt="2022-10-27T17:05:28.266" v="4586" actId="20577"/>
        <pc:sldMkLst>
          <pc:docMk/>
          <pc:sldMk cId="341082196" sldId="4359"/>
        </pc:sldMkLst>
        <pc:spChg chg="add mod">
          <ac:chgData name="JUAN GOMEZ" userId="9cd4d2e2-3a9c-4842-ae7b-3e3a3897965b" providerId="ADAL" clId="{5C00FAC5-F1BF-44B7-B0A4-7A9978B1B9C6}" dt="2022-10-26T18:40:17.015" v="2191"/>
          <ac:spMkLst>
            <pc:docMk/>
            <pc:sldMk cId="341082196" sldId="4359"/>
            <ac:spMk id="2" creationId="{8CE8CEB4-D4FA-4707-9CBB-826F10561CA7}"/>
          </ac:spMkLst>
        </pc:spChg>
        <pc:spChg chg="add mod">
          <ac:chgData name="JUAN GOMEZ" userId="9cd4d2e2-3a9c-4842-ae7b-3e3a3897965b" providerId="ADAL" clId="{5C00FAC5-F1BF-44B7-B0A4-7A9978B1B9C6}" dt="2022-10-27T17:05:28.266" v="4586" actId="20577"/>
          <ac:spMkLst>
            <pc:docMk/>
            <pc:sldMk cId="341082196" sldId="4359"/>
            <ac:spMk id="3" creationId="{C48D315F-660C-6BBD-C077-89401C37797D}"/>
          </ac:spMkLst>
        </pc:spChg>
        <pc:spChg chg="mod">
          <ac:chgData name="JUAN GOMEZ" userId="9cd4d2e2-3a9c-4842-ae7b-3e3a3897965b" providerId="ADAL" clId="{5C00FAC5-F1BF-44B7-B0A4-7A9978B1B9C6}" dt="2022-10-26T17:16:02.946" v="1442" actId="1076"/>
          <ac:spMkLst>
            <pc:docMk/>
            <pc:sldMk cId="341082196" sldId="4359"/>
            <ac:spMk id="24" creationId="{5CEEDD90-B430-5491-DB8F-A72B447920C0}"/>
          </ac:spMkLst>
        </pc:spChg>
        <pc:spChg chg="mod">
          <ac:chgData name="JUAN GOMEZ" userId="9cd4d2e2-3a9c-4842-ae7b-3e3a3897965b" providerId="ADAL" clId="{5C00FAC5-F1BF-44B7-B0A4-7A9978B1B9C6}" dt="2022-10-26T17:16:02.946" v="1442" actId="1076"/>
          <ac:spMkLst>
            <pc:docMk/>
            <pc:sldMk cId="341082196" sldId="4359"/>
            <ac:spMk id="25" creationId="{EC5D5872-3761-B32A-7D77-167C39FCEF5D}"/>
          </ac:spMkLst>
        </pc:spChg>
        <pc:picChg chg="mod">
          <ac:chgData name="JUAN GOMEZ" userId="9cd4d2e2-3a9c-4842-ae7b-3e3a3897965b" providerId="ADAL" clId="{5C00FAC5-F1BF-44B7-B0A4-7A9978B1B9C6}" dt="2022-10-26T17:15:50.905" v="1441" actId="1076"/>
          <ac:picMkLst>
            <pc:docMk/>
            <pc:sldMk cId="341082196" sldId="4359"/>
            <ac:picMk id="26" creationId="{B7F316A2-64F2-C222-B98E-09051FC2454F}"/>
          </ac:picMkLst>
        </pc:picChg>
        <pc:picChg chg="mod">
          <ac:chgData name="JUAN GOMEZ" userId="9cd4d2e2-3a9c-4842-ae7b-3e3a3897965b" providerId="ADAL" clId="{5C00FAC5-F1BF-44B7-B0A4-7A9978B1B9C6}" dt="2022-10-26T17:16:02.946" v="1442" actId="1076"/>
          <ac:picMkLst>
            <pc:docMk/>
            <pc:sldMk cId="341082196" sldId="4359"/>
            <ac:picMk id="27" creationId="{B8CE185D-2B2D-2EFE-61CD-B611848B2E04}"/>
          </ac:picMkLst>
        </pc:picChg>
        <pc:picChg chg="mod">
          <ac:chgData name="JUAN GOMEZ" userId="9cd4d2e2-3a9c-4842-ae7b-3e3a3897965b" providerId="ADAL" clId="{5C00FAC5-F1BF-44B7-B0A4-7A9978B1B9C6}" dt="2022-10-26T17:16:02.946" v="1442" actId="1076"/>
          <ac:picMkLst>
            <pc:docMk/>
            <pc:sldMk cId="341082196" sldId="4359"/>
            <ac:picMk id="28" creationId="{26AF6005-3029-83CE-9774-36207FF082BE}"/>
          </ac:picMkLst>
        </pc:picChg>
        <pc:picChg chg="mod">
          <ac:chgData name="JUAN GOMEZ" userId="9cd4d2e2-3a9c-4842-ae7b-3e3a3897965b" providerId="ADAL" clId="{5C00FAC5-F1BF-44B7-B0A4-7A9978B1B9C6}" dt="2022-10-26T17:16:02.946" v="1442" actId="1076"/>
          <ac:picMkLst>
            <pc:docMk/>
            <pc:sldMk cId="341082196" sldId="4359"/>
            <ac:picMk id="29" creationId="{CD658399-157B-E2A6-F272-5DE1C2815B76}"/>
          </ac:picMkLst>
        </pc:picChg>
        <pc:picChg chg="mod">
          <ac:chgData name="JUAN GOMEZ" userId="9cd4d2e2-3a9c-4842-ae7b-3e3a3897965b" providerId="ADAL" clId="{5C00FAC5-F1BF-44B7-B0A4-7A9978B1B9C6}" dt="2022-10-26T17:16:02.946" v="1442" actId="1076"/>
          <ac:picMkLst>
            <pc:docMk/>
            <pc:sldMk cId="341082196" sldId="4359"/>
            <ac:picMk id="30" creationId="{863C5D76-9BA0-6C38-B77A-FED915135124}"/>
          </ac:picMkLst>
        </pc:picChg>
        <pc:picChg chg="mod">
          <ac:chgData name="JUAN GOMEZ" userId="9cd4d2e2-3a9c-4842-ae7b-3e3a3897965b" providerId="ADAL" clId="{5C00FAC5-F1BF-44B7-B0A4-7A9978B1B9C6}" dt="2022-10-26T17:16:02.946" v="1442" actId="1076"/>
          <ac:picMkLst>
            <pc:docMk/>
            <pc:sldMk cId="341082196" sldId="4359"/>
            <ac:picMk id="31" creationId="{7C49A7D8-D7C1-A643-5246-7867576D397E}"/>
          </ac:picMkLst>
        </pc:picChg>
        <pc:cxnChg chg="mod">
          <ac:chgData name="JUAN GOMEZ" userId="9cd4d2e2-3a9c-4842-ae7b-3e3a3897965b" providerId="ADAL" clId="{5C00FAC5-F1BF-44B7-B0A4-7A9978B1B9C6}" dt="2022-10-26T17:16:02.946" v="1442" actId="1076"/>
          <ac:cxnSpMkLst>
            <pc:docMk/>
            <pc:sldMk cId="341082196" sldId="4359"/>
            <ac:cxnSpMk id="33" creationId="{1312CB9F-B672-D7EB-FCC1-8ED5C672286C}"/>
          </ac:cxnSpMkLst>
        </pc:cxnChg>
      </pc:sldChg>
      <pc:sldChg chg="addSp delSp modSp add mod">
        <pc:chgData name="JUAN GOMEZ" userId="9cd4d2e2-3a9c-4842-ae7b-3e3a3897965b" providerId="ADAL" clId="{5C00FAC5-F1BF-44B7-B0A4-7A9978B1B9C6}" dt="2022-10-27T17:05:33.164" v="4588" actId="20577"/>
        <pc:sldMkLst>
          <pc:docMk/>
          <pc:sldMk cId="2504035207" sldId="4360"/>
        </pc:sldMkLst>
        <pc:spChg chg="add mod">
          <ac:chgData name="JUAN GOMEZ" userId="9cd4d2e2-3a9c-4842-ae7b-3e3a3897965b" providerId="ADAL" clId="{5C00FAC5-F1BF-44B7-B0A4-7A9978B1B9C6}" dt="2022-10-26T17:18:35.571" v="1456" actId="1076"/>
          <ac:spMkLst>
            <pc:docMk/>
            <pc:sldMk cId="2504035207" sldId="4360"/>
            <ac:spMk id="6" creationId="{93F2A31C-2582-7412-C307-36F7DB8E5100}"/>
          </ac:spMkLst>
        </pc:spChg>
        <pc:spChg chg="add mod">
          <ac:chgData name="JUAN GOMEZ" userId="9cd4d2e2-3a9c-4842-ae7b-3e3a3897965b" providerId="ADAL" clId="{5C00FAC5-F1BF-44B7-B0A4-7A9978B1B9C6}" dt="2022-10-26T17:18:22.505" v="1455" actId="6549"/>
          <ac:spMkLst>
            <pc:docMk/>
            <pc:sldMk cId="2504035207" sldId="4360"/>
            <ac:spMk id="7" creationId="{72DDA0D8-6401-E0A1-BC13-2A1A1739B119}"/>
          </ac:spMkLst>
        </pc:spChg>
        <pc:spChg chg="add mod">
          <ac:chgData name="JUAN GOMEZ" userId="9cd4d2e2-3a9c-4842-ae7b-3e3a3897965b" providerId="ADAL" clId="{5C00FAC5-F1BF-44B7-B0A4-7A9978B1B9C6}" dt="2022-10-26T16:02:28.655" v="232" actId="1036"/>
          <ac:spMkLst>
            <pc:docMk/>
            <pc:sldMk cId="2504035207" sldId="4360"/>
            <ac:spMk id="9" creationId="{4041930D-C2A1-9576-4CF1-9C4C15C75B92}"/>
          </ac:spMkLst>
        </pc:spChg>
        <pc:spChg chg="add mod">
          <ac:chgData name="JUAN GOMEZ" userId="9cd4d2e2-3a9c-4842-ae7b-3e3a3897965b" providerId="ADAL" clId="{5C00FAC5-F1BF-44B7-B0A4-7A9978B1B9C6}" dt="2022-10-26T18:40:29.039" v="2196"/>
          <ac:spMkLst>
            <pc:docMk/>
            <pc:sldMk cId="2504035207" sldId="4360"/>
            <ac:spMk id="10" creationId="{9E9D0679-9400-CDEE-98A8-67356045FAE2}"/>
          </ac:spMkLst>
        </pc:spChg>
        <pc:spChg chg="add mod">
          <ac:chgData name="JUAN GOMEZ" userId="9cd4d2e2-3a9c-4842-ae7b-3e3a3897965b" providerId="ADAL" clId="{5C00FAC5-F1BF-44B7-B0A4-7A9978B1B9C6}" dt="2022-10-27T17:05:33.164" v="4588" actId="20577"/>
          <ac:spMkLst>
            <pc:docMk/>
            <pc:sldMk cId="2504035207" sldId="4360"/>
            <ac:spMk id="11" creationId="{44AD5EB6-A362-7958-DA45-21A0F4EE63FA}"/>
          </ac:spMkLst>
        </pc:spChg>
        <pc:spChg chg="mod">
          <ac:chgData name="JUAN GOMEZ" userId="9cd4d2e2-3a9c-4842-ae7b-3e3a3897965b" providerId="ADAL" clId="{5C00FAC5-F1BF-44B7-B0A4-7A9978B1B9C6}" dt="2022-10-26T17:18:45.385" v="1457" actId="1076"/>
          <ac:spMkLst>
            <pc:docMk/>
            <pc:sldMk cId="2504035207" sldId="4360"/>
            <ac:spMk id="24" creationId="{5CEEDD90-B430-5491-DB8F-A72B447920C0}"/>
          </ac:spMkLst>
        </pc:spChg>
        <pc:spChg chg="del">
          <ac:chgData name="JUAN GOMEZ" userId="9cd4d2e2-3a9c-4842-ae7b-3e3a3897965b" providerId="ADAL" clId="{5C00FAC5-F1BF-44B7-B0A4-7A9978B1B9C6}" dt="2022-10-26T15:53:35.793" v="2" actId="478"/>
          <ac:spMkLst>
            <pc:docMk/>
            <pc:sldMk cId="2504035207" sldId="4360"/>
            <ac:spMk id="25" creationId="{EC5D5872-3761-B32A-7D77-167C39FCEF5D}"/>
          </ac:spMkLst>
        </pc:spChg>
        <pc:picChg chg="add mod">
          <ac:chgData name="JUAN GOMEZ" userId="9cd4d2e2-3a9c-4842-ae7b-3e3a3897965b" providerId="ADAL" clId="{5C00FAC5-F1BF-44B7-B0A4-7A9978B1B9C6}" dt="2022-10-26T16:02:24.671" v="229" actId="1035"/>
          <ac:picMkLst>
            <pc:docMk/>
            <pc:sldMk cId="2504035207" sldId="4360"/>
            <ac:picMk id="2" creationId="{26CDA443-5BA7-0F88-FF89-4DF6D822C8AB}"/>
          </ac:picMkLst>
        </pc:picChg>
        <pc:picChg chg="add mod">
          <ac:chgData name="JUAN GOMEZ" userId="9cd4d2e2-3a9c-4842-ae7b-3e3a3897965b" providerId="ADAL" clId="{5C00FAC5-F1BF-44B7-B0A4-7A9978B1B9C6}" dt="2022-10-26T16:02:24.671" v="229" actId="1035"/>
          <ac:picMkLst>
            <pc:docMk/>
            <pc:sldMk cId="2504035207" sldId="4360"/>
            <ac:picMk id="3" creationId="{494B1DA8-66CB-919C-E848-47EA2B47188F}"/>
          </ac:picMkLst>
        </pc:picChg>
        <pc:picChg chg="add mod">
          <ac:chgData name="JUAN GOMEZ" userId="9cd4d2e2-3a9c-4842-ae7b-3e3a3897965b" providerId="ADAL" clId="{5C00FAC5-F1BF-44B7-B0A4-7A9978B1B9C6}" dt="2022-10-26T16:02:28.655" v="232" actId="1036"/>
          <ac:picMkLst>
            <pc:docMk/>
            <pc:sldMk cId="2504035207" sldId="4360"/>
            <ac:picMk id="4" creationId="{8ACC67D4-6EDE-9FBF-A0A3-54A77D066C13}"/>
          </ac:picMkLst>
        </pc:picChg>
        <pc:picChg chg="add mod">
          <ac:chgData name="JUAN GOMEZ" userId="9cd4d2e2-3a9c-4842-ae7b-3e3a3897965b" providerId="ADAL" clId="{5C00FAC5-F1BF-44B7-B0A4-7A9978B1B9C6}" dt="2022-10-26T16:02:28.655" v="232" actId="1036"/>
          <ac:picMkLst>
            <pc:docMk/>
            <pc:sldMk cId="2504035207" sldId="4360"/>
            <ac:picMk id="5" creationId="{81B1C787-8865-D378-654A-8D09E950AE22}"/>
          </ac:picMkLst>
        </pc:picChg>
        <pc:picChg chg="del mod">
          <ac:chgData name="JUAN GOMEZ" userId="9cd4d2e2-3a9c-4842-ae7b-3e3a3897965b" providerId="ADAL" clId="{5C00FAC5-F1BF-44B7-B0A4-7A9978B1B9C6}" dt="2022-10-26T15:59:05.495" v="88" actId="478"/>
          <ac:picMkLst>
            <pc:docMk/>
            <pc:sldMk cId="2504035207" sldId="4360"/>
            <ac:picMk id="26" creationId="{B7F316A2-64F2-C222-B98E-09051FC2454F}"/>
          </ac:picMkLst>
        </pc:picChg>
        <pc:picChg chg="del">
          <ac:chgData name="JUAN GOMEZ" userId="9cd4d2e2-3a9c-4842-ae7b-3e3a3897965b" providerId="ADAL" clId="{5C00FAC5-F1BF-44B7-B0A4-7A9978B1B9C6}" dt="2022-10-26T15:53:39.093" v="6" actId="478"/>
          <ac:picMkLst>
            <pc:docMk/>
            <pc:sldMk cId="2504035207" sldId="4360"/>
            <ac:picMk id="27" creationId="{B8CE185D-2B2D-2EFE-61CD-B611848B2E04}"/>
          </ac:picMkLst>
        </pc:picChg>
        <pc:picChg chg="del">
          <ac:chgData name="JUAN GOMEZ" userId="9cd4d2e2-3a9c-4842-ae7b-3e3a3897965b" providerId="ADAL" clId="{5C00FAC5-F1BF-44B7-B0A4-7A9978B1B9C6}" dt="2022-10-26T15:53:38.551" v="5" actId="478"/>
          <ac:picMkLst>
            <pc:docMk/>
            <pc:sldMk cId="2504035207" sldId="4360"/>
            <ac:picMk id="28" creationId="{26AF6005-3029-83CE-9774-36207FF082BE}"/>
          </ac:picMkLst>
        </pc:picChg>
        <pc:picChg chg="del">
          <ac:chgData name="JUAN GOMEZ" userId="9cd4d2e2-3a9c-4842-ae7b-3e3a3897965b" providerId="ADAL" clId="{5C00FAC5-F1BF-44B7-B0A4-7A9978B1B9C6}" dt="2022-10-26T15:53:37.830" v="4" actId="478"/>
          <ac:picMkLst>
            <pc:docMk/>
            <pc:sldMk cId="2504035207" sldId="4360"/>
            <ac:picMk id="29" creationId="{CD658399-157B-E2A6-F272-5DE1C2815B76}"/>
          </ac:picMkLst>
        </pc:picChg>
        <pc:picChg chg="del">
          <ac:chgData name="JUAN GOMEZ" userId="9cd4d2e2-3a9c-4842-ae7b-3e3a3897965b" providerId="ADAL" clId="{5C00FAC5-F1BF-44B7-B0A4-7A9978B1B9C6}" dt="2022-10-26T15:53:39.796" v="7" actId="478"/>
          <ac:picMkLst>
            <pc:docMk/>
            <pc:sldMk cId="2504035207" sldId="4360"/>
            <ac:picMk id="30" creationId="{863C5D76-9BA0-6C38-B77A-FED915135124}"/>
          </ac:picMkLst>
        </pc:picChg>
        <pc:picChg chg="del">
          <ac:chgData name="JUAN GOMEZ" userId="9cd4d2e2-3a9c-4842-ae7b-3e3a3897965b" providerId="ADAL" clId="{5C00FAC5-F1BF-44B7-B0A4-7A9978B1B9C6}" dt="2022-10-26T15:53:40.236" v="8" actId="478"/>
          <ac:picMkLst>
            <pc:docMk/>
            <pc:sldMk cId="2504035207" sldId="4360"/>
            <ac:picMk id="31" creationId="{7C49A7D8-D7C1-A643-5246-7867576D397E}"/>
          </ac:picMkLst>
        </pc:picChg>
        <pc:cxnChg chg="del">
          <ac:chgData name="JUAN GOMEZ" userId="9cd4d2e2-3a9c-4842-ae7b-3e3a3897965b" providerId="ADAL" clId="{5C00FAC5-F1BF-44B7-B0A4-7A9978B1B9C6}" dt="2022-10-26T15:53:37.117" v="3" actId="478"/>
          <ac:cxnSpMkLst>
            <pc:docMk/>
            <pc:sldMk cId="2504035207" sldId="4360"/>
            <ac:cxnSpMk id="33" creationId="{1312CB9F-B672-D7EB-FCC1-8ED5C672286C}"/>
          </ac:cxnSpMkLst>
        </pc:cxnChg>
      </pc:sldChg>
      <pc:sldChg chg="addSp delSp modSp add mod">
        <pc:chgData name="JUAN GOMEZ" userId="9cd4d2e2-3a9c-4842-ae7b-3e3a3897965b" providerId="ADAL" clId="{5C00FAC5-F1BF-44B7-B0A4-7A9978B1B9C6}" dt="2022-10-27T17:05:37.769" v="4591" actId="20577"/>
        <pc:sldMkLst>
          <pc:docMk/>
          <pc:sldMk cId="822069289" sldId="4361"/>
        </pc:sldMkLst>
        <pc:spChg chg="add mod">
          <ac:chgData name="JUAN GOMEZ" userId="9cd4d2e2-3a9c-4842-ae7b-3e3a3897965b" providerId="ADAL" clId="{5C00FAC5-F1BF-44B7-B0A4-7A9978B1B9C6}" dt="2022-10-26T18:40:39.988" v="2199"/>
          <ac:spMkLst>
            <pc:docMk/>
            <pc:sldMk cId="822069289" sldId="4361"/>
            <ac:spMk id="2" creationId="{B29B662D-A7CF-35FC-E4E5-04DB6B787E4E}"/>
          </ac:spMkLst>
        </pc:spChg>
        <pc:spChg chg="add mod">
          <ac:chgData name="JUAN GOMEZ" userId="9cd4d2e2-3a9c-4842-ae7b-3e3a3897965b" providerId="ADAL" clId="{5C00FAC5-F1BF-44B7-B0A4-7A9978B1B9C6}" dt="2022-10-27T17:05:37.769" v="4591" actId="20577"/>
          <ac:spMkLst>
            <pc:docMk/>
            <pc:sldMk cId="822069289" sldId="4361"/>
            <ac:spMk id="3" creationId="{9BFFDA78-2332-95F6-5FD9-6B9CFC006A60}"/>
          </ac:spMkLst>
        </pc:spChg>
        <pc:spChg chg="del">
          <ac:chgData name="JUAN GOMEZ" userId="9cd4d2e2-3a9c-4842-ae7b-3e3a3897965b" providerId="ADAL" clId="{5C00FAC5-F1BF-44B7-B0A4-7A9978B1B9C6}" dt="2022-10-26T16:15:20.975" v="234" actId="478"/>
          <ac:spMkLst>
            <pc:docMk/>
            <pc:sldMk cId="822069289" sldId="4361"/>
            <ac:spMk id="6" creationId="{93F2A31C-2582-7412-C307-36F7DB8E5100}"/>
          </ac:spMkLst>
        </pc:spChg>
        <pc:spChg chg="del">
          <ac:chgData name="JUAN GOMEZ" userId="9cd4d2e2-3a9c-4842-ae7b-3e3a3897965b" providerId="ADAL" clId="{5C00FAC5-F1BF-44B7-B0A4-7A9978B1B9C6}" dt="2022-10-26T16:15:22.590" v="235" actId="478"/>
          <ac:spMkLst>
            <pc:docMk/>
            <pc:sldMk cId="822069289" sldId="4361"/>
            <ac:spMk id="7" creationId="{72DDA0D8-6401-E0A1-BC13-2A1A1739B119}"/>
          </ac:spMkLst>
        </pc:spChg>
        <pc:spChg chg="mod">
          <ac:chgData name="JUAN GOMEZ" userId="9cd4d2e2-3a9c-4842-ae7b-3e3a3897965b" providerId="ADAL" clId="{5C00FAC5-F1BF-44B7-B0A4-7A9978B1B9C6}" dt="2022-10-26T18:48:04.100" v="2466" actId="1035"/>
          <ac:spMkLst>
            <pc:docMk/>
            <pc:sldMk cId="822069289" sldId="4361"/>
            <ac:spMk id="9" creationId="{4041930D-C2A1-9576-4CF1-9C4C15C75B92}"/>
          </ac:spMkLst>
        </pc:spChg>
        <pc:spChg chg="del">
          <ac:chgData name="JUAN GOMEZ" userId="9cd4d2e2-3a9c-4842-ae7b-3e3a3897965b" providerId="ADAL" clId="{5C00FAC5-F1BF-44B7-B0A4-7A9978B1B9C6}" dt="2022-10-26T16:15:20.975" v="234" actId="478"/>
          <ac:spMkLst>
            <pc:docMk/>
            <pc:sldMk cId="822069289" sldId="4361"/>
            <ac:spMk id="24" creationId="{5CEEDD90-B430-5491-DB8F-A72B447920C0}"/>
          </ac:spMkLst>
        </pc:spChg>
        <pc:graphicFrameChg chg="add mod">
          <ac:chgData name="JUAN GOMEZ" userId="9cd4d2e2-3a9c-4842-ae7b-3e3a3897965b" providerId="ADAL" clId="{5C00FAC5-F1BF-44B7-B0A4-7A9978B1B9C6}" dt="2022-10-26T18:48:04.100" v="2466" actId="1035"/>
          <ac:graphicFrameMkLst>
            <pc:docMk/>
            <pc:sldMk cId="822069289" sldId="4361"/>
            <ac:graphicFrameMk id="10" creationId="{3A1D067F-64EF-8CFF-785F-362EC37BC586}"/>
          </ac:graphicFrameMkLst>
        </pc:graphicFrameChg>
        <pc:picChg chg="del">
          <ac:chgData name="JUAN GOMEZ" userId="9cd4d2e2-3a9c-4842-ae7b-3e3a3897965b" providerId="ADAL" clId="{5C00FAC5-F1BF-44B7-B0A4-7A9978B1B9C6}" dt="2022-10-26T16:15:20.975" v="234" actId="478"/>
          <ac:picMkLst>
            <pc:docMk/>
            <pc:sldMk cId="822069289" sldId="4361"/>
            <ac:picMk id="2" creationId="{26CDA443-5BA7-0F88-FF89-4DF6D822C8AB}"/>
          </ac:picMkLst>
        </pc:picChg>
        <pc:picChg chg="del">
          <ac:chgData name="JUAN GOMEZ" userId="9cd4d2e2-3a9c-4842-ae7b-3e3a3897965b" providerId="ADAL" clId="{5C00FAC5-F1BF-44B7-B0A4-7A9978B1B9C6}" dt="2022-10-26T16:15:20.975" v="234" actId="478"/>
          <ac:picMkLst>
            <pc:docMk/>
            <pc:sldMk cId="822069289" sldId="4361"/>
            <ac:picMk id="3" creationId="{494B1DA8-66CB-919C-E848-47EA2B47188F}"/>
          </ac:picMkLst>
        </pc:picChg>
        <pc:picChg chg="del">
          <ac:chgData name="JUAN GOMEZ" userId="9cd4d2e2-3a9c-4842-ae7b-3e3a3897965b" providerId="ADAL" clId="{5C00FAC5-F1BF-44B7-B0A4-7A9978B1B9C6}" dt="2022-10-26T16:15:20.975" v="234" actId="478"/>
          <ac:picMkLst>
            <pc:docMk/>
            <pc:sldMk cId="822069289" sldId="4361"/>
            <ac:picMk id="4" creationId="{8ACC67D4-6EDE-9FBF-A0A3-54A77D066C13}"/>
          </ac:picMkLst>
        </pc:picChg>
        <pc:picChg chg="del">
          <ac:chgData name="JUAN GOMEZ" userId="9cd4d2e2-3a9c-4842-ae7b-3e3a3897965b" providerId="ADAL" clId="{5C00FAC5-F1BF-44B7-B0A4-7A9978B1B9C6}" dt="2022-10-26T16:15:20.975" v="234" actId="478"/>
          <ac:picMkLst>
            <pc:docMk/>
            <pc:sldMk cId="822069289" sldId="4361"/>
            <ac:picMk id="5" creationId="{81B1C787-8865-D378-654A-8D09E950AE22}"/>
          </ac:picMkLst>
        </pc:picChg>
        <pc:picChg chg="add del mod">
          <ac:chgData name="JUAN GOMEZ" userId="9cd4d2e2-3a9c-4842-ae7b-3e3a3897965b" providerId="ADAL" clId="{5C00FAC5-F1BF-44B7-B0A4-7A9978B1B9C6}" dt="2022-10-26T17:16:11.002" v="1443" actId="478"/>
          <ac:picMkLst>
            <pc:docMk/>
            <pc:sldMk cId="822069289" sldId="4361"/>
            <ac:picMk id="11" creationId="{ED44EB13-003F-92C2-EF50-453E23879110}"/>
          </ac:picMkLst>
        </pc:picChg>
        <pc:picChg chg="add mod">
          <ac:chgData name="JUAN GOMEZ" userId="9cd4d2e2-3a9c-4842-ae7b-3e3a3897965b" providerId="ADAL" clId="{5C00FAC5-F1BF-44B7-B0A4-7A9978B1B9C6}" dt="2022-10-26T17:16:47.952" v="1449" actId="1076"/>
          <ac:picMkLst>
            <pc:docMk/>
            <pc:sldMk cId="822069289" sldId="4361"/>
            <ac:picMk id="12" creationId="{5676118C-74EC-8709-5DD8-DE2A9B266A7C}"/>
          </ac:picMkLst>
        </pc:picChg>
        <pc:picChg chg="add mod">
          <ac:chgData name="JUAN GOMEZ" userId="9cd4d2e2-3a9c-4842-ae7b-3e3a3897965b" providerId="ADAL" clId="{5C00FAC5-F1BF-44B7-B0A4-7A9978B1B9C6}" dt="2022-10-26T17:16:12.581" v="1444"/>
          <ac:picMkLst>
            <pc:docMk/>
            <pc:sldMk cId="822069289" sldId="4361"/>
            <ac:picMk id="13" creationId="{BA35F00D-E28D-6367-1FCA-DFE408406046}"/>
          </ac:picMkLst>
        </pc:picChg>
      </pc:sldChg>
      <pc:sldChg chg="addSp delSp modSp add mod">
        <pc:chgData name="JUAN GOMEZ" userId="9cd4d2e2-3a9c-4842-ae7b-3e3a3897965b" providerId="ADAL" clId="{5C00FAC5-F1BF-44B7-B0A4-7A9978B1B9C6}" dt="2022-10-27T17:05:41.665" v="4593" actId="20577"/>
        <pc:sldMkLst>
          <pc:docMk/>
          <pc:sldMk cId="3844791336" sldId="4362"/>
        </pc:sldMkLst>
        <pc:spChg chg="add mod">
          <ac:chgData name="JUAN GOMEZ" userId="9cd4d2e2-3a9c-4842-ae7b-3e3a3897965b" providerId="ADAL" clId="{5C00FAC5-F1BF-44B7-B0A4-7A9978B1B9C6}" dt="2022-10-26T18:40:55.508" v="2213"/>
          <ac:spMkLst>
            <pc:docMk/>
            <pc:sldMk cId="3844791336" sldId="4362"/>
            <ac:spMk id="3" creationId="{42AD8245-1D9D-4560-48A8-EAAE87304952}"/>
          </ac:spMkLst>
        </pc:spChg>
        <pc:spChg chg="add mod">
          <ac:chgData name="JUAN GOMEZ" userId="9cd4d2e2-3a9c-4842-ae7b-3e3a3897965b" providerId="ADAL" clId="{5C00FAC5-F1BF-44B7-B0A4-7A9978B1B9C6}" dt="2022-10-27T17:05:41.665" v="4593" actId="20577"/>
          <ac:spMkLst>
            <pc:docMk/>
            <pc:sldMk cId="3844791336" sldId="4362"/>
            <ac:spMk id="5" creationId="{F34C850B-AE96-B1DD-CF83-2FAED78FD898}"/>
          </ac:spMkLst>
        </pc:spChg>
        <pc:spChg chg="mod">
          <ac:chgData name="JUAN GOMEZ" userId="9cd4d2e2-3a9c-4842-ae7b-3e3a3897965b" providerId="ADAL" clId="{5C00FAC5-F1BF-44B7-B0A4-7A9978B1B9C6}" dt="2022-10-26T18:48:16.348" v="2474" actId="1035"/>
          <ac:spMkLst>
            <pc:docMk/>
            <pc:sldMk cId="3844791336" sldId="4362"/>
            <ac:spMk id="9" creationId="{4041930D-C2A1-9576-4CF1-9C4C15C75B92}"/>
          </ac:spMkLst>
        </pc:spChg>
        <pc:graphicFrameChg chg="add mod modGraphic">
          <ac:chgData name="JUAN GOMEZ" userId="9cd4d2e2-3a9c-4842-ae7b-3e3a3897965b" providerId="ADAL" clId="{5C00FAC5-F1BF-44B7-B0A4-7A9978B1B9C6}" dt="2022-10-27T12:44:32.351" v="3417" actId="20577"/>
          <ac:graphicFrameMkLst>
            <pc:docMk/>
            <pc:sldMk cId="3844791336" sldId="4362"/>
            <ac:graphicFrameMk id="2" creationId="{7682A3DC-3966-EFA6-E11D-A328B0C8EF27}"/>
          </ac:graphicFrameMkLst>
        </pc:graphicFrameChg>
        <pc:graphicFrameChg chg="del">
          <ac:chgData name="JUAN GOMEZ" userId="9cd4d2e2-3a9c-4842-ae7b-3e3a3897965b" providerId="ADAL" clId="{5C00FAC5-F1BF-44B7-B0A4-7A9978B1B9C6}" dt="2022-10-26T16:17:40.101" v="247" actId="478"/>
          <ac:graphicFrameMkLst>
            <pc:docMk/>
            <pc:sldMk cId="3844791336" sldId="4362"/>
            <ac:graphicFrameMk id="10" creationId="{3A1D067F-64EF-8CFF-785F-362EC37BC586}"/>
          </ac:graphicFrameMkLst>
        </pc:graphicFrameChg>
        <pc:picChg chg="add del mod">
          <ac:chgData name="JUAN GOMEZ" userId="9cd4d2e2-3a9c-4842-ae7b-3e3a3897965b" providerId="ADAL" clId="{5C00FAC5-F1BF-44B7-B0A4-7A9978B1B9C6}" dt="2022-10-26T17:17:23.627" v="1451" actId="478"/>
          <ac:picMkLst>
            <pc:docMk/>
            <pc:sldMk cId="3844791336" sldId="4362"/>
            <ac:picMk id="3" creationId="{BACD93B3-C4A2-33D9-0E09-71A1B5DA8715}"/>
          </ac:picMkLst>
        </pc:picChg>
        <pc:picChg chg="add mod">
          <ac:chgData name="JUAN GOMEZ" userId="9cd4d2e2-3a9c-4842-ae7b-3e3a3897965b" providerId="ADAL" clId="{5C00FAC5-F1BF-44B7-B0A4-7A9978B1B9C6}" dt="2022-10-26T17:17:24.074" v="1452"/>
          <ac:picMkLst>
            <pc:docMk/>
            <pc:sldMk cId="3844791336" sldId="4362"/>
            <ac:picMk id="4" creationId="{C240B913-C9BC-2FB3-60D2-984CFE8B79CA}"/>
          </ac:picMkLst>
        </pc:picChg>
      </pc:sldChg>
      <pc:sldChg chg="addSp delSp modSp add mod">
        <pc:chgData name="JUAN GOMEZ" userId="9cd4d2e2-3a9c-4842-ae7b-3e3a3897965b" providerId="ADAL" clId="{5C00FAC5-F1BF-44B7-B0A4-7A9978B1B9C6}" dt="2022-10-27T17:05:17.002" v="4582" actId="6549"/>
        <pc:sldMkLst>
          <pc:docMk/>
          <pc:sldMk cId="4099810528" sldId="4363"/>
        </pc:sldMkLst>
        <pc:spChg chg="add mod">
          <ac:chgData name="JUAN GOMEZ" userId="9cd4d2e2-3a9c-4842-ae7b-3e3a3897965b" providerId="ADAL" clId="{5C00FAC5-F1BF-44B7-B0A4-7A9978B1B9C6}" dt="2022-10-26T18:40:05.545" v="2187"/>
          <ac:spMkLst>
            <pc:docMk/>
            <pc:sldMk cId="4099810528" sldId="4363"/>
            <ac:spMk id="2" creationId="{F6FE0286-0FA9-5B67-DF04-6D1BA6EF333D}"/>
          </ac:spMkLst>
        </pc:spChg>
        <pc:spChg chg="add mod">
          <ac:chgData name="JUAN GOMEZ" userId="9cd4d2e2-3a9c-4842-ae7b-3e3a3897965b" providerId="ADAL" clId="{5C00FAC5-F1BF-44B7-B0A4-7A9978B1B9C6}" dt="2022-10-27T17:05:17.002" v="4582" actId="6549"/>
          <ac:spMkLst>
            <pc:docMk/>
            <pc:sldMk cId="4099810528" sldId="4363"/>
            <ac:spMk id="3" creationId="{D9053C7E-66F0-5ACF-2073-5CF7189A5357}"/>
          </ac:spMkLst>
        </pc:spChg>
        <pc:spChg chg="mod">
          <ac:chgData name="JUAN GOMEZ" userId="9cd4d2e2-3a9c-4842-ae7b-3e3a3897965b" providerId="ADAL" clId="{5C00FAC5-F1BF-44B7-B0A4-7A9978B1B9C6}" dt="2022-10-26T17:38:26.052" v="1581" actId="165"/>
          <ac:spMkLst>
            <pc:docMk/>
            <pc:sldMk cId="4099810528" sldId="4363"/>
            <ac:spMk id="16" creationId="{795E9A5E-F7FD-3C82-6AFA-C4AF5220B947}"/>
          </ac:spMkLst>
        </pc:spChg>
        <pc:spChg chg="mod">
          <ac:chgData name="JUAN GOMEZ" userId="9cd4d2e2-3a9c-4842-ae7b-3e3a3897965b" providerId="ADAL" clId="{5C00FAC5-F1BF-44B7-B0A4-7A9978B1B9C6}" dt="2022-10-26T17:38:26.052" v="1581" actId="165"/>
          <ac:spMkLst>
            <pc:docMk/>
            <pc:sldMk cId="4099810528" sldId="4363"/>
            <ac:spMk id="22" creationId="{8C475673-212A-0B90-3362-6CEDD6A9F11B}"/>
          </ac:spMkLst>
        </pc:spChg>
        <pc:spChg chg="mod">
          <ac:chgData name="JUAN GOMEZ" userId="9cd4d2e2-3a9c-4842-ae7b-3e3a3897965b" providerId="ADAL" clId="{5C00FAC5-F1BF-44B7-B0A4-7A9978B1B9C6}" dt="2022-10-27T12:29:48.721" v="3368" actId="1037"/>
          <ac:spMkLst>
            <pc:docMk/>
            <pc:sldMk cId="4099810528" sldId="4363"/>
            <ac:spMk id="25" creationId="{4571D09A-9D5B-62C5-76B3-0208E37FE233}"/>
          </ac:spMkLst>
        </pc:spChg>
        <pc:spChg chg="mod">
          <ac:chgData name="JUAN GOMEZ" userId="9cd4d2e2-3a9c-4842-ae7b-3e3a3897965b" providerId="ADAL" clId="{5C00FAC5-F1BF-44B7-B0A4-7A9978B1B9C6}" dt="2022-10-27T12:29:48.721" v="3368" actId="1037"/>
          <ac:spMkLst>
            <pc:docMk/>
            <pc:sldMk cId="4099810528" sldId="4363"/>
            <ac:spMk id="26" creationId="{5B0249D5-94CD-0C7A-4569-DBEFCAB63E8C}"/>
          </ac:spMkLst>
        </pc:spChg>
        <pc:spChg chg="add mod">
          <ac:chgData name="JUAN GOMEZ" userId="9cd4d2e2-3a9c-4842-ae7b-3e3a3897965b" providerId="ADAL" clId="{5C00FAC5-F1BF-44B7-B0A4-7A9978B1B9C6}" dt="2022-10-26T17:45:56.652" v="1637" actId="164"/>
          <ac:spMkLst>
            <pc:docMk/>
            <pc:sldMk cId="4099810528" sldId="4363"/>
            <ac:spMk id="34" creationId="{E30E0D0B-266E-79A7-829C-41EA173664F3}"/>
          </ac:spMkLst>
        </pc:spChg>
        <pc:spChg chg="add mod">
          <ac:chgData name="JUAN GOMEZ" userId="9cd4d2e2-3a9c-4842-ae7b-3e3a3897965b" providerId="ADAL" clId="{5C00FAC5-F1BF-44B7-B0A4-7A9978B1B9C6}" dt="2022-10-26T17:45:56.652" v="1637" actId="164"/>
          <ac:spMkLst>
            <pc:docMk/>
            <pc:sldMk cId="4099810528" sldId="4363"/>
            <ac:spMk id="37" creationId="{68058A28-B000-AD79-E109-D2963EAA669A}"/>
          </ac:spMkLst>
        </pc:spChg>
        <pc:grpChg chg="add mod topLvl">
          <ac:chgData name="JUAN GOMEZ" userId="9cd4d2e2-3a9c-4842-ae7b-3e3a3897965b" providerId="ADAL" clId="{5C00FAC5-F1BF-44B7-B0A4-7A9978B1B9C6}" dt="2022-10-26T17:46:05.332" v="1638" actId="164"/>
          <ac:grpSpMkLst>
            <pc:docMk/>
            <pc:sldMk cId="4099810528" sldId="4363"/>
            <ac:grpSpMk id="13" creationId="{5C9AE817-CE4E-9933-D035-7FF0CFFF04C6}"/>
          </ac:grpSpMkLst>
        </pc:grpChg>
        <pc:grpChg chg="del">
          <ac:chgData name="JUAN GOMEZ" userId="9cd4d2e2-3a9c-4842-ae7b-3e3a3897965b" providerId="ADAL" clId="{5C00FAC5-F1BF-44B7-B0A4-7A9978B1B9C6}" dt="2022-10-26T17:36:11.375" v="1509" actId="478"/>
          <ac:grpSpMkLst>
            <pc:docMk/>
            <pc:sldMk cId="4099810528" sldId="4363"/>
            <ac:grpSpMk id="19" creationId="{1F5D6CB7-63A1-00E1-A9AA-4901AB938FF4}"/>
          </ac:grpSpMkLst>
        </pc:grpChg>
        <pc:grpChg chg="del">
          <ac:chgData name="JUAN GOMEZ" userId="9cd4d2e2-3a9c-4842-ae7b-3e3a3897965b" providerId="ADAL" clId="{5C00FAC5-F1BF-44B7-B0A4-7A9978B1B9C6}" dt="2022-10-26T17:36:11.375" v="1509" actId="478"/>
          <ac:grpSpMkLst>
            <pc:docMk/>
            <pc:sldMk cId="4099810528" sldId="4363"/>
            <ac:grpSpMk id="20" creationId="{03AE653E-19CC-E47D-FEAE-16FDBED3851D}"/>
          </ac:grpSpMkLst>
        </pc:grpChg>
        <pc:grpChg chg="del">
          <ac:chgData name="JUAN GOMEZ" userId="9cd4d2e2-3a9c-4842-ae7b-3e3a3897965b" providerId="ADAL" clId="{5C00FAC5-F1BF-44B7-B0A4-7A9978B1B9C6}" dt="2022-10-26T17:36:11.375" v="1509" actId="478"/>
          <ac:grpSpMkLst>
            <pc:docMk/>
            <pc:sldMk cId="4099810528" sldId="4363"/>
            <ac:grpSpMk id="21" creationId="{A14580FE-6383-BA0E-ABED-84FF5363BA16}"/>
          </ac:grpSpMkLst>
        </pc:grpChg>
        <pc:grpChg chg="add mod">
          <ac:chgData name="JUAN GOMEZ" userId="9cd4d2e2-3a9c-4842-ae7b-3e3a3897965b" providerId="ADAL" clId="{5C00FAC5-F1BF-44B7-B0A4-7A9978B1B9C6}" dt="2022-10-27T12:29:48.721" v="3368" actId="1037"/>
          <ac:grpSpMkLst>
            <pc:docMk/>
            <pc:sldMk cId="4099810528" sldId="4363"/>
            <ac:grpSpMk id="23" creationId="{2CC3C3E6-B929-03B5-4AF7-B148EC39FFB7}"/>
          </ac:grpSpMkLst>
        </pc:grpChg>
        <pc:grpChg chg="add del mod">
          <ac:chgData name="JUAN GOMEZ" userId="9cd4d2e2-3a9c-4842-ae7b-3e3a3897965b" providerId="ADAL" clId="{5C00FAC5-F1BF-44B7-B0A4-7A9978B1B9C6}" dt="2022-10-26T17:38:26.052" v="1581" actId="165"/>
          <ac:grpSpMkLst>
            <pc:docMk/>
            <pc:sldMk cId="4099810528" sldId="4363"/>
            <ac:grpSpMk id="30" creationId="{41076EC0-F28C-B755-AFA6-3D8C22A473DF}"/>
          </ac:grpSpMkLst>
        </pc:grpChg>
        <pc:grpChg chg="add mod">
          <ac:chgData name="JUAN GOMEZ" userId="9cd4d2e2-3a9c-4842-ae7b-3e3a3897965b" providerId="ADAL" clId="{5C00FAC5-F1BF-44B7-B0A4-7A9978B1B9C6}" dt="2022-10-27T12:29:48.721" v="3368" actId="1037"/>
          <ac:grpSpMkLst>
            <pc:docMk/>
            <pc:sldMk cId="4099810528" sldId="4363"/>
            <ac:grpSpMk id="31" creationId="{D749A8AB-77B8-FFE5-79A5-B2AEBB93A014}"/>
          </ac:grpSpMkLst>
        </pc:grpChg>
        <pc:grpChg chg="add mod">
          <ac:chgData name="JUAN GOMEZ" userId="9cd4d2e2-3a9c-4842-ae7b-3e3a3897965b" providerId="ADAL" clId="{5C00FAC5-F1BF-44B7-B0A4-7A9978B1B9C6}" dt="2022-10-27T12:29:54.172" v="3391" actId="1038"/>
          <ac:grpSpMkLst>
            <pc:docMk/>
            <pc:sldMk cId="4099810528" sldId="4363"/>
            <ac:grpSpMk id="42" creationId="{1B696DC0-9799-7F62-7053-5D650B8DF521}"/>
          </ac:grpSpMkLst>
        </pc:grpChg>
        <pc:grpChg chg="add mod">
          <ac:chgData name="JUAN GOMEZ" userId="9cd4d2e2-3a9c-4842-ae7b-3e3a3897965b" providerId="ADAL" clId="{5C00FAC5-F1BF-44B7-B0A4-7A9978B1B9C6}" dt="2022-10-27T12:29:51.372" v="3377" actId="1038"/>
          <ac:grpSpMkLst>
            <pc:docMk/>
            <pc:sldMk cId="4099810528" sldId="4363"/>
            <ac:grpSpMk id="43" creationId="{A9D15197-3F1D-FDEC-21B1-AD222A0C5976}"/>
          </ac:grpSpMkLst>
        </pc:grpChg>
        <pc:picChg chg="del">
          <ac:chgData name="JUAN GOMEZ" userId="9cd4d2e2-3a9c-4842-ae7b-3e3a3897965b" providerId="ADAL" clId="{5C00FAC5-F1BF-44B7-B0A4-7A9978B1B9C6}" dt="2022-10-26T17:36:11.375" v="1509" actId="478"/>
          <ac:picMkLst>
            <pc:docMk/>
            <pc:sldMk cId="4099810528" sldId="4363"/>
            <ac:picMk id="8" creationId="{54AA6044-5924-1474-3127-FEC274F01BA0}"/>
          </ac:picMkLst>
        </pc:picChg>
        <pc:picChg chg="del">
          <ac:chgData name="JUAN GOMEZ" userId="9cd4d2e2-3a9c-4842-ae7b-3e3a3897965b" providerId="ADAL" clId="{5C00FAC5-F1BF-44B7-B0A4-7A9978B1B9C6}" dt="2022-10-26T17:36:11.375" v="1509" actId="478"/>
          <ac:picMkLst>
            <pc:docMk/>
            <pc:sldMk cId="4099810528" sldId="4363"/>
            <ac:picMk id="9" creationId="{B929DC04-5E8A-C680-78D9-A2AD6C323073}"/>
          </ac:picMkLst>
        </pc:picChg>
        <pc:picChg chg="del">
          <ac:chgData name="JUAN GOMEZ" userId="9cd4d2e2-3a9c-4842-ae7b-3e3a3897965b" providerId="ADAL" clId="{5C00FAC5-F1BF-44B7-B0A4-7A9978B1B9C6}" dt="2022-10-26T17:36:11.375" v="1509" actId="478"/>
          <ac:picMkLst>
            <pc:docMk/>
            <pc:sldMk cId="4099810528" sldId="4363"/>
            <ac:picMk id="10" creationId="{BB5DCE0B-AC0A-3254-67CE-9F8F4C12FF35}"/>
          </ac:picMkLst>
        </pc:picChg>
        <pc:picChg chg="del">
          <ac:chgData name="JUAN GOMEZ" userId="9cd4d2e2-3a9c-4842-ae7b-3e3a3897965b" providerId="ADAL" clId="{5C00FAC5-F1BF-44B7-B0A4-7A9978B1B9C6}" dt="2022-10-26T17:36:11.375" v="1509" actId="478"/>
          <ac:picMkLst>
            <pc:docMk/>
            <pc:sldMk cId="4099810528" sldId="4363"/>
            <ac:picMk id="11" creationId="{F25D66E5-77E0-7282-1A00-394799A7CBE6}"/>
          </ac:picMkLst>
        </pc:picChg>
        <pc:picChg chg="mod">
          <ac:chgData name="JUAN GOMEZ" userId="9cd4d2e2-3a9c-4842-ae7b-3e3a3897965b" providerId="ADAL" clId="{5C00FAC5-F1BF-44B7-B0A4-7A9978B1B9C6}" dt="2022-10-26T17:38:26.052" v="1581" actId="165"/>
          <ac:picMkLst>
            <pc:docMk/>
            <pc:sldMk cId="4099810528" sldId="4363"/>
            <ac:picMk id="15" creationId="{4FC0DACE-6CAB-ADDC-CC27-E325DF38E3E8}"/>
          </ac:picMkLst>
        </pc:picChg>
        <pc:picChg chg="mod">
          <ac:chgData name="JUAN GOMEZ" userId="9cd4d2e2-3a9c-4842-ae7b-3e3a3897965b" providerId="ADAL" clId="{5C00FAC5-F1BF-44B7-B0A4-7A9978B1B9C6}" dt="2022-10-27T12:29:48.721" v="3368" actId="1037"/>
          <ac:picMkLst>
            <pc:docMk/>
            <pc:sldMk cId="4099810528" sldId="4363"/>
            <ac:picMk id="24" creationId="{4B5E2A14-27EF-0C89-DBBA-719AF5AE7CBA}"/>
          </ac:picMkLst>
        </pc:picChg>
        <pc:picChg chg="add mod topLvl">
          <ac:chgData name="JUAN GOMEZ" userId="9cd4d2e2-3a9c-4842-ae7b-3e3a3897965b" providerId="ADAL" clId="{5C00FAC5-F1BF-44B7-B0A4-7A9978B1B9C6}" dt="2022-10-26T17:46:05.332" v="1638" actId="164"/>
          <ac:picMkLst>
            <pc:docMk/>
            <pc:sldMk cId="4099810528" sldId="4363"/>
            <ac:picMk id="27" creationId="{7847C418-9302-0E06-0050-56E44880A5D7}"/>
          </ac:picMkLst>
        </pc:picChg>
        <pc:picChg chg="add mod">
          <ac:chgData name="JUAN GOMEZ" userId="9cd4d2e2-3a9c-4842-ae7b-3e3a3897965b" providerId="ADAL" clId="{5C00FAC5-F1BF-44B7-B0A4-7A9978B1B9C6}" dt="2022-10-27T12:29:48.721" v="3368" actId="1037"/>
          <ac:picMkLst>
            <pc:docMk/>
            <pc:sldMk cId="4099810528" sldId="4363"/>
            <ac:picMk id="28" creationId="{01AB96D3-4C8E-691F-EA3A-6B8B92F80923}"/>
          </ac:picMkLst>
        </pc:picChg>
        <pc:picChg chg="add mod">
          <ac:chgData name="JUAN GOMEZ" userId="9cd4d2e2-3a9c-4842-ae7b-3e3a3897965b" providerId="ADAL" clId="{5C00FAC5-F1BF-44B7-B0A4-7A9978B1B9C6}" dt="2022-10-27T12:29:48.721" v="3368" actId="1037"/>
          <ac:picMkLst>
            <pc:docMk/>
            <pc:sldMk cId="4099810528" sldId="4363"/>
            <ac:picMk id="29" creationId="{E9361524-E74A-6BAE-339B-2810E954B7E0}"/>
          </ac:picMkLst>
        </pc:picChg>
        <pc:picChg chg="add del mod">
          <ac:chgData name="JUAN GOMEZ" userId="9cd4d2e2-3a9c-4842-ae7b-3e3a3897965b" providerId="ADAL" clId="{5C00FAC5-F1BF-44B7-B0A4-7A9978B1B9C6}" dt="2022-10-26T17:40:18.563" v="1585" actId="478"/>
          <ac:picMkLst>
            <pc:docMk/>
            <pc:sldMk cId="4099810528" sldId="4363"/>
            <ac:picMk id="33" creationId="{51E0A34F-B987-7EDC-8D74-2AD72FDBE8C0}"/>
          </ac:picMkLst>
        </pc:picChg>
        <pc:picChg chg="add mod">
          <ac:chgData name="JUAN GOMEZ" userId="9cd4d2e2-3a9c-4842-ae7b-3e3a3897965b" providerId="ADAL" clId="{5C00FAC5-F1BF-44B7-B0A4-7A9978B1B9C6}" dt="2022-10-26T17:45:56.652" v="1637" actId="164"/>
          <ac:picMkLst>
            <pc:docMk/>
            <pc:sldMk cId="4099810528" sldId="4363"/>
            <ac:picMk id="36" creationId="{7EE7764E-872C-56BF-3F3F-78566CD3076A}"/>
          </ac:picMkLst>
        </pc:picChg>
        <pc:picChg chg="add mod">
          <ac:chgData name="JUAN GOMEZ" userId="9cd4d2e2-3a9c-4842-ae7b-3e3a3897965b" providerId="ADAL" clId="{5C00FAC5-F1BF-44B7-B0A4-7A9978B1B9C6}" dt="2022-10-26T17:45:56.652" v="1637" actId="164"/>
          <ac:picMkLst>
            <pc:docMk/>
            <pc:sldMk cId="4099810528" sldId="4363"/>
            <ac:picMk id="39" creationId="{0C4C55C6-DF9E-642E-299C-5F6723312A54}"/>
          </ac:picMkLst>
        </pc:picChg>
        <pc:picChg chg="add mod">
          <ac:chgData name="JUAN GOMEZ" userId="9cd4d2e2-3a9c-4842-ae7b-3e3a3897965b" providerId="ADAL" clId="{5C00FAC5-F1BF-44B7-B0A4-7A9978B1B9C6}" dt="2022-10-26T17:45:56.652" v="1637" actId="164"/>
          <ac:picMkLst>
            <pc:docMk/>
            <pc:sldMk cId="4099810528" sldId="4363"/>
            <ac:picMk id="41" creationId="{663487B4-F6BC-4EE2-9FC5-880000983D89}"/>
          </ac:picMkLst>
        </pc:picChg>
      </pc:sldChg>
      <pc:sldChg chg="addSp delSp modSp add mod">
        <pc:chgData name="JUAN GOMEZ" userId="9cd4d2e2-3a9c-4842-ae7b-3e3a3897965b" providerId="ADAL" clId="{5C00FAC5-F1BF-44B7-B0A4-7A9978B1B9C6}" dt="2022-10-27T17:08:07.352" v="4659" actId="20577"/>
        <pc:sldMkLst>
          <pc:docMk/>
          <pc:sldMk cId="2488647999" sldId="4364"/>
        </pc:sldMkLst>
        <pc:spChg chg="add del mod">
          <ac:chgData name="JUAN GOMEZ" userId="9cd4d2e2-3a9c-4842-ae7b-3e3a3897965b" providerId="ADAL" clId="{5C00FAC5-F1BF-44B7-B0A4-7A9978B1B9C6}" dt="2022-10-26T18:37:46.943" v="2183" actId="478"/>
          <ac:spMkLst>
            <pc:docMk/>
            <pc:sldMk cId="2488647999" sldId="4364"/>
            <ac:spMk id="2" creationId="{8ACEF6B1-8B67-DF54-16D1-CA255CAA0372}"/>
          </ac:spMkLst>
        </pc:spChg>
        <pc:spChg chg="add mod">
          <ac:chgData name="JUAN GOMEZ" userId="9cd4d2e2-3a9c-4842-ae7b-3e3a3897965b" providerId="ADAL" clId="{5C00FAC5-F1BF-44B7-B0A4-7A9978B1B9C6}" dt="2022-10-26T18:47:21.396" v="2451"/>
          <ac:spMkLst>
            <pc:docMk/>
            <pc:sldMk cId="2488647999" sldId="4364"/>
            <ac:spMk id="3" creationId="{954BBF17-EEC9-7BBD-B14D-43E0ED963C13}"/>
          </ac:spMkLst>
        </pc:spChg>
        <pc:spChg chg="add mod">
          <ac:chgData name="JUAN GOMEZ" userId="9cd4d2e2-3a9c-4842-ae7b-3e3a3897965b" providerId="ADAL" clId="{5C00FAC5-F1BF-44B7-B0A4-7A9978B1B9C6}" dt="2022-10-27T17:08:07.352" v="4659" actId="20577"/>
          <ac:spMkLst>
            <pc:docMk/>
            <pc:sldMk cId="2488647999" sldId="4364"/>
            <ac:spMk id="5" creationId="{3081A79E-586B-20A7-794D-2D8BB800B41A}"/>
          </ac:spMkLst>
        </pc:spChg>
        <pc:spChg chg="add mod">
          <ac:chgData name="JUAN GOMEZ" userId="9cd4d2e2-3a9c-4842-ae7b-3e3a3897965b" providerId="ADAL" clId="{5C00FAC5-F1BF-44B7-B0A4-7A9978B1B9C6}" dt="2022-10-26T18:47:19.228" v="2450" actId="1035"/>
          <ac:spMkLst>
            <pc:docMk/>
            <pc:sldMk cId="2488647999" sldId="4364"/>
            <ac:spMk id="6" creationId="{57294D72-6262-8572-4E13-89F4CB1C843A}"/>
          </ac:spMkLst>
        </pc:spChg>
        <pc:spChg chg="add mod ord">
          <ac:chgData name="JUAN GOMEZ" userId="9cd4d2e2-3a9c-4842-ae7b-3e3a3897965b" providerId="ADAL" clId="{5C00FAC5-F1BF-44B7-B0A4-7A9978B1B9C6}" dt="2022-10-26T18:47:19.228" v="2450" actId="1035"/>
          <ac:spMkLst>
            <pc:docMk/>
            <pc:sldMk cId="2488647999" sldId="4364"/>
            <ac:spMk id="7" creationId="{C3678D05-C047-DB88-8AC0-ACDEA7B5A6CC}"/>
          </ac:spMkLst>
        </pc:spChg>
        <pc:spChg chg="mod">
          <ac:chgData name="JUAN GOMEZ" userId="9cd4d2e2-3a9c-4842-ae7b-3e3a3897965b" providerId="ADAL" clId="{5C00FAC5-F1BF-44B7-B0A4-7A9978B1B9C6}" dt="2022-10-26T18:47:19.228" v="2450" actId="1035"/>
          <ac:spMkLst>
            <pc:docMk/>
            <pc:sldMk cId="2488647999" sldId="4364"/>
            <ac:spMk id="11" creationId="{30D65FAD-F265-965C-B16D-6C1B60D5A2FA}"/>
          </ac:spMkLst>
        </pc:spChg>
        <pc:spChg chg="del">
          <ac:chgData name="JUAN GOMEZ" userId="9cd4d2e2-3a9c-4842-ae7b-3e3a3897965b" providerId="ADAL" clId="{5C00FAC5-F1BF-44B7-B0A4-7A9978B1B9C6}" dt="2022-10-26T17:57:00.859" v="1860" actId="478"/>
          <ac:spMkLst>
            <pc:docMk/>
            <pc:sldMk cId="2488647999" sldId="4364"/>
            <ac:spMk id="17" creationId="{B322D542-3249-D54A-7C3B-C31C883501BF}"/>
          </ac:spMkLst>
        </pc:spChg>
        <pc:spChg chg="del">
          <ac:chgData name="JUAN GOMEZ" userId="9cd4d2e2-3a9c-4842-ae7b-3e3a3897965b" providerId="ADAL" clId="{5C00FAC5-F1BF-44B7-B0A4-7A9978B1B9C6}" dt="2022-10-26T17:57:00.859" v="1860" actId="478"/>
          <ac:spMkLst>
            <pc:docMk/>
            <pc:sldMk cId="2488647999" sldId="4364"/>
            <ac:spMk id="18" creationId="{B4552A5D-A4E1-6FB8-0631-D148C3D5751A}"/>
          </ac:spMkLst>
        </pc:spChg>
        <pc:spChg chg="del">
          <ac:chgData name="JUAN GOMEZ" userId="9cd4d2e2-3a9c-4842-ae7b-3e3a3897965b" providerId="ADAL" clId="{5C00FAC5-F1BF-44B7-B0A4-7A9978B1B9C6}" dt="2022-10-26T17:57:00.859" v="1860" actId="478"/>
          <ac:spMkLst>
            <pc:docMk/>
            <pc:sldMk cId="2488647999" sldId="4364"/>
            <ac:spMk id="19" creationId="{C14B178D-8756-979B-C1D6-4E5497675A9E}"/>
          </ac:spMkLst>
        </pc:spChg>
        <pc:spChg chg="del">
          <ac:chgData name="JUAN GOMEZ" userId="9cd4d2e2-3a9c-4842-ae7b-3e3a3897965b" providerId="ADAL" clId="{5C00FAC5-F1BF-44B7-B0A4-7A9978B1B9C6}" dt="2022-10-26T17:57:00.859" v="1860" actId="478"/>
          <ac:spMkLst>
            <pc:docMk/>
            <pc:sldMk cId="2488647999" sldId="4364"/>
            <ac:spMk id="20" creationId="{85591FB9-2CA3-0B00-3623-9CD9DC20110A}"/>
          </ac:spMkLst>
        </pc:spChg>
        <pc:spChg chg="del">
          <ac:chgData name="JUAN GOMEZ" userId="9cd4d2e2-3a9c-4842-ae7b-3e3a3897965b" providerId="ADAL" clId="{5C00FAC5-F1BF-44B7-B0A4-7A9978B1B9C6}" dt="2022-10-26T17:57:00.859" v="1860" actId="478"/>
          <ac:spMkLst>
            <pc:docMk/>
            <pc:sldMk cId="2488647999" sldId="4364"/>
            <ac:spMk id="23" creationId="{8FAD83F0-8C45-8CA5-D612-4269146601E3}"/>
          </ac:spMkLst>
        </pc:spChg>
        <pc:spChg chg="del">
          <ac:chgData name="JUAN GOMEZ" userId="9cd4d2e2-3a9c-4842-ae7b-3e3a3897965b" providerId="ADAL" clId="{5C00FAC5-F1BF-44B7-B0A4-7A9978B1B9C6}" dt="2022-10-26T17:57:00.859" v="1860" actId="478"/>
          <ac:spMkLst>
            <pc:docMk/>
            <pc:sldMk cId="2488647999" sldId="4364"/>
            <ac:spMk id="24" creationId="{03DE5DD5-73E6-DA14-5076-26A2C46ACF0B}"/>
          </ac:spMkLst>
        </pc:spChg>
        <pc:spChg chg="del">
          <ac:chgData name="JUAN GOMEZ" userId="9cd4d2e2-3a9c-4842-ae7b-3e3a3897965b" providerId="ADAL" clId="{5C00FAC5-F1BF-44B7-B0A4-7A9978B1B9C6}" dt="2022-10-26T17:57:00.859" v="1860" actId="478"/>
          <ac:spMkLst>
            <pc:docMk/>
            <pc:sldMk cId="2488647999" sldId="4364"/>
            <ac:spMk id="42" creationId="{145C6253-2791-BB2E-F1E9-3F1EE615C83E}"/>
          </ac:spMkLst>
        </pc:spChg>
        <pc:picChg chg="del">
          <ac:chgData name="JUAN GOMEZ" userId="9cd4d2e2-3a9c-4842-ae7b-3e3a3897965b" providerId="ADAL" clId="{5C00FAC5-F1BF-44B7-B0A4-7A9978B1B9C6}" dt="2022-10-26T17:57:00.859" v="1860" actId="478"/>
          <ac:picMkLst>
            <pc:docMk/>
            <pc:sldMk cId="2488647999" sldId="4364"/>
            <ac:picMk id="2" creationId="{531C1CD3-A292-7C15-E201-8C29F711C868}"/>
          </ac:picMkLst>
        </pc:picChg>
        <pc:picChg chg="add mod">
          <ac:chgData name="JUAN GOMEZ" userId="9cd4d2e2-3a9c-4842-ae7b-3e3a3897965b" providerId="ADAL" clId="{5C00FAC5-F1BF-44B7-B0A4-7A9978B1B9C6}" dt="2022-10-26T18:47:19.228" v="2450" actId="1035"/>
          <ac:picMkLst>
            <pc:docMk/>
            <pc:sldMk cId="2488647999" sldId="4364"/>
            <ac:picMk id="9" creationId="{05FB20F3-84EF-61B2-B201-3F4B6A71C8C1}"/>
          </ac:picMkLst>
        </pc:picChg>
        <pc:cxnChg chg="del">
          <ac:chgData name="JUAN GOMEZ" userId="9cd4d2e2-3a9c-4842-ae7b-3e3a3897965b" providerId="ADAL" clId="{5C00FAC5-F1BF-44B7-B0A4-7A9978B1B9C6}" dt="2022-10-26T17:57:00.859" v="1860" actId="478"/>
          <ac:cxnSpMkLst>
            <pc:docMk/>
            <pc:sldMk cId="2488647999" sldId="4364"/>
            <ac:cxnSpMk id="3" creationId="{CDFB2A05-1737-C72F-5D0D-36AE97336E57}"/>
          </ac:cxnSpMkLst>
        </pc:cxnChg>
        <pc:cxnChg chg="del">
          <ac:chgData name="JUAN GOMEZ" userId="9cd4d2e2-3a9c-4842-ae7b-3e3a3897965b" providerId="ADAL" clId="{5C00FAC5-F1BF-44B7-B0A4-7A9978B1B9C6}" dt="2022-10-26T17:57:00.859" v="1860" actId="478"/>
          <ac:cxnSpMkLst>
            <pc:docMk/>
            <pc:sldMk cId="2488647999" sldId="4364"/>
            <ac:cxnSpMk id="5" creationId="{C2BD1F66-C067-6FFE-E631-52E690EA247B}"/>
          </ac:cxnSpMkLst>
        </pc:cxnChg>
        <pc:cxnChg chg="del">
          <ac:chgData name="JUAN GOMEZ" userId="9cd4d2e2-3a9c-4842-ae7b-3e3a3897965b" providerId="ADAL" clId="{5C00FAC5-F1BF-44B7-B0A4-7A9978B1B9C6}" dt="2022-10-26T17:57:00.859" v="1860" actId="478"/>
          <ac:cxnSpMkLst>
            <pc:docMk/>
            <pc:sldMk cId="2488647999" sldId="4364"/>
            <ac:cxnSpMk id="14" creationId="{0C0BD483-DC74-C279-467F-D2F0938EA199}"/>
          </ac:cxnSpMkLst>
        </pc:cxnChg>
        <pc:cxnChg chg="del">
          <ac:chgData name="JUAN GOMEZ" userId="9cd4d2e2-3a9c-4842-ae7b-3e3a3897965b" providerId="ADAL" clId="{5C00FAC5-F1BF-44B7-B0A4-7A9978B1B9C6}" dt="2022-10-26T17:57:00.859" v="1860" actId="478"/>
          <ac:cxnSpMkLst>
            <pc:docMk/>
            <pc:sldMk cId="2488647999" sldId="4364"/>
            <ac:cxnSpMk id="15" creationId="{9684D192-4639-8CF7-6050-F38C60C4DC60}"/>
          </ac:cxnSpMkLst>
        </pc:cxnChg>
        <pc:cxnChg chg="del">
          <ac:chgData name="JUAN GOMEZ" userId="9cd4d2e2-3a9c-4842-ae7b-3e3a3897965b" providerId="ADAL" clId="{5C00FAC5-F1BF-44B7-B0A4-7A9978B1B9C6}" dt="2022-10-26T17:57:00.859" v="1860" actId="478"/>
          <ac:cxnSpMkLst>
            <pc:docMk/>
            <pc:sldMk cId="2488647999" sldId="4364"/>
            <ac:cxnSpMk id="16" creationId="{DA02A54E-1D5F-87B5-5718-FF7BDD50CA8A}"/>
          </ac:cxnSpMkLst>
        </pc:cxnChg>
        <pc:cxnChg chg="del">
          <ac:chgData name="JUAN GOMEZ" userId="9cd4d2e2-3a9c-4842-ae7b-3e3a3897965b" providerId="ADAL" clId="{5C00FAC5-F1BF-44B7-B0A4-7A9978B1B9C6}" dt="2022-10-26T17:57:00.859" v="1860" actId="478"/>
          <ac:cxnSpMkLst>
            <pc:docMk/>
            <pc:sldMk cId="2488647999" sldId="4364"/>
            <ac:cxnSpMk id="44" creationId="{CC93A552-FF88-024B-8361-7D9C25316F8D}"/>
          </ac:cxnSpMkLst>
        </pc:cxnChg>
      </pc:sldChg>
      <pc:sldChg chg="addSp delSp modSp add mod modTransition">
        <pc:chgData name="JUAN GOMEZ" userId="9cd4d2e2-3a9c-4842-ae7b-3e3a3897965b" providerId="ADAL" clId="{5C00FAC5-F1BF-44B7-B0A4-7A9978B1B9C6}" dt="2022-10-27T17:40:44.421" v="4807"/>
        <pc:sldMkLst>
          <pc:docMk/>
          <pc:sldMk cId="1164090191" sldId="4365"/>
        </pc:sldMkLst>
        <pc:spChg chg="add mod">
          <ac:chgData name="JUAN GOMEZ" userId="9cd4d2e2-3a9c-4842-ae7b-3e3a3897965b" providerId="ADAL" clId="{5C00FAC5-F1BF-44B7-B0A4-7A9978B1B9C6}" dt="2022-10-27T13:41:14.878" v="3886" actId="1076"/>
          <ac:spMkLst>
            <pc:docMk/>
            <pc:sldMk cId="1164090191" sldId="4365"/>
            <ac:spMk id="2" creationId="{73D52AEF-06C3-D484-307F-AEE3264E4123}"/>
          </ac:spMkLst>
        </pc:spChg>
        <pc:spChg chg="mod">
          <ac:chgData name="JUAN GOMEZ" userId="9cd4d2e2-3a9c-4842-ae7b-3e3a3897965b" providerId="ADAL" clId="{5C00FAC5-F1BF-44B7-B0A4-7A9978B1B9C6}" dt="2022-10-27T17:06:55.697" v="4621" actId="20577"/>
          <ac:spMkLst>
            <pc:docMk/>
            <pc:sldMk cId="1164090191" sldId="4365"/>
            <ac:spMk id="5" creationId="{7593B6A0-A9AE-F2FB-37F4-02C377C580F8}"/>
          </ac:spMkLst>
        </pc:spChg>
        <pc:spChg chg="add mod">
          <ac:chgData name="JUAN GOMEZ" userId="9cd4d2e2-3a9c-4842-ae7b-3e3a3897965b" providerId="ADAL" clId="{5C00FAC5-F1BF-44B7-B0A4-7A9978B1B9C6}" dt="2022-10-26T22:31:47.804" v="2796" actId="1035"/>
          <ac:spMkLst>
            <pc:docMk/>
            <pc:sldMk cId="1164090191" sldId="4365"/>
            <ac:spMk id="7" creationId="{0883BECB-797F-C26D-22FA-F46113EAC233}"/>
          </ac:spMkLst>
        </pc:spChg>
        <pc:spChg chg="add mod">
          <ac:chgData name="JUAN GOMEZ" userId="9cd4d2e2-3a9c-4842-ae7b-3e3a3897965b" providerId="ADAL" clId="{5C00FAC5-F1BF-44B7-B0A4-7A9978B1B9C6}" dt="2022-10-27T13:42:06.764" v="3931" actId="1036"/>
          <ac:spMkLst>
            <pc:docMk/>
            <pc:sldMk cId="1164090191" sldId="4365"/>
            <ac:spMk id="9" creationId="{5DFD8AF9-8F06-72E3-12DF-B1F70D4212CB}"/>
          </ac:spMkLst>
        </pc:spChg>
        <pc:spChg chg="add mod">
          <ac:chgData name="JUAN GOMEZ" userId="9cd4d2e2-3a9c-4842-ae7b-3e3a3897965b" providerId="ADAL" clId="{5C00FAC5-F1BF-44B7-B0A4-7A9978B1B9C6}" dt="2022-10-27T13:41:14.878" v="3886" actId="1076"/>
          <ac:spMkLst>
            <pc:docMk/>
            <pc:sldMk cId="1164090191" sldId="4365"/>
            <ac:spMk id="10" creationId="{FA075147-DD80-5186-B6D0-39A4D742811F}"/>
          </ac:spMkLst>
        </pc:spChg>
        <pc:graphicFrameChg chg="del">
          <ac:chgData name="JUAN GOMEZ" userId="9cd4d2e2-3a9c-4842-ae7b-3e3a3897965b" providerId="ADAL" clId="{5C00FAC5-F1BF-44B7-B0A4-7A9978B1B9C6}" dt="2022-10-26T22:29:13.009" v="2770" actId="478"/>
          <ac:graphicFrameMkLst>
            <pc:docMk/>
            <pc:sldMk cId="1164090191" sldId="4365"/>
            <ac:graphicFrameMk id="2" creationId="{2FF95892-A91E-7E2C-7317-7A6F254224E3}"/>
          </ac:graphicFrameMkLst>
        </pc:graphicFrameChg>
        <pc:graphicFrameChg chg="add mod">
          <ac:chgData name="JUAN GOMEZ" userId="9cd4d2e2-3a9c-4842-ae7b-3e3a3897965b" providerId="ADAL" clId="{5C00FAC5-F1BF-44B7-B0A4-7A9978B1B9C6}" dt="2022-10-27T13:38:46.665" v="3746" actId="14100"/>
          <ac:graphicFrameMkLst>
            <pc:docMk/>
            <pc:sldMk cId="1164090191" sldId="4365"/>
            <ac:graphicFrameMk id="6" creationId="{AD7D0949-8117-404C-BE5C-0585C08DAC0F}"/>
          </ac:graphicFrameMkLst>
        </pc:graphicFrameChg>
        <pc:picChg chg="add mod">
          <ac:chgData name="JUAN GOMEZ" userId="9cd4d2e2-3a9c-4842-ae7b-3e3a3897965b" providerId="ADAL" clId="{5C00FAC5-F1BF-44B7-B0A4-7A9978B1B9C6}" dt="2022-10-27T13:42:04.919" v="3928" actId="1036"/>
          <ac:picMkLst>
            <pc:docMk/>
            <pc:sldMk cId="1164090191" sldId="4365"/>
            <ac:picMk id="11" creationId="{F0244D2E-56C3-8F48-6542-FAC35A7E0C62}"/>
          </ac:picMkLst>
        </pc:picChg>
      </pc:sldChg>
      <pc:sldChg chg="modSp add mod">
        <pc:chgData name="JUAN GOMEZ" userId="9cd4d2e2-3a9c-4842-ae7b-3e3a3897965b" providerId="ADAL" clId="{5C00FAC5-F1BF-44B7-B0A4-7A9978B1B9C6}" dt="2022-10-27T17:07:32.881" v="4639" actId="20577"/>
        <pc:sldMkLst>
          <pc:docMk/>
          <pc:sldMk cId="1773733790" sldId="4366"/>
        </pc:sldMkLst>
        <pc:spChg chg="mod">
          <ac:chgData name="JUAN GOMEZ" userId="9cd4d2e2-3a9c-4842-ae7b-3e3a3897965b" providerId="ADAL" clId="{5C00FAC5-F1BF-44B7-B0A4-7A9978B1B9C6}" dt="2022-10-27T17:07:32.881" v="4639" actId="20577"/>
          <ac:spMkLst>
            <pc:docMk/>
            <pc:sldMk cId="1773733790" sldId="4366"/>
            <ac:spMk id="5" creationId="{61515812-167B-8159-07E6-E3021498A5AF}"/>
          </ac:spMkLst>
        </pc:spChg>
      </pc:sldChg>
      <pc:sldChg chg="addSp delSp modSp add mod ord">
        <pc:chgData name="JUAN GOMEZ" userId="9cd4d2e2-3a9c-4842-ae7b-3e3a3897965b" providerId="ADAL" clId="{5C00FAC5-F1BF-44B7-B0A4-7A9978B1B9C6}" dt="2022-10-27T17:57:33.764" v="4861"/>
        <pc:sldMkLst>
          <pc:docMk/>
          <pc:sldMk cId="3921209160" sldId="4367"/>
        </pc:sldMkLst>
        <pc:spChg chg="mod">
          <ac:chgData name="JUAN GOMEZ" userId="9cd4d2e2-3a9c-4842-ae7b-3e3a3897965b" providerId="ADAL" clId="{5C00FAC5-F1BF-44B7-B0A4-7A9978B1B9C6}" dt="2022-10-27T17:08:30.337" v="4667" actId="20577"/>
          <ac:spMkLst>
            <pc:docMk/>
            <pc:sldMk cId="3921209160" sldId="4367"/>
            <ac:spMk id="15" creationId="{733D1287-993F-90B2-3AA8-C2F76E0012D9}"/>
          </ac:spMkLst>
        </pc:spChg>
        <pc:spChg chg="mod topLvl">
          <ac:chgData name="JUAN GOMEZ" userId="9cd4d2e2-3a9c-4842-ae7b-3e3a3897965b" providerId="ADAL" clId="{5C00FAC5-F1BF-44B7-B0A4-7A9978B1B9C6}" dt="2022-10-27T17:57:03.937" v="4860" actId="790"/>
          <ac:spMkLst>
            <pc:docMk/>
            <pc:sldMk cId="3921209160" sldId="4367"/>
            <ac:spMk id="17" creationId="{32F7F7BA-DA31-D7E7-8380-FDDC6455F3E8}"/>
          </ac:spMkLst>
        </pc:spChg>
        <pc:spChg chg="mod topLvl">
          <ac:chgData name="JUAN GOMEZ" userId="9cd4d2e2-3a9c-4842-ae7b-3e3a3897965b" providerId="ADAL" clId="{5C00FAC5-F1BF-44B7-B0A4-7A9978B1B9C6}" dt="2022-10-27T17:04:13.661" v="4572" actId="1035"/>
          <ac:spMkLst>
            <pc:docMk/>
            <pc:sldMk cId="3921209160" sldId="4367"/>
            <ac:spMk id="18" creationId="{0E90269C-B494-C299-EFE0-9BE148A952CD}"/>
          </ac:spMkLst>
        </pc:spChg>
        <pc:spChg chg="add mod">
          <ac:chgData name="JUAN GOMEZ" userId="9cd4d2e2-3a9c-4842-ae7b-3e3a3897965b" providerId="ADAL" clId="{5C00FAC5-F1BF-44B7-B0A4-7A9978B1B9C6}" dt="2022-10-27T17:04:13.661" v="4572" actId="1035"/>
          <ac:spMkLst>
            <pc:docMk/>
            <pc:sldMk cId="3921209160" sldId="4367"/>
            <ac:spMk id="25" creationId="{C8AD499F-176E-A238-08FE-E02DBAE66341}"/>
          </ac:spMkLst>
        </pc:spChg>
        <pc:spChg chg="add mod">
          <ac:chgData name="JUAN GOMEZ" userId="9cd4d2e2-3a9c-4842-ae7b-3e3a3897965b" providerId="ADAL" clId="{5C00FAC5-F1BF-44B7-B0A4-7A9978B1B9C6}" dt="2022-10-27T17:04:13.661" v="4572" actId="1035"/>
          <ac:spMkLst>
            <pc:docMk/>
            <pc:sldMk cId="3921209160" sldId="4367"/>
            <ac:spMk id="26" creationId="{872C3928-6FF2-6C9D-A873-7D58FA3D3CE0}"/>
          </ac:spMkLst>
        </pc:spChg>
        <pc:grpChg chg="del">
          <ac:chgData name="JUAN GOMEZ" userId="9cd4d2e2-3a9c-4842-ae7b-3e3a3897965b" providerId="ADAL" clId="{5C00FAC5-F1BF-44B7-B0A4-7A9978B1B9C6}" dt="2022-10-27T16:56:06.828" v="4440" actId="478"/>
          <ac:grpSpMkLst>
            <pc:docMk/>
            <pc:sldMk cId="3921209160" sldId="4367"/>
            <ac:grpSpMk id="19" creationId="{1F5D6CB7-63A1-00E1-A9AA-4901AB938FF4}"/>
          </ac:grpSpMkLst>
        </pc:grpChg>
        <pc:grpChg chg="del">
          <ac:chgData name="JUAN GOMEZ" userId="9cd4d2e2-3a9c-4842-ae7b-3e3a3897965b" providerId="ADAL" clId="{5C00FAC5-F1BF-44B7-B0A4-7A9978B1B9C6}" dt="2022-10-27T16:56:11.122" v="4445" actId="478"/>
          <ac:grpSpMkLst>
            <pc:docMk/>
            <pc:sldMk cId="3921209160" sldId="4367"/>
            <ac:grpSpMk id="20" creationId="{03AE653E-19CC-E47D-FEAE-16FDBED3851D}"/>
          </ac:grpSpMkLst>
        </pc:grpChg>
        <pc:grpChg chg="del mod">
          <ac:chgData name="JUAN GOMEZ" userId="9cd4d2e2-3a9c-4842-ae7b-3e3a3897965b" providerId="ADAL" clId="{5C00FAC5-F1BF-44B7-B0A4-7A9978B1B9C6}" dt="2022-10-27T16:58:25.623" v="4465" actId="165"/>
          <ac:grpSpMkLst>
            <pc:docMk/>
            <pc:sldMk cId="3921209160" sldId="4367"/>
            <ac:grpSpMk id="21" creationId="{A14580FE-6383-BA0E-ABED-84FF5363BA16}"/>
          </ac:grpSpMkLst>
        </pc:grpChg>
        <pc:picChg chg="del">
          <ac:chgData name="JUAN GOMEZ" userId="9cd4d2e2-3a9c-4842-ae7b-3e3a3897965b" providerId="ADAL" clId="{5C00FAC5-F1BF-44B7-B0A4-7A9978B1B9C6}" dt="2022-10-27T16:56:08.281" v="4441" actId="478"/>
          <ac:picMkLst>
            <pc:docMk/>
            <pc:sldMk cId="3921209160" sldId="4367"/>
            <ac:picMk id="8" creationId="{54AA6044-5924-1474-3127-FEC274F01BA0}"/>
          </ac:picMkLst>
        </pc:picChg>
        <pc:picChg chg="del">
          <ac:chgData name="JUAN GOMEZ" userId="9cd4d2e2-3a9c-4842-ae7b-3e3a3897965b" providerId="ADAL" clId="{5C00FAC5-F1BF-44B7-B0A4-7A9978B1B9C6}" dt="2022-10-27T16:56:09.234" v="4442" actId="478"/>
          <ac:picMkLst>
            <pc:docMk/>
            <pc:sldMk cId="3921209160" sldId="4367"/>
            <ac:picMk id="9" creationId="{B929DC04-5E8A-C680-78D9-A2AD6C323073}"/>
          </ac:picMkLst>
        </pc:picChg>
        <pc:picChg chg="del">
          <ac:chgData name="JUAN GOMEZ" userId="9cd4d2e2-3a9c-4842-ae7b-3e3a3897965b" providerId="ADAL" clId="{5C00FAC5-F1BF-44B7-B0A4-7A9978B1B9C6}" dt="2022-10-27T16:56:10.154" v="4443" actId="478"/>
          <ac:picMkLst>
            <pc:docMk/>
            <pc:sldMk cId="3921209160" sldId="4367"/>
            <ac:picMk id="10" creationId="{BB5DCE0B-AC0A-3254-67CE-9F8F4C12FF35}"/>
          </ac:picMkLst>
        </pc:picChg>
        <pc:picChg chg="del">
          <ac:chgData name="JUAN GOMEZ" userId="9cd4d2e2-3a9c-4842-ae7b-3e3a3897965b" providerId="ADAL" clId="{5C00FAC5-F1BF-44B7-B0A4-7A9978B1B9C6}" dt="2022-10-27T16:56:10.578" v="4444" actId="478"/>
          <ac:picMkLst>
            <pc:docMk/>
            <pc:sldMk cId="3921209160" sldId="4367"/>
            <ac:picMk id="11" creationId="{F25D66E5-77E0-7282-1A00-394799A7CBE6}"/>
          </ac:picMkLst>
        </pc:picChg>
        <pc:picChg chg="del mod topLvl">
          <ac:chgData name="JUAN GOMEZ" userId="9cd4d2e2-3a9c-4842-ae7b-3e3a3897965b" providerId="ADAL" clId="{5C00FAC5-F1BF-44B7-B0A4-7A9978B1B9C6}" dt="2022-10-27T16:58:28.235" v="4466" actId="478"/>
          <ac:picMkLst>
            <pc:docMk/>
            <pc:sldMk cId="3921209160" sldId="4367"/>
            <ac:picMk id="14" creationId="{BC7584E1-3704-9911-8718-C95680504710}"/>
          </ac:picMkLst>
        </pc:picChg>
        <pc:picChg chg="add del mod">
          <ac:chgData name="JUAN GOMEZ" userId="9cd4d2e2-3a9c-4842-ae7b-3e3a3897965b" providerId="ADAL" clId="{5C00FAC5-F1BF-44B7-B0A4-7A9978B1B9C6}" dt="2022-10-27T17:56:44.856" v="4858" actId="478"/>
          <ac:picMkLst>
            <pc:docMk/>
            <pc:sldMk cId="3921209160" sldId="4367"/>
            <ac:picMk id="22" creationId="{B5212747-AFD4-E67A-E3BF-06EBE7E69BDA}"/>
          </ac:picMkLst>
        </pc:picChg>
        <pc:picChg chg="add mod">
          <ac:chgData name="JUAN GOMEZ" userId="9cd4d2e2-3a9c-4842-ae7b-3e3a3897965b" providerId="ADAL" clId="{5C00FAC5-F1BF-44B7-B0A4-7A9978B1B9C6}" dt="2022-10-27T17:57:33.764" v="4861"/>
          <ac:picMkLst>
            <pc:docMk/>
            <pc:sldMk cId="3921209160" sldId="4367"/>
            <ac:picMk id="24" creationId="{D5F11F06-0F73-76C7-626C-F9BF92BF4207}"/>
          </ac:picMkLst>
        </pc:picChg>
        <pc:picChg chg="add mod">
          <ac:chgData name="JUAN GOMEZ" userId="9cd4d2e2-3a9c-4842-ae7b-3e3a3897965b" providerId="ADAL" clId="{5C00FAC5-F1BF-44B7-B0A4-7A9978B1B9C6}" dt="2022-10-27T17:04:13.661" v="4572" actId="1035"/>
          <ac:picMkLst>
            <pc:docMk/>
            <pc:sldMk cId="3921209160" sldId="4367"/>
            <ac:picMk id="27" creationId="{23C2363D-A8B9-7FB6-5CA0-651AC520A1CF}"/>
          </ac:picMkLst>
        </pc:picChg>
        <pc:picChg chg="add mod">
          <ac:chgData name="JUAN GOMEZ" userId="9cd4d2e2-3a9c-4842-ae7b-3e3a3897965b" providerId="ADAL" clId="{5C00FAC5-F1BF-44B7-B0A4-7A9978B1B9C6}" dt="2022-10-27T17:56:51.650" v="4859" actId="1076"/>
          <ac:picMkLst>
            <pc:docMk/>
            <pc:sldMk cId="3921209160" sldId="4367"/>
            <ac:picMk id="29" creationId="{CD949A03-2FE3-1067-06B0-2831FD15121F}"/>
          </ac:picMkLst>
        </pc:picChg>
        <pc:picChg chg="add mod">
          <ac:chgData name="JUAN GOMEZ" userId="9cd4d2e2-3a9c-4842-ae7b-3e3a3897965b" providerId="ADAL" clId="{5C00FAC5-F1BF-44B7-B0A4-7A9978B1B9C6}" dt="2022-10-27T17:09:03.947" v="4677" actId="1037"/>
          <ac:picMkLst>
            <pc:docMk/>
            <pc:sldMk cId="3921209160" sldId="4367"/>
            <ac:picMk id="1026" creationId="{FFFD1BD2-984B-32CA-EEEE-21F6000C5E8A}"/>
          </ac:picMkLst>
        </pc:picChg>
      </pc:sldChg>
    </pc:docChg>
  </pc:docChgLst>
  <pc:docChgLst>
    <pc:chgData name="JUAN GOMEZ" userId="9cd4d2e2-3a9c-4842-ae7b-3e3a3897965b" providerId="ADAL" clId="{357FB09E-1A97-4E5F-8FB5-EBE69D77986F}"/>
    <pc:docChg chg="undo redo custSel addSld delSld modSld sldOrd modSection">
      <pc:chgData name="JUAN GOMEZ" userId="9cd4d2e2-3a9c-4842-ae7b-3e3a3897965b" providerId="ADAL" clId="{357FB09E-1A97-4E5F-8FB5-EBE69D77986F}" dt="2022-08-31T21:30:13.065" v="8134" actId="14100"/>
      <pc:docMkLst>
        <pc:docMk/>
      </pc:docMkLst>
      <pc:sldChg chg="addSp modSp mod ord modTransition">
        <pc:chgData name="JUAN GOMEZ" userId="9cd4d2e2-3a9c-4842-ae7b-3e3a3897965b" providerId="ADAL" clId="{357FB09E-1A97-4E5F-8FB5-EBE69D77986F}" dt="2022-08-31T00:56:18.956" v="7856" actId="207"/>
        <pc:sldMkLst>
          <pc:docMk/>
          <pc:sldMk cId="1492435027" sldId="261"/>
        </pc:sldMkLst>
        <pc:spChg chg="mod">
          <ac:chgData name="JUAN GOMEZ" userId="9cd4d2e2-3a9c-4842-ae7b-3e3a3897965b" providerId="ADAL" clId="{357FB09E-1A97-4E5F-8FB5-EBE69D77986F}" dt="2022-08-28T21:43:30.045" v="3822" actId="2711"/>
          <ac:spMkLst>
            <pc:docMk/>
            <pc:sldMk cId="1492435027" sldId="261"/>
            <ac:spMk id="21" creationId="{128AB05C-CD22-44E1-0A62-B190FE846051}"/>
          </ac:spMkLst>
        </pc:spChg>
        <pc:spChg chg="mod">
          <ac:chgData name="JUAN GOMEZ" userId="9cd4d2e2-3a9c-4842-ae7b-3e3a3897965b" providerId="ADAL" clId="{357FB09E-1A97-4E5F-8FB5-EBE69D77986F}" dt="2022-08-28T21:43:40.028" v="3824" actId="255"/>
          <ac:spMkLst>
            <pc:docMk/>
            <pc:sldMk cId="1492435027" sldId="261"/>
            <ac:spMk id="33" creationId="{7925E7B6-40FA-A4B5-184F-4F414B776C5B}"/>
          </ac:spMkLst>
        </pc:spChg>
        <pc:spChg chg="mod">
          <ac:chgData name="JUAN GOMEZ" userId="9cd4d2e2-3a9c-4842-ae7b-3e3a3897965b" providerId="ADAL" clId="{357FB09E-1A97-4E5F-8FB5-EBE69D77986F}" dt="2022-08-28T21:43:50.594" v="3826" actId="255"/>
          <ac:spMkLst>
            <pc:docMk/>
            <pc:sldMk cId="1492435027" sldId="261"/>
            <ac:spMk id="34" creationId="{7A2BB9A5-A852-0AE7-179A-4E4086C3649A}"/>
          </ac:spMkLst>
        </pc:spChg>
        <pc:spChg chg="mod">
          <ac:chgData name="JUAN GOMEZ" userId="9cd4d2e2-3a9c-4842-ae7b-3e3a3897965b" providerId="ADAL" clId="{357FB09E-1A97-4E5F-8FB5-EBE69D77986F}" dt="2022-08-28T21:44:16.278" v="3831" actId="2711"/>
          <ac:spMkLst>
            <pc:docMk/>
            <pc:sldMk cId="1492435027" sldId="261"/>
            <ac:spMk id="40" creationId="{8CD8364C-638A-0FFD-1A1C-CDB59C43966C}"/>
          </ac:spMkLst>
        </pc:spChg>
        <pc:spChg chg="mod">
          <ac:chgData name="JUAN GOMEZ" userId="9cd4d2e2-3a9c-4842-ae7b-3e3a3897965b" providerId="ADAL" clId="{357FB09E-1A97-4E5F-8FB5-EBE69D77986F}" dt="2022-08-28T21:43:16.831" v="3819" actId="113"/>
          <ac:spMkLst>
            <pc:docMk/>
            <pc:sldMk cId="1492435027" sldId="261"/>
            <ac:spMk id="55" creationId="{383758D9-773A-CE28-F9BB-A216F2657714}"/>
          </ac:spMkLst>
        </pc:spChg>
        <pc:spChg chg="mod">
          <ac:chgData name="JUAN GOMEZ" userId="9cd4d2e2-3a9c-4842-ae7b-3e3a3897965b" providerId="ADAL" clId="{357FB09E-1A97-4E5F-8FB5-EBE69D77986F}" dt="2022-08-28T21:43:24.594" v="3821" actId="255"/>
          <ac:spMkLst>
            <pc:docMk/>
            <pc:sldMk cId="1492435027" sldId="261"/>
            <ac:spMk id="56" creationId="{00893114-750E-EB6D-6AC7-C114C7A82AEE}"/>
          </ac:spMkLst>
        </pc:spChg>
        <pc:spChg chg="mod">
          <ac:chgData name="JUAN GOMEZ" userId="9cd4d2e2-3a9c-4842-ae7b-3e3a3897965b" providerId="ADAL" clId="{357FB09E-1A97-4E5F-8FB5-EBE69D77986F}" dt="2022-08-28T21:44:07.899" v="3830" actId="113"/>
          <ac:spMkLst>
            <pc:docMk/>
            <pc:sldMk cId="1492435027" sldId="261"/>
            <ac:spMk id="62" creationId="{B330E2C0-A03B-B242-240A-7C0123C47139}"/>
          </ac:spMkLst>
        </pc:spChg>
        <pc:spChg chg="mod">
          <ac:chgData name="JUAN GOMEZ" userId="9cd4d2e2-3a9c-4842-ae7b-3e3a3897965b" providerId="ADAL" clId="{357FB09E-1A97-4E5F-8FB5-EBE69D77986F}" dt="2022-08-28T21:43:59.433" v="3828" actId="255"/>
          <ac:spMkLst>
            <pc:docMk/>
            <pc:sldMk cId="1492435027" sldId="261"/>
            <ac:spMk id="63" creationId="{AF029373-00B4-1E71-7D03-CAA5C07B090E}"/>
          </ac:spMkLst>
        </pc:spChg>
        <pc:picChg chg="add mod">
          <ac:chgData name="JUAN GOMEZ" userId="9cd4d2e2-3a9c-4842-ae7b-3e3a3897965b" providerId="ADAL" clId="{357FB09E-1A97-4E5F-8FB5-EBE69D77986F}" dt="2022-08-31T00:56:18.956" v="7856" actId="207"/>
          <ac:picMkLst>
            <pc:docMk/>
            <pc:sldMk cId="1492435027" sldId="261"/>
            <ac:picMk id="2" creationId="{C8308E88-4AC0-0032-8FCB-BF3DFD493DF4}"/>
          </ac:picMkLst>
        </pc:picChg>
        <pc:picChg chg="add mod">
          <ac:chgData name="JUAN GOMEZ" userId="9cd4d2e2-3a9c-4842-ae7b-3e3a3897965b" providerId="ADAL" clId="{357FB09E-1A97-4E5F-8FB5-EBE69D77986F}" dt="2022-08-31T00:56:18.956" v="7856" actId="207"/>
          <ac:picMkLst>
            <pc:docMk/>
            <pc:sldMk cId="1492435027" sldId="261"/>
            <ac:picMk id="3" creationId="{C8FE5348-45A1-B5BF-38AD-624CE2CE850E}"/>
          </ac:picMkLst>
        </pc:picChg>
      </pc:sldChg>
      <pc:sldChg chg="modSp mod ord modTransition">
        <pc:chgData name="JUAN GOMEZ" userId="9cd4d2e2-3a9c-4842-ae7b-3e3a3897965b" providerId="ADAL" clId="{357FB09E-1A97-4E5F-8FB5-EBE69D77986F}" dt="2022-08-31T00:59:10.449" v="7867"/>
        <pc:sldMkLst>
          <pc:docMk/>
          <pc:sldMk cId="4027339709" sldId="262"/>
        </pc:sldMkLst>
        <pc:spChg chg="mod">
          <ac:chgData name="JUAN GOMEZ" userId="9cd4d2e2-3a9c-4842-ae7b-3e3a3897965b" providerId="ADAL" clId="{357FB09E-1A97-4E5F-8FB5-EBE69D77986F}" dt="2022-08-28T21:42:56.813" v="3817" actId="1036"/>
          <ac:spMkLst>
            <pc:docMk/>
            <pc:sldMk cId="4027339709" sldId="262"/>
            <ac:spMk id="61" creationId="{59B3E849-8369-C5A5-F88D-3B7D6F50CAE7}"/>
          </ac:spMkLst>
        </pc:spChg>
        <pc:spChg chg="mod">
          <ac:chgData name="JUAN GOMEZ" userId="9cd4d2e2-3a9c-4842-ae7b-3e3a3897965b" providerId="ADAL" clId="{357FB09E-1A97-4E5F-8FB5-EBE69D77986F}" dt="2022-08-28T21:42:54.693" v="3815" actId="1036"/>
          <ac:spMkLst>
            <pc:docMk/>
            <pc:sldMk cId="4027339709" sldId="262"/>
            <ac:spMk id="62" creationId="{126614E5-404B-5ADF-C1A3-A151C8F3BE84}"/>
          </ac:spMkLst>
        </pc:spChg>
        <pc:spChg chg="mod">
          <ac:chgData name="JUAN GOMEZ" userId="9cd4d2e2-3a9c-4842-ae7b-3e3a3897965b" providerId="ADAL" clId="{357FB09E-1A97-4E5F-8FB5-EBE69D77986F}" dt="2022-08-28T21:42:52.421" v="3813" actId="1036"/>
          <ac:spMkLst>
            <pc:docMk/>
            <pc:sldMk cId="4027339709" sldId="262"/>
            <ac:spMk id="63" creationId="{07A7491F-CB84-43BF-B775-36EAD937DC0F}"/>
          </ac:spMkLst>
        </pc:spChg>
        <pc:spChg chg="mod">
          <ac:chgData name="JUAN GOMEZ" userId="9cd4d2e2-3a9c-4842-ae7b-3e3a3897965b" providerId="ADAL" clId="{357FB09E-1A97-4E5F-8FB5-EBE69D77986F}" dt="2022-08-28T21:42:50.141" v="3811" actId="1036"/>
          <ac:spMkLst>
            <pc:docMk/>
            <pc:sldMk cId="4027339709" sldId="262"/>
            <ac:spMk id="64" creationId="{CDAE732F-2E6E-058B-BBFA-0555B2573C95}"/>
          </ac:spMkLst>
        </pc:spChg>
        <pc:spChg chg="mod">
          <ac:chgData name="JUAN GOMEZ" userId="9cd4d2e2-3a9c-4842-ae7b-3e3a3897965b" providerId="ADAL" clId="{357FB09E-1A97-4E5F-8FB5-EBE69D77986F}" dt="2022-08-28T21:42:41.580" v="3809" actId="255"/>
          <ac:spMkLst>
            <pc:docMk/>
            <pc:sldMk cId="4027339709" sldId="262"/>
            <ac:spMk id="65" creationId="{8523A2BD-A1A0-9FFA-8D84-0F46E03B8FEC}"/>
          </ac:spMkLst>
        </pc:spChg>
      </pc:sldChg>
      <pc:sldChg chg="addSp modSp mod ord modTransition">
        <pc:chgData name="JUAN GOMEZ" userId="9cd4d2e2-3a9c-4842-ae7b-3e3a3897965b" providerId="ADAL" clId="{357FB09E-1A97-4E5F-8FB5-EBE69D77986F}" dt="2022-08-31T00:57:18.390" v="7862" actId="207"/>
        <pc:sldMkLst>
          <pc:docMk/>
          <pc:sldMk cId="2961088683" sldId="263"/>
        </pc:sldMkLst>
        <pc:spChg chg="mod">
          <ac:chgData name="JUAN GOMEZ" userId="9cd4d2e2-3a9c-4842-ae7b-3e3a3897965b" providerId="ADAL" clId="{357FB09E-1A97-4E5F-8FB5-EBE69D77986F}" dt="2022-08-28T21:45:14.220" v="3838" actId="14100"/>
          <ac:spMkLst>
            <pc:docMk/>
            <pc:sldMk cId="2961088683" sldId="263"/>
            <ac:spMk id="52" creationId="{1525C71C-2FCB-5253-5247-78C31D204B28}"/>
          </ac:spMkLst>
        </pc:spChg>
        <pc:spChg chg="mod">
          <ac:chgData name="JUAN GOMEZ" userId="9cd4d2e2-3a9c-4842-ae7b-3e3a3897965b" providerId="ADAL" clId="{357FB09E-1A97-4E5F-8FB5-EBE69D77986F}" dt="2022-08-28T21:45:10.119" v="3837" actId="113"/>
          <ac:spMkLst>
            <pc:docMk/>
            <pc:sldMk cId="2961088683" sldId="263"/>
            <ac:spMk id="55" creationId="{8F9738D2-EC26-A1B1-1288-7AA34890DF0F}"/>
          </ac:spMkLst>
        </pc:spChg>
        <pc:spChg chg="mod">
          <ac:chgData name="JUAN GOMEZ" userId="9cd4d2e2-3a9c-4842-ae7b-3e3a3897965b" providerId="ADAL" clId="{357FB09E-1A97-4E5F-8FB5-EBE69D77986F}" dt="2022-08-28T21:45:07.525" v="3836" actId="255"/>
          <ac:spMkLst>
            <pc:docMk/>
            <pc:sldMk cId="2961088683" sldId="263"/>
            <ac:spMk id="56" creationId="{F097FD84-21FE-0F4A-EDBD-58EF72E50666}"/>
          </ac:spMkLst>
        </pc:spChg>
        <pc:spChg chg="mod">
          <ac:chgData name="JUAN GOMEZ" userId="9cd4d2e2-3a9c-4842-ae7b-3e3a3897965b" providerId="ADAL" clId="{357FB09E-1A97-4E5F-8FB5-EBE69D77986F}" dt="2022-08-28T21:45:07.525" v="3836" actId="255"/>
          <ac:spMkLst>
            <pc:docMk/>
            <pc:sldMk cId="2961088683" sldId="263"/>
            <ac:spMk id="59" creationId="{4E7E8ECA-FADE-B1D3-307C-D72B793D6204}"/>
          </ac:spMkLst>
        </pc:spChg>
        <pc:picChg chg="add mod">
          <ac:chgData name="JUAN GOMEZ" userId="9cd4d2e2-3a9c-4842-ae7b-3e3a3897965b" providerId="ADAL" clId="{357FB09E-1A97-4E5F-8FB5-EBE69D77986F}" dt="2022-08-31T00:57:18.390" v="7862" actId="207"/>
          <ac:picMkLst>
            <pc:docMk/>
            <pc:sldMk cId="2961088683" sldId="263"/>
            <ac:picMk id="2" creationId="{6EE38CCD-EAE4-3CEE-579F-0C53F18FC606}"/>
          </ac:picMkLst>
        </pc:picChg>
        <pc:picChg chg="add mod">
          <ac:chgData name="JUAN GOMEZ" userId="9cd4d2e2-3a9c-4842-ae7b-3e3a3897965b" providerId="ADAL" clId="{357FB09E-1A97-4E5F-8FB5-EBE69D77986F}" dt="2022-08-31T00:57:18.390" v="7862" actId="207"/>
          <ac:picMkLst>
            <pc:docMk/>
            <pc:sldMk cId="2961088683" sldId="263"/>
            <ac:picMk id="3" creationId="{88E43B95-08E4-1E28-09CF-204043D61B52}"/>
          </ac:picMkLst>
        </pc:picChg>
        <pc:picChg chg="add mod">
          <ac:chgData name="JUAN GOMEZ" userId="9cd4d2e2-3a9c-4842-ae7b-3e3a3897965b" providerId="ADAL" clId="{357FB09E-1A97-4E5F-8FB5-EBE69D77986F}" dt="2022-08-31T00:57:18.390" v="7862" actId="207"/>
          <ac:picMkLst>
            <pc:docMk/>
            <pc:sldMk cId="2961088683" sldId="263"/>
            <ac:picMk id="4" creationId="{B905073B-B458-915E-5640-E0AFC736CDF1}"/>
          </ac:picMkLst>
        </pc:picChg>
        <pc:picChg chg="add mod">
          <ac:chgData name="JUAN GOMEZ" userId="9cd4d2e2-3a9c-4842-ae7b-3e3a3897965b" providerId="ADAL" clId="{357FB09E-1A97-4E5F-8FB5-EBE69D77986F}" dt="2022-08-31T00:57:18.390" v="7862" actId="207"/>
          <ac:picMkLst>
            <pc:docMk/>
            <pc:sldMk cId="2961088683" sldId="263"/>
            <ac:picMk id="5" creationId="{5985409F-D8A8-A541-8106-817D175B1D58}"/>
          </ac:picMkLst>
        </pc:picChg>
      </pc:sldChg>
      <pc:sldChg chg="addSp modSp mod ord modTransition">
        <pc:chgData name="JUAN GOMEZ" userId="9cd4d2e2-3a9c-4842-ae7b-3e3a3897965b" providerId="ADAL" clId="{357FB09E-1A97-4E5F-8FB5-EBE69D77986F}" dt="2022-08-31T00:56:50.489" v="7859" actId="207"/>
        <pc:sldMkLst>
          <pc:docMk/>
          <pc:sldMk cId="1380704464" sldId="264"/>
        </pc:sldMkLst>
        <pc:spChg chg="mod">
          <ac:chgData name="JUAN GOMEZ" userId="9cd4d2e2-3a9c-4842-ae7b-3e3a3897965b" providerId="ADAL" clId="{357FB09E-1A97-4E5F-8FB5-EBE69D77986F}" dt="2022-08-28T21:44:37.690" v="3832" actId="2711"/>
          <ac:spMkLst>
            <pc:docMk/>
            <pc:sldMk cId="1380704464" sldId="264"/>
            <ac:spMk id="15" creationId="{D8FCFAD6-ECF8-D5A2-E5DC-CC381A891135}"/>
          </ac:spMkLst>
        </pc:spChg>
        <pc:spChg chg="mod">
          <ac:chgData name="JUAN GOMEZ" userId="9cd4d2e2-3a9c-4842-ae7b-3e3a3897965b" providerId="ADAL" clId="{357FB09E-1A97-4E5F-8FB5-EBE69D77986F}" dt="2022-08-28T21:44:48.410" v="3834" actId="113"/>
          <ac:spMkLst>
            <pc:docMk/>
            <pc:sldMk cId="1380704464" sldId="264"/>
            <ac:spMk id="17" creationId="{1DA35D27-4D6D-5017-4612-4ED248732182}"/>
          </ac:spMkLst>
        </pc:spChg>
        <pc:spChg chg="mod">
          <ac:chgData name="JUAN GOMEZ" userId="9cd4d2e2-3a9c-4842-ae7b-3e3a3897965b" providerId="ADAL" clId="{357FB09E-1A97-4E5F-8FB5-EBE69D77986F}" dt="2022-08-28T21:44:45.024" v="3833" actId="255"/>
          <ac:spMkLst>
            <pc:docMk/>
            <pc:sldMk cId="1380704464" sldId="264"/>
            <ac:spMk id="18" creationId="{CA962CEC-8197-539E-F698-9F3AB9FC09E9}"/>
          </ac:spMkLst>
        </pc:spChg>
        <pc:spChg chg="mod">
          <ac:chgData name="JUAN GOMEZ" userId="9cd4d2e2-3a9c-4842-ae7b-3e3a3897965b" providerId="ADAL" clId="{357FB09E-1A97-4E5F-8FB5-EBE69D77986F}" dt="2022-08-28T21:44:45.024" v="3833" actId="255"/>
          <ac:spMkLst>
            <pc:docMk/>
            <pc:sldMk cId="1380704464" sldId="264"/>
            <ac:spMk id="20" creationId="{C0F9EAEF-8DA6-2B5A-C1EA-0CE0CE1BD00C}"/>
          </ac:spMkLst>
        </pc:spChg>
        <pc:spChg chg="mod">
          <ac:chgData name="JUAN GOMEZ" userId="9cd4d2e2-3a9c-4842-ae7b-3e3a3897965b" providerId="ADAL" clId="{357FB09E-1A97-4E5F-8FB5-EBE69D77986F}" dt="2022-08-28T21:44:37.690" v="3832" actId="2711"/>
          <ac:spMkLst>
            <pc:docMk/>
            <pc:sldMk cId="1380704464" sldId="264"/>
            <ac:spMk id="31" creationId="{FC10B5E9-901A-9220-9DC2-942B2D526FFF}"/>
          </ac:spMkLst>
        </pc:spChg>
        <pc:spChg chg="mod">
          <ac:chgData name="JUAN GOMEZ" userId="9cd4d2e2-3a9c-4842-ae7b-3e3a3897965b" providerId="ADAL" clId="{357FB09E-1A97-4E5F-8FB5-EBE69D77986F}" dt="2022-08-28T21:44:48.410" v="3834" actId="113"/>
          <ac:spMkLst>
            <pc:docMk/>
            <pc:sldMk cId="1380704464" sldId="264"/>
            <ac:spMk id="36" creationId="{35AA05CA-23A7-C1E2-44B1-6D978385DD10}"/>
          </ac:spMkLst>
        </pc:spChg>
        <pc:spChg chg="mod">
          <ac:chgData name="JUAN GOMEZ" userId="9cd4d2e2-3a9c-4842-ae7b-3e3a3897965b" providerId="ADAL" clId="{357FB09E-1A97-4E5F-8FB5-EBE69D77986F}" dt="2022-08-28T21:44:45.024" v="3833" actId="255"/>
          <ac:spMkLst>
            <pc:docMk/>
            <pc:sldMk cId="1380704464" sldId="264"/>
            <ac:spMk id="37" creationId="{958D888E-0A7A-74E6-9408-7993DECF3DB8}"/>
          </ac:spMkLst>
        </pc:spChg>
        <pc:spChg chg="mod">
          <ac:chgData name="JUAN GOMEZ" userId="9cd4d2e2-3a9c-4842-ae7b-3e3a3897965b" providerId="ADAL" clId="{357FB09E-1A97-4E5F-8FB5-EBE69D77986F}" dt="2022-08-28T21:44:45.024" v="3833" actId="255"/>
          <ac:spMkLst>
            <pc:docMk/>
            <pc:sldMk cId="1380704464" sldId="264"/>
            <ac:spMk id="39" creationId="{44D178D7-C8DF-6D1B-6787-5CEC3FA5A22C}"/>
          </ac:spMkLst>
        </pc:spChg>
        <pc:picChg chg="add mod">
          <ac:chgData name="JUAN GOMEZ" userId="9cd4d2e2-3a9c-4842-ae7b-3e3a3897965b" providerId="ADAL" clId="{357FB09E-1A97-4E5F-8FB5-EBE69D77986F}" dt="2022-08-31T00:56:50.489" v="7859" actId="207"/>
          <ac:picMkLst>
            <pc:docMk/>
            <pc:sldMk cId="1380704464" sldId="264"/>
            <ac:picMk id="2" creationId="{2E176856-A3C0-F519-B04C-4845B1264BB1}"/>
          </ac:picMkLst>
        </pc:picChg>
      </pc:sldChg>
      <pc:sldChg chg="delSp modSp mod ord modTransition">
        <pc:chgData name="JUAN GOMEZ" userId="9cd4d2e2-3a9c-4842-ae7b-3e3a3897965b" providerId="ADAL" clId="{357FB09E-1A97-4E5F-8FB5-EBE69D77986F}" dt="2022-08-31T00:57:39.965" v="7863" actId="165"/>
        <pc:sldMkLst>
          <pc:docMk/>
          <pc:sldMk cId="224550842" sldId="266"/>
        </pc:sldMkLst>
        <pc:spChg chg="mod">
          <ac:chgData name="JUAN GOMEZ" userId="9cd4d2e2-3a9c-4842-ae7b-3e3a3897965b" providerId="ADAL" clId="{357FB09E-1A97-4E5F-8FB5-EBE69D77986F}" dt="2022-08-28T21:45:40.052" v="3840" actId="255"/>
          <ac:spMkLst>
            <pc:docMk/>
            <pc:sldMk cId="224550842" sldId="266"/>
            <ac:spMk id="21" creationId="{42CCF609-133D-4FAF-43F0-6747318F7B30}"/>
          </ac:spMkLst>
        </pc:spChg>
        <pc:spChg chg="mod">
          <ac:chgData name="JUAN GOMEZ" userId="9cd4d2e2-3a9c-4842-ae7b-3e3a3897965b" providerId="ADAL" clId="{357FB09E-1A97-4E5F-8FB5-EBE69D77986F}" dt="2022-08-28T21:45:40.052" v="3840" actId="255"/>
          <ac:spMkLst>
            <pc:docMk/>
            <pc:sldMk cId="224550842" sldId="266"/>
            <ac:spMk id="22" creationId="{A9FB1103-1036-1395-0BB7-3EC4D9E5D418}"/>
          </ac:spMkLst>
        </pc:spChg>
        <pc:spChg chg="mod">
          <ac:chgData name="JUAN GOMEZ" userId="9cd4d2e2-3a9c-4842-ae7b-3e3a3897965b" providerId="ADAL" clId="{357FB09E-1A97-4E5F-8FB5-EBE69D77986F}" dt="2022-08-28T21:45:40.052" v="3840" actId="255"/>
          <ac:spMkLst>
            <pc:docMk/>
            <pc:sldMk cId="224550842" sldId="266"/>
            <ac:spMk id="23" creationId="{C7C234C4-0B3F-154B-37CD-3C5DE2F944DE}"/>
          </ac:spMkLst>
        </pc:spChg>
        <pc:spChg chg="mod">
          <ac:chgData name="JUAN GOMEZ" userId="9cd4d2e2-3a9c-4842-ae7b-3e3a3897965b" providerId="ADAL" clId="{357FB09E-1A97-4E5F-8FB5-EBE69D77986F}" dt="2022-08-28T21:45:49.233" v="3842" actId="255"/>
          <ac:spMkLst>
            <pc:docMk/>
            <pc:sldMk cId="224550842" sldId="266"/>
            <ac:spMk id="24" creationId="{1631C862-F383-13CE-1A01-219B2B3C005A}"/>
          </ac:spMkLst>
        </pc:spChg>
        <pc:spChg chg="mod">
          <ac:chgData name="JUAN GOMEZ" userId="9cd4d2e2-3a9c-4842-ae7b-3e3a3897965b" providerId="ADAL" clId="{357FB09E-1A97-4E5F-8FB5-EBE69D77986F}" dt="2022-08-28T21:45:49.233" v="3842" actId="255"/>
          <ac:spMkLst>
            <pc:docMk/>
            <pc:sldMk cId="224550842" sldId="266"/>
            <ac:spMk id="25" creationId="{ADB17323-DC97-5B88-0E43-AB6A9F34DBDF}"/>
          </ac:spMkLst>
        </pc:spChg>
        <pc:spChg chg="mod">
          <ac:chgData name="JUAN GOMEZ" userId="9cd4d2e2-3a9c-4842-ae7b-3e3a3897965b" providerId="ADAL" clId="{357FB09E-1A97-4E5F-8FB5-EBE69D77986F}" dt="2022-08-28T21:45:40.052" v="3840" actId="255"/>
          <ac:spMkLst>
            <pc:docMk/>
            <pc:sldMk cId="224550842" sldId="266"/>
            <ac:spMk id="26" creationId="{3D5B0DF7-154C-BC3A-0CF9-99B828BD0B1F}"/>
          </ac:spMkLst>
        </pc:spChg>
        <pc:spChg chg="mod">
          <ac:chgData name="JUAN GOMEZ" userId="9cd4d2e2-3a9c-4842-ae7b-3e3a3897965b" providerId="ADAL" clId="{357FB09E-1A97-4E5F-8FB5-EBE69D77986F}" dt="2022-08-28T21:45:40.052" v="3840" actId="255"/>
          <ac:spMkLst>
            <pc:docMk/>
            <pc:sldMk cId="224550842" sldId="266"/>
            <ac:spMk id="27" creationId="{85A1113C-E5AD-8E8D-8A44-4F98C053ACD9}"/>
          </ac:spMkLst>
        </pc:spChg>
        <pc:grpChg chg="del">
          <ac:chgData name="JUAN GOMEZ" userId="9cd4d2e2-3a9c-4842-ae7b-3e3a3897965b" providerId="ADAL" clId="{357FB09E-1A97-4E5F-8FB5-EBE69D77986F}" dt="2022-08-31T00:57:39.965" v="7863" actId="165"/>
          <ac:grpSpMkLst>
            <pc:docMk/>
            <pc:sldMk cId="224550842" sldId="266"/>
            <ac:grpSpMk id="3" creationId="{27FC620F-0AC4-CA48-84D3-6C8DBDCFB3D7}"/>
          </ac:grpSpMkLst>
        </pc:grpChg>
        <pc:graphicFrameChg chg="mod topLvl">
          <ac:chgData name="JUAN GOMEZ" userId="9cd4d2e2-3a9c-4842-ae7b-3e3a3897965b" providerId="ADAL" clId="{357FB09E-1A97-4E5F-8FB5-EBE69D77986F}" dt="2022-08-31T00:57:39.965" v="7863" actId="165"/>
          <ac:graphicFrameMkLst>
            <pc:docMk/>
            <pc:sldMk cId="224550842" sldId="266"/>
            <ac:graphicFrameMk id="2" creationId="{53BFEDEE-814E-C129-74F8-41F004F06E74}"/>
          </ac:graphicFrameMkLst>
        </pc:graphicFrameChg>
        <pc:picChg chg="mod topLvl">
          <ac:chgData name="JUAN GOMEZ" userId="9cd4d2e2-3a9c-4842-ae7b-3e3a3897965b" providerId="ADAL" clId="{357FB09E-1A97-4E5F-8FB5-EBE69D77986F}" dt="2022-08-31T00:57:39.965" v="7863" actId="165"/>
          <ac:picMkLst>
            <pc:docMk/>
            <pc:sldMk cId="224550842" sldId="266"/>
            <ac:picMk id="13" creationId="{D110E344-14E0-B850-B6F2-5A00EB4CAB02}"/>
          </ac:picMkLst>
        </pc:picChg>
        <pc:picChg chg="mod topLvl">
          <ac:chgData name="JUAN GOMEZ" userId="9cd4d2e2-3a9c-4842-ae7b-3e3a3897965b" providerId="ADAL" clId="{357FB09E-1A97-4E5F-8FB5-EBE69D77986F}" dt="2022-08-31T00:57:39.965" v="7863" actId="165"/>
          <ac:picMkLst>
            <pc:docMk/>
            <pc:sldMk cId="224550842" sldId="266"/>
            <ac:picMk id="15" creationId="{2E165FA6-9B23-96D3-1F8E-DE8B06B71C6A}"/>
          </ac:picMkLst>
        </pc:picChg>
        <pc:picChg chg="mod topLvl">
          <ac:chgData name="JUAN GOMEZ" userId="9cd4d2e2-3a9c-4842-ae7b-3e3a3897965b" providerId="ADAL" clId="{357FB09E-1A97-4E5F-8FB5-EBE69D77986F}" dt="2022-08-31T00:57:39.965" v="7863" actId="165"/>
          <ac:picMkLst>
            <pc:docMk/>
            <pc:sldMk cId="224550842" sldId="266"/>
            <ac:picMk id="18" creationId="{38C8658C-995A-03EB-AC4B-A18AD5EA4A77}"/>
          </ac:picMkLst>
        </pc:picChg>
        <pc:picChg chg="mod topLvl">
          <ac:chgData name="JUAN GOMEZ" userId="9cd4d2e2-3a9c-4842-ae7b-3e3a3897965b" providerId="ADAL" clId="{357FB09E-1A97-4E5F-8FB5-EBE69D77986F}" dt="2022-08-31T00:57:39.965" v="7863" actId="165"/>
          <ac:picMkLst>
            <pc:docMk/>
            <pc:sldMk cId="224550842" sldId="266"/>
            <ac:picMk id="19" creationId="{50283DE1-FE36-190C-D831-DB420404C000}"/>
          </ac:picMkLst>
        </pc:picChg>
        <pc:picChg chg="mod topLvl">
          <ac:chgData name="JUAN GOMEZ" userId="9cd4d2e2-3a9c-4842-ae7b-3e3a3897965b" providerId="ADAL" clId="{357FB09E-1A97-4E5F-8FB5-EBE69D77986F}" dt="2022-08-31T00:57:39.965" v="7863" actId="165"/>
          <ac:picMkLst>
            <pc:docMk/>
            <pc:sldMk cId="224550842" sldId="266"/>
            <ac:picMk id="30" creationId="{19A46B31-F9A5-6531-4845-4BF31976E8E3}"/>
          </ac:picMkLst>
        </pc:picChg>
      </pc:sldChg>
      <pc:sldChg chg="modSp mod ord modTransition">
        <pc:chgData name="JUAN GOMEZ" userId="9cd4d2e2-3a9c-4842-ae7b-3e3a3897965b" providerId="ADAL" clId="{357FB09E-1A97-4E5F-8FB5-EBE69D77986F}" dt="2022-08-31T00:58:45.597" v="7865"/>
        <pc:sldMkLst>
          <pc:docMk/>
          <pc:sldMk cId="1902365982" sldId="268"/>
        </pc:sldMkLst>
        <pc:picChg chg="mod">
          <ac:chgData name="JUAN GOMEZ" userId="9cd4d2e2-3a9c-4842-ae7b-3e3a3897965b" providerId="ADAL" clId="{357FB09E-1A97-4E5F-8FB5-EBE69D77986F}" dt="2022-08-29T04:16:40.725" v="5547" actId="408"/>
          <ac:picMkLst>
            <pc:docMk/>
            <pc:sldMk cId="1902365982" sldId="268"/>
            <ac:picMk id="4" creationId="{61FFAEDC-9D90-AB65-9183-F40D98FCB9DD}"/>
          </ac:picMkLst>
        </pc:picChg>
      </pc:sldChg>
      <pc:sldChg chg="addSp modSp add del mod ord">
        <pc:chgData name="JUAN GOMEZ" userId="9cd4d2e2-3a9c-4842-ae7b-3e3a3897965b" providerId="ADAL" clId="{357FB09E-1A97-4E5F-8FB5-EBE69D77986F}" dt="2022-08-31T21:17:00.285" v="8046" actId="113"/>
        <pc:sldMkLst>
          <pc:docMk/>
          <pc:sldMk cId="251021143" sldId="269"/>
        </pc:sldMkLst>
        <pc:spChg chg="add mod">
          <ac:chgData name="JUAN GOMEZ" userId="9cd4d2e2-3a9c-4842-ae7b-3e3a3897965b" providerId="ADAL" clId="{357FB09E-1A97-4E5F-8FB5-EBE69D77986F}" dt="2022-08-31T17:52:12.849" v="8016" actId="1036"/>
          <ac:spMkLst>
            <pc:docMk/>
            <pc:sldMk cId="251021143" sldId="269"/>
            <ac:spMk id="4" creationId="{45B86521-6D3C-EE5A-B9DF-DAD4DE813B3D}"/>
          </ac:spMkLst>
        </pc:spChg>
        <pc:spChg chg="add mod ord">
          <ac:chgData name="JUAN GOMEZ" userId="9cd4d2e2-3a9c-4842-ae7b-3e3a3897965b" providerId="ADAL" clId="{357FB09E-1A97-4E5F-8FB5-EBE69D77986F}" dt="2022-08-31T21:17:00.285" v="8046" actId="113"/>
          <ac:spMkLst>
            <pc:docMk/>
            <pc:sldMk cId="251021143" sldId="269"/>
            <ac:spMk id="5" creationId="{03F83855-A73C-A7F8-640D-D9FAAF0AEDC4}"/>
          </ac:spMkLst>
        </pc:spChg>
        <pc:spChg chg="add mod">
          <ac:chgData name="JUAN GOMEZ" userId="9cd4d2e2-3a9c-4842-ae7b-3e3a3897965b" providerId="ADAL" clId="{357FB09E-1A97-4E5F-8FB5-EBE69D77986F}" dt="2022-08-31T00:23:29.838" v="7508" actId="2085"/>
          <ac:spMkLst>
            <pc:docMk/>
            <pc:sldMk cId="251021143" sldId="269"/>
            <ac:spMk id="6" creationId="{125B2F10-B1C4-11ED-004D-EE34A32B3225}"/>
          </ac:spMkLst>
        </pc:spChg>
        <pc:picChg chg="add mod">
          <ac:chgData name="JUAN GOMEZ" userId="9cd4d2e2-3a9c-4842-ae7b-3e3a3897965b" providerId="ADAL" clId="{357FB09E-1A97-4E5F-8FB5-EBE69D77986F}" dt="2022-08-31T00:24:02.986" v="7512" actId="1076"/>
          <ac:picMkLst>
            <pc:docMk/>
            <pc:sldMk cId="251021143" sldId="269"/>
            <ac:picMk id="3" creationId="{69A3A9AA-6321-E57C-7EC0-26F30CBC5E08}"/>
          </ac:picMkLst>
        </pc:picChg>
      </pc:sldChg>
      <pc:sldChg chg="del">
        <pc:chgData name="JUAN GOMEZ" userId="9cd4d2e2-3a9c-4842-ae7b-3e3a3897965b" providerId="ADAL" clId="{357FB09E-1A97-4E5F-8FB5-EBE69D77986F}" dt="2022-08-28T17:14:54.019" v="1035" actId="47"/>
        <pc:sldMkLst>
          <pc:docMk/>
          <pc:sldMk cId="976068777" sldId="270"/>
        </pc:sldMkLst>
      </pc:sldChg>
      <pc:sldChg chg="del">
        <pc:chgData name="JUAN GOMEZ" userId="9cd4d2e2-3a9c-4842-ae7b-3e3a3897965b" providerId="ADAL" clId="{357FB09E-1A97-4E5F-8FB5-EBE69D77986F}" dt="2022-08-28T17:14:55.619" v="1036" actId="47"/>
        <pc:sldMkLst>
          <pc:docMk/>
          <pc:sldMk cId="3602003050" sldId="271"/>
        </pc:sldMkLst>
      </pc:sldChg>
      <pc:sldChg chg="addSp modSp mod">
        <pc:chgData name="JUAN GOMEZ" userId="9cd4d2e2-3a9c-4842-ae7b-3e3a3897965b" providerId="ADAL" clId="{357FB09E-1A97-4E5F-8FB5-EBE69D77986F}" dt="2022-08-29T05:24:53.800" v="5878" actId="2711"/>
        <pc:sldMkLst>
          <pc:docMk/>
          <pc:sldMk cId="40127203" sldId="272"/>
        </pc:sldMkLst>
        <pc:spChg chg="add mod">
          <ac:chgData name="JUAN GOMEZ" userId="9cd4d2e2-3a9c-4842-ae7b-3e3a3897965b" providerId="ADAL" clId="{357FB09E-1A97-4E5F-8FB5-EBE69D77986F}" dt="2022-08-29T05:24:53.800" v="5878" actId="2711"/>
          <ac:spMkLst>
            <pc:docMk/>
            <pc:sldMk cId="40127203" sldId="272"/>
            <ac:spMk id="2" creationId="{D36289D9-99D3-B5BB-CEFF-5F85EE0E2E11}"/>
          </ac:spMkLst>
        </pc:spChg>
      </pc:sldChg>
      <pc:sldChg chg="modSp mod ord modTransition">
        <pc:chgData name="JUAN GOMEZ" userId="9cd4d2e2-3a9c-4842-ae7b-3e3a3897965b" providerId="ADAL" clId="{357FB09E-1A97-4E5F-8FB5-EBE69D77986F}" dt="2022-08-31T00:54:27.645" v="7844"/>
        <pc:sldMkLst>
          <pc:docMk/>
          <pc:sldMk cId="3917737113" sldId="273"/>
        </pc:sldMkLst>
        <pc:spChg chg="mod">
          <ac:chgData name="JUAN GOMEZ" userId="9cd4d2e2-3a9c-4842-ae7b-3e3a3897965b" providerId="ADAL" clId="{357FB09E-1A97-4E5F-8FB5-EBE69D77986F}" dt="2022-08-28T21:42:12.793" v="3805" actId="1036"/>
          <ac:spMkLst>
            <pc:docMk/>
            <pc:sldMk cId="3917737113" sldId="273"/>
            <ac:spMk id="11" creationId="{609F8FF8-060B-4004-8673-855EA04263CD}"/>
          </ac:spMkLst>
        </pc:spChg>
      </pc:sldChg>
      <pc:sldChg chg="modSp mod ord modTransition">
        <pc:chgData name="JUAN GOMEZ" userId="9cd4d2e2-3a9c-4842-ae7b-3e3a3897965b" providerId="ADAL" clId="{357FB09E-1A97-4E5F-8FB5-EBE69D77986F}" dt="2022-08-31T00:58:33.300" v="7864"/>
        <pc:sldMkLst>
          <pc:docMk/>
          <pc:sldMk cId="858481619" sldId="274"/>
        </pc:sldMkLst>
        <pc:spChg chg="mod">
          <ac:chgData name="JUAN GOMEZ" userId="9cd4d2e2-3a9c-4842-ae7b-3e3a3897965b" providerId="ADAL" clId="{357FB09E-1A97-4E5F-8FB5-EBE69D77986F}" dt="2022-08-29T02:11:18.363" v="4199" actId="20577"/>
          <ac:spMkLst>
            <pc:docMk/>
            <pc:sldMk cId="858481619" sldId="274"/>
            <ac:spMk id="13" creationId="{165AABC8-C9FC-F737-0A6D-111B51F35813}"/>
          </ac:spMkLst>
        </pc:spChg>
        <pc:spChg chg="mod">
          <ac:chgData name="JUAN GOMEZ" userId="9cd4d2e2-3a9c-4842-ae7b-3e3a3897965b" providerId="ADAL" clId="{357FB09E-1A97-4E5F-8FB5-EBE69D77986F}" dt="2022-08-28T21:48:29.721" v="3885" actId="1036"/>
          <ac:spMkLst>
            <pc:docMk/>
            <pc:sldMk cId="858481619" sldId="274"/>
            <ac:spMk id="22" creationId="{F2A1952D-A025-C197-8BC6-E5733A1F82E0}"/>
          </ac:spMkLst>
        </pc:spChg>
        <pc:spChg chg="mod">
          <ac:chgData name="JUAN GOMEZ" userId="9cd4d2e2-3a9c-4842-ae7b-3e3a3897965b" providerId="ADAL" clId="{357FB09E-1A97-4E5F-8FB5-EBE69D77986F}" dt="2022-08-28T21:48:48.245" v="3902" actId="1035"/>
          <ac:spMkLst>
            <pc:docMk/>
            <pc:sldMk cId="858481619" sldId="274"/>
            <ac:spMk id="24" creationId="{03DE5DD5-73E6-DA14-5076-26A2C46ACF0B}"/>
          </ac:spMkLst>
        </pc:spChg>
        <pc:spChg chg="mod">
          <ac:chgData name="JUAN GOMEZ" userId="9cd4d2e2-3a9c-4842-ae7b-3e3a3897965b" providerId="ADAL" clId="{357FB09E-1A97-4E5F-8FB5-EBE69D77986F}" dt="2022-08-28T21:48:31.687" v="3886" actId="1036"/>
          <ac:spMkLst>
            <pc:docMk/>
            <pc:sldMk cId="858481619" sldId="274"/>
            <ac:spMk id="26" creationId="{88BABBB0-6819-7CE6-21F7-159E23A67948}"/>
          </ac:spMkLst>
        </pc:spChg>
        <pc:spChg chg="mod">
          <ac:chgData name="JUAN GOMEZ" userId="9cd4d2e2-3a9c-4842-ae7b-3e3a3897965b" providerId="ADAL" clId="{357FB09E-1A97-4E5F-8FB5-EBE69D77986F}" dt="2022-08-28T21:48:43.351" v="3900" actId="1036"/>
          <ac:spMkLst>
            <pc:docMk/>
            <pc:sldMk cId="858481619" sldId="274"/>
            <ac:spMk id="27" creationId="{D4C139CC-A7C4-099E-5DBD-491678FBC5CB}"/>
          </ac:spMkLst>
        </pc:spChg>
        <pc:spChg chg="mod">
          <ac:chgData name="JUAN GOMEZ" userId="9cd4d2e2-3a9c-4842-ae7b-3e3a3897965b" providerId="ADAL" clId="{357FB09E-1A97-4E5F-8FB5-EBE69D77986F}" dt="2022-08-28T21:48:34.692" v="3888" actId="1037"/>
          <ac:spMkLst>
            <pc:docMk/>
            <pc:sldMk cId="858481619" sldId="274"/>
            <ac:spMk id="31" creationId="{18EEB4FE-9271-65CE-B9FD-FE779CB01BEB}"/>
          </ac:spMkLst>
        </pc:spChg>
        <pc:spChg chg="mod">
          <ac:chgData name="JUAN GOMEZ" userId="9cd4d2e2-3a9c-4842-ae7b-3e3a3897965b" providerId="ADAL" clId="{357FB09E-1A97-4E5F-8FB5-EBE69D77986F}" dt="2022-08-28T21:48:38.335" v="3894" actId="1036"/>
          <ac:spMkLst>
            <pc:docMk/>
            <pc:sldMk cId="858481619" sldId="274"/>
            <ac:spMk id="34" creationId="{0CE3E7F9-DB06-FAFA-BD21-0347D1DD7F6A}"/>
          </ac:spMkLst>
        </pc:spChg>
        <pc:spChg chg="mod">
          <ac:chgData name="JUAN GOMEZ" userId="9cd4d2e2-3a9c-4842-ae7b-3e3a3897965b" providerId="ADAL" clId="{357FB09E-1A97-4E5F-8FB5-EBE69D77986F}" dt="2022-08-28T21:48:58.555" v="3928" actId="1038"/>
          <ac:spMkLst>
            <pc:docMk/>
            <pc:sldMk cId="858481619" sldId="274"/>
            <ac:spMk id="35" creationId="{55DE4DD3-CA67-766A-96AC-CEDC5AB78D2B}"/>
          </ac:spMkLst>
        </pc:spChg>
        <pc:spChg chg="mod">
          <ac:chgData name="JUAN GOMEZ" userId="9cd4d2e2-3a9c-4842-ae7b-3e3a3897965b" providerId="ADAL" clId="{357FB09E-1A97-4E5F-8FB5-EBE69D77986F}" dt="2022-08-28T21:48:41.038" v="3899" actId="1035"/>
          <ac:spMkLst>
            <pc:docMk/>
            <pc:sldMk cId="858481619" sldId="274"/>
            <ac:spMk id="42" creationId="{145C6253-2791-BB2E-F1E9-3F1EE615C83E}"/>
          </ac:spMkLst>
        </pc:spChg>
        <pc:cxnChg chg="mod">
          <ac:chgData name="JUAN GOMEZ" userId="9cd4d2e2-3a9c-4842-ae7b-3e3a3897965b" providerId="ADAL" clId="{357FB09E-1A97-4E5F-8FB5-EBE69D77986F}" dt="2022-08-28T21:47:58.575" v="3876" actId="1076"/>
          <ac:cxnSpMkLst>
            <pc:docMk/>
            <pc:sldMk cId="858481619" sldId="274"/>
            <ac:cxnSpMk id="44" creationId="{CC93A552-FF88-024B-8361-7D9C25316F8D}"/>
          </ac:cxnSpMkLst>
        </pc:cxnChg>
      </pc:sldChg>
      <pc:sldChg chg="addSp modSp mod ord modTransition">
        <pc:chgData name="JUAN GOMEZ" userId="9cd4d2e2-3a9c-4842-ae7b-3e3a3897965b" providerId="ADAL" clId="{357FB09E-1A97-4E5F-8FB5-EBE69D77986F}" dt="2022-08-31T00:55:26.849" v="7852"/>
        <pc:sldMkLst>
          <pc:docMk/>
          <pc:sldMk cId="3722658650" sldId="275"/>
        </pc:sldMkLst>
        <pc:spChg chg="mod">
          <ac:chgData name="JUAN GOMEZ" userId="9cd4d2e2-3a9c-4842-ae7b-3e3a3897965b" providerId="ADAL" clId="{357FB09E-1A97-4E5F-8FB5-EBE69D77986F}" dt="2022-08-28T21:50:30.034" v="3962" actId="1038"/>
          <ac:spMkLst>
            <pc:docMk/>
            <pc:sldMk cId="3722658650" sldId="275"/>
            <ac:spMk id="17" creationId="{B322D542-3249-D54A-7C3B-C31C883501BF}"/>
          </ac:spMkLst>
        </pc:spChg>
        <pc:spChg chg="mod">
          <ac:chgData name="JUAN GOMEZ" userId="9cd4d2e2-3a9c-4842-ae7b-3e3a3897965b" providerId="ADAL" clId="{357FB09E-1A97-4E5F-8FB5-EBE69D77986F}" dt="2022-08-28T21:50:30.034" v="3962" actId="1038"/>
          <ac:spMkLst>
            <pc:docMk/>
            <pc:sldMk cId="3722658650" sldId="275"/>
            <ac:spMk id="18" creationId="{B4552A5D-A4E1-6FB8-0631-D148C3D5751A}"/>
          </ac:spMkLst>
        </pc:spChg>
        <pc:spChg chg="mod">
          <ac:chgData name="JUAN GOMEZ" userId="9cd4d2e2-3a9c-4842-ae7b-3e3a3897965b" providerId="ADAL" clId="{357FB09E-1A97-4E5F-8FB5-EBE69D77986F}" dt="2022-08-28T21:50:30.034" v="3962" actId="1038"/>
          <ac:spMkLst>
            <pc:docMk/>
            <pc:sldMk cId="3722658650" sldId="275"/>
            <ac:spMk id="19" creationId="{C14B178D-8756-979B-C1D6-4E5497675A9E}"/>
          </ac:spMkLst>
        </pc:spChg>
        <pc:spChg chg="mod">
          <ac:chgData name="JUAN GOMEZ" userId="9cd4d2e2-3a9c-4842-ae7b-3e3a3897965b" providerId="ADAL" clId="{357FB09E-1A97-4E5F-8FB5-EBE69D77986F}" dt="2022-08-28T21:50:30.034" v="3962" actId="1038"/>
          <ac:spMkLst>
            <pc:docMk/>
            <pc:sldMk cId="3722658650" sldId="275"/>
            <ac:spMk id="20" creationId="{85591FB9-2CA3-0B00-3623-9CD9DC20110A}"/>
          </ac:spMkLst>
        </pc:spChg>
        <pc:spChg chg="mod">
          <ac:chgData name="JUAN GOMEZ" userId="9cd4d2e2-3a9c-4842-ae7b-3e3a3897965b" providerId="ADAL" clId="{357FB09E-1A97-4E5F-8FB5-EBE69D77986F}" dt="2022-08-28T21:50:30.034" v="3962" actId="1038"/>
          <ac:spMkLst>
            <pc:docMk/>
            <pc:sldMk cId="3722658650" sldId="275"/>
            <ac:spMk id="23" creationId="{8FAD83F0-8C45-8CA5-D612-4269146601E3}"/>
          </ac:spMkLst>
        </pc:spChg>
        <pc:spChg chg="mod">
          <ac:chgData name="JUAN GOMEZ" userId="9cd4d2e2-3a9c-4842-ae7b-3e3a3897965b" providerId="ADAL" clId="{357FB09E-1A97-4E5F-8FB5-EBE69D77986F}" dt="2022-08-29T02:12:17.482" v="4243" actId="20577"/>
          <ac:spMkLst>
            <pc:docMk/>
            <pc:sldMk cId="3722658650" sldId="275"/>
            <ac:spMk id="24" creationId="{03DE5DD5-73E6-DA14-5076-26A2C46ACF0B}"/>
          </ac:spMkLst>
        </pc:spChg>
        <pc:spChg chg="mod">
          <ac:chgData name="JUAN GOMEZ" userId="9cd4d2e2-3a9c-4842-ae7b-3e3a3897965b" providerId="ADAL" clId="{357FB09E-1A97-4E5F-8FB5-EBE69D77986F}" dt="2022-08-29T02:13:01.071" v="4298" actId="20577"/>
          <ac:spMkLst>
            <pc:docMk/>
            <pc:sldMk cId="3722658650" sldId="275"/>
            <ac:spMk id="42" creationId="{145C6253-2791-BB2E-F1E9-3F1EE615C83E}"/>
          </ac:spMkLst>
        </pc:spChg>
        <pc:picChg chg="add mod">
          <ac:chgData name="JUAN GOMEZ" userId="9cd4d2e2-3a9c-4842-ae7b-3e3a3897965b" providerId="ADAL" clId="{357FB09E-1A97-4E5F-8FB5-EBE69D77986F}" dt="2022-08-29T02:12:23.754" v="4262" actId="1036"/>
          <ac:picMkLst>
            <pc:docMk/>
            <pc:sldMk cId="3722658650" sldId="275"/>
            <ac:picMk id="2" creationId="{531C1CD3-A292-7C15-E201-8C29F711C868}"/>
          </ac:picMkLst>
        </pc:picChg>
        <pc:cxnChg chg="mod">
          <ac:chgData name="JUAN GOMEZ" userId="9cd4d2e2-3a9c-4842-ae7b-3e3a3897965b" providerId="ADAL" clId="{357FB09E-1A97-4E5F-8FB5-EBE69D77986F}" dt="2022-08-28T21:50:30.034" v="3962" actId="1038"/>
          <ac:cxnSpMkLst>
            <pc:docMk/>
            <pc:sldMk cId="3722658650" sldId="275"/>
            <ac:cxnSpMk id="3" creationId="{CDFB2A05-1737-C72F-5D0D-36AE97336E57}"/>
          </ac:cxnSpMkLst>
        </pc:cxnChg>
        <pc:cxnChg chg="mod">
          <ac:chgData name="JUAN GOMEZ" userId="9cd4d2e2-3a9c-4842-ae7b-3e3a3897965b" providerId="ADAL" clId="{357FB09E-1A97-4E5F-8FB5-EBE69D77986F}" dt="2022-08-28T21:50:30.034" v="3962" actId="1038"/>
          <ac:cxnSpMkLst>
            <pc:docMk/>
            <pc:sldMk cId="3722658650" sldId="275"/>
            <ac:cxnSpMk id="5" creationId="{C2BD1F66-C067-6FFE-E631-52E690EA247B}"/>
          </ac:cxnSpMkLst>
        </pc:cxnChg>
        <pc:cxnChg chg="mod">
          <ac:chgData name="JUAN GOMEZ" userId="9cd4d2e2-3a9c-4842-ae7b-3e3a3897965b" providerId="ADAL" clId="{357FB09E-1A97-4E5F-8FB5-EBE69D77986F}" dt="2022-08-28T21:50:30.034" v="3962" actId="1038"/>
          <ac:cxnSpMkLst>
            <pc:docMk/>
            <pc:sldMk cId="3722658650" sldId="275"/>
            <ac:cxnSpMk id="14" creationId="{0C0BD483-DC74-C279-467F-D2F0938EA199}"/>
          </ac:cxnSpMkLst>
        </pc:cxnChg>
        <pc:cxnChg chg="mod">
          <ac:chgData name="JUAN GOMEZ" userId="9cd4d2e2-3a9c-4842-ae7b-3e3a3897965b" providerId="ADAL" clId="{357FB09E-1A97-4E5F-8FB5-EBE69D77986F}" dt="2022-08-28T21:50:30.034" v="3962" actId="1038"/>
          <ac:cxnSpMkLst>
            <pc:docMk/>
            <pc:sldMk cId="3722658650" sldId="275"/>
            <ac:cxnSpMk id="15" creationId="{9684D192-4639-8CF7-6050-F38C60C4DC60}"/>
          </ac:cxnSpMkLst>
        </pc:cxnChg>
        <pc:cxnChg chg="mod">
          <ac:chgData name="JUAN GOMEZ" userId="9cd4d2e2-3a9c-4842-ae7b-3e3a3897965b" providerId="ADAL" clId="{357FB09E-1A97-4E5F-8FB5-EBE69D77986F}" dt="2022-08-28T21:50:30.034" v="3962" actId="1038"/>
          <ac:cxnSpMkLst>
            <pc:docMk/>
            <pc:sldMk cId="3722658650" sldId="275"/>
            <ac:cxnSpMk id="16" creationId="{DA02A54E-1D5F-87B5-5718-FF7BDD50CA8A}"/>
          </ac:cxnSpMkLst>
        </pc:cxnChg>
        <pc:cxnChg chg="mod">
          <ac:chgData name="JUAN GOMEZ" userId="9cd4d2e2-3a9c-4842-ae7b-3e3a3897965b" providerId="ADAL" clId="{357FB09E-1A97-4E5F-8FB5-EBE69D77986F}" dt="2022-08-29T02:12:52.729" v="4292" actId="1076"/>
          <ac:cxnSpMkLst>
            <pc:docMk/>
            <pc:sldMk cId="3722658650" sldId="275"/>
            <ac:cxnSpMk id="44" creationId="{CC93A552-FF88-024B-8361-7D9C25316F8D}"/>
          </ac:cxnSpMkLst>
        </pc:cxnChg>
      </pc:sldChg>
      <pc:sldChg chg="del ord">
        <pc:chgData name="JUAN GOMEZ" userId="9cd4d2e2-3a9c-4842-ae7b-3e3a3897965b" providerId="ADAL" clId="{357FB09E-1A97-4E5F-8FB5-EBE69D77986F}" dt="2022-08-28T21:40:50.438" v="3796" actId="2696"/>
        <pc:sldMkLst>
          <pc:docMk/>
          <pc:sldMk cId="1422187436" sldId="276"/>
        </pc:sldMkLst>
      </pc:sldChg>
      <pc:sldChg chg="modSp add mod ord modTransition">
        <pc:chgData name="JUAN GOMEZ" userId="9cd4d2e2-3a9c-4842-ae7b-3e3a3897965b" providerId="ADAL" clId="{357FB09E-1A97-4E5F-8FB5-EBE69D77986F}" dt="2022-08-31T16:44:27.977" v="7882"/>
        <pc:sldMkLst>
          <pc:docMk/>
          <pc:sldMk cId="2742592559" sldId="276"/>
        </pc:sldMkLst>
        <pc:spChg chg="mod">
          <ac:chgData name="JUAN GOMEZ" userId="9cd4d2e2-3a9c-4842-ae7b-3e3a3897965b" providerId="ADAL" clId="{357FB09E-1A97-4E5F-8FB5-EBE69D77986F}" dt="2022-08-29T02:56:14.586" v="4932" actId="20577"/>
          <ac:spMkLst>
            <pc:docMk/>
            <pc:sldMk cId="2742592559" sldId="276"/>
            <ac:spMk id="3" creationId="{0882785E-7A64-12A1-EF21-7B88CB934B95}"/>
          </ac:spMkLst>
        </pc:spChg>
      </pc:sldChg>
      <pc:sldChg chg="delSp modSp mod ord modTransition">
        <pc:chgData name="JUAN GOMEZ" userId="9cd4d2e2-3a9c-4842-ae7b-3e3a3897965b" providerId="ADAL" clId="{357FB09E-1A97-4E5F-8FB5-EBE69D77986F}" dt="2022-08-31T00:58:59.366" v="7866"/>
        <pc:sldMkLst>
          <pc:docMk/>
          <pc:sldMk cId="594703077" sldId="277"/>
        </pc:sldMkLst>
        <pc:spChg chg="mod">
          <ac:chgData name="JUAN GOMEZ" userId="9cd4d2e2-3a9c-4842-ae7b-3e3a3897965b" providerId="ADAL" clId="{357FB09E-1A97-4E5F-8FB5-EBE69D77986F}" dt="2022-08-28T21:42:23.185" v="3807" actId="255"/>
          <ac:spMkLst>
            <pc:docMk/>
            <pc:sldMk cId="594703077" sldId="277"/>
            <ac:spMk id="3" creationId="{14FF6A08-1030-BF64-4315-56B937DB1FD8}"/>
          </ac:spMkLst>
        </pc:spChg>
        <pc:picChg chg="del">
          <ac:chgData name="JUAN GOMEZ" userId="9cd4d2e2-3a9c-4842-ae7b-3e3a3897965b" providerId="ADAL" clId="{357FB09E-1A97-4E5F-8FB5-EBE69D77986F}" dt="2022-08-29T01:57:48.524" v="4110" actId="21"/>
          <ac:picMkLst>
            <pc:docMk/>
            <pc:sldMk cId="594703077" sldId="277"/>
            <ac:picMk id="21" creationId="{8F28ED37-C984-D077-F9E3-9114EAB308A4}"/>
          </ac:picMkLst>
        </pc:picChg>
      </pc:sldChg>
      <pc:sldChg chg="modSp mod">
        <pc:chgData name="JUAN GOMEZ" userId="9cd4d2e2-3a9c-4842-ae7b-3e3a3897965b" providerId="ADAL" clId="{357FB09E-1A97-4E5F-8FB5-EBE69D77986F}" dt="2022-08-30T13:33:31.546" v="6647" actId="1076"/>
        <pc:sldMkLst>
          <pc:docMk/>
          <pc:sldMk cId="4137969470" sldId="460"/>
        </pc:sldMkLst>
        <pc:spChg chg="mod">
          <ac:chgData name="JUAN GOMEZ" userId="9cd4d2e2-3a9c-4842-ae7b-3e3a3897965b" providerId="ADAL" clId="{357FB09E-1A97-4E5F-8FB5-EBE69D77986F}" dt="2022-08-30T13:33:31.546" v="6647" actId="1076"/>
          <ac:spMkLst>
            <pc:docMk/>
            <pc:sldMk cId="4137969470" sldId="460"/>
            <ac:spMk id="8" creationId="{C6772B29-19AA-4560-886A-6E7BB98A9D54}"/>
          </ac:spMkLst>
        </pc:spChg>
      </pc:sldChg>
      <pc:sldChg chg="modSp mod">
        <pc:chgData name="JUAN GOMEZ" userId="9cd4d2e2-3a9c-4842-ae7b-3e3a3897965b" providerId="ADAL" clId="{357FB09E-1A97-4E5F-8FB5-EBE69D77986F}" dt="2022-08-31T21:16:06.792" v="8045" actId="6549"/>
        <pc:sldMkLst>
          <pc:docMk/>
          <pc:sldMk cId="4002420040" sldId="461"/>
        </pc:sldMkLst>
        <pc:spChg chg="mod">
          <ac:chgData name="JUAN GOMEZ" userId="9cd4d2e2-3a9c-4842-ae7b-3e3a3897965b" providerId="ADAL" clId="{357FB09E-1A97-4E5F-8FB5-EBE69D77986F}" dt="2022-08-31T21:16:06.792" v="8045" actId="6549"/>
          <ac:spMkLst>
            <pc:docMk/>
            <pc:sldMk cId="4002420040" sldId="461"/>
            <ac:spMk id="8" creationId="{C6772B29-19AA-4560-886A-6E7BB98A9D54}"/>
          </ac:spMkLst>
        </pc:spChg>
      </pc:sldChg>
      <pc:sldChg chg="modSp mod">
        <pc:chgData name="JUAN GOMEZ" userId="9cd4d2e2-3a9c-4842-ae7b-3e3a3897965b" providerId="ADAL" clId="{357FB09E-1A97-4E5F-8FB5-EBE69D77986F}" dt="2022-08-28T17:15:17.962" v="1078" actId="1076"/>
        <pc:sldMkLst>
          <pc:docMk/>
          <pc:sldMk cId="1946453609" sldId="462"/>
        </pc:sldMkLst>
        <pc:spChg chg="mod">
          <ac:chgData name="JUAN GOMEZ" userId="9cd4d2e2-3a9c-4842-ae7b-3e3a3897965b" providerId="ADAL" clId="{357FB09E-1A97-4E5F-8FB5-EBE69D77986F}" dt="2022-08-28T17:15:17.962" v="1078" actId="1076"/>
          <ac:spMkLst>
            <pc:docMk/>
            <pc:sldMk cId="1946453609" sldId="462"/>
            <ac:spMk id="8" creationId="{C6772B29-19AA-4560-886A-6E7BB98A9D54}"/>
          </ac:spMkLst>
        </pc:spChg>
      </pc:sldChg>
      <pc:sldChg chg="modSp mod">
        <pc:chgData name="JUAN GOMEZ" userId="9cd4d2e2-3a9c-4842-ae7b-3e3a3897965b" providerId="ADAL" clId="{357FB09E-1A97-4E5F-8FB5-EBE69D77986F}" dt="2022-08-28T17:14:44.845" v="1034" actId="1076"/>
        <pc:sldMkLst>
          <pc:docMk/>
          <pc:sldMk cId="3430093587" sldId="463"/>
        </pc:sldMkLst>
        <pc:spChg chg="mod">
          <ac:chgData name="JUAN GOMEZ" userId="9cd4d2e2-3a9c-4842-ae7b-3e3a3897965b" providerId="ADAL" clId="{357FB09E-1A97-4E5F-8FB5-EBE69D77986F}" dt="2022-08-28T17:14:44.845" v="1034" actId="1076"/>
          <ac:spMkLst>
            <pc:docMk/>
            <pc:sldMk cId="3430093587" sldId="463"/>
            <ac:spMk id="8" creationId="{C6772B29-19AA-4560-886A-6E7BB98A9D54}"/>
          </ac:spMkLst>
        </pc:spChg>
      </pc:sldChg>
      <pc:sldChg chg="addSp delSp modSp add del mod">
        <pc:chgData name="JUAN GOMEZ" userId="9cd4d2e2-3a9c-4842-ae7b-3e3a3897965b" providerId="ADAL" clId="{357FB09E-1A97-4E5F-8FB5-EBE69D77986F}" dt="2022-08-28T18:28:47.723" v="2226" actId="47"/>
        <pc:sldMkLst>
          <pc:docMk/>
          <pc:sldMk cId="2208403241" sldId="827"/>
        </pc:sldMkLst>
        <pc:spChg chg="add mod">
          <ac:chgData name="JUAN GOMEZ" userId="9cd4d2e2-3a9c-4842-ae7b-3e3a3897965b" providerId="ADAL" clId="{357FB09E-1A97-4E5F-8FB5-EBE69D77986F}" dt="2022-08-28T18:11:23.635" v="1749" actId="20577"/>
          <ac:spMkLst>
            <pc:docMk/>
            <pc:sldMk cId="2208403241" sldId="827"/>
            <ac:spMk id="2" creationId="{106A67DC-9FF4-A781-F1B6-D3E93DC7A03D}"/>
          </ac:spMkLst>
        </pc:spChg>
        <pc:spChg chg="del">
          <ac:chgData name="JUAN GOMEZ" userId="9cd4d2e2-3a9c-4842-ae7b-3e3a3897965b" providerId="ADAL" clId="{357FB09E-1A97-4E5F-8FB5-EBE69D77986F}" dt="2022-08-28T17:12:46.745" v="983" actId="478"/>
          <ac:spMkLst>
            <pc:docMk/>
            <pc:sldMk cId="2208403241" sldId="827"/>
            <ac:spMk id="23" creationId="{E156B7E8-BF1B-4540-A35A-06AC7E733966}"/>
          </ac:spMkLst>
        </pc:spChg>
        <pc:spChg chg="del">
          <ac:chgData name="JUAN GOMEZ" userId="9cd4d2e2-3a9c-4842-ae7b-3e3a3897965b" providerId="ADAL" clId="{357FB09E-1A97-4E5F-8FB5-EBE69D77986F}" dt="2022-08-28T17:12:46.181" v="982" actId="478"/>
          <ac:spMkLst>
            <pc:docMk/>
            <pc:sldMk cId="2208403241" sldId="827"/>
            <ac:spMk id="26" creationId="{CF335602-4A35-4F37-9C0E-10A5AC457409}"/>
          </ac:spMkLst>
        </pc:spChg>
        <pc:spChg chg="del">
          <ac:chgData name="JUAN GOMEZ" userId="9cd4d2e2-3a9c-4842-ae7b-3e3a3897965b" providerId="ADAL" clId="{357FB09E-1A97-4E5F-8FB5-EBE69D77986F}" dt="2022-08-28T17:12:44.506" v="981" actId="478"/>
          <ac:spMkLst>
            <pc:docMk/>
            <pc:sldMk cId="2208403241" sldId="827"/>
            <ac:spMk id="28" creationId="{8BA964A1-18DD-4957-BC40-4DCDD10F7408}"/>
          </ac:spMkLst>
        </pc:spChg>
        <pc:spChg chg="del">
          <ac:chgData name="JUAN GOMEZ" userId="9cd4d2e2-3a9c-4842-ae7b-3e3a3897965b" providerId="ADAL" clId="{357FB09E-1A97-4E5F-8FB5-EBE69D77986F}" dt="2022-08-28T18:11:15.624" v="1725" actId="478"/>
          <ac:spMkLst>
            <pc:docMk/>
            <pc:sldMk cId="2208403241" sldId="827"/>
            <ac:spMk id="31" creationId="{13B5676D-09A5-4E11-AF31-107868E998ED}"/>
          </ac:spMkLst>
        </pc:spChg>
        <pc:picChg chg="add mod">
          <ac:chgData name="JUAN GOMEZ" userId="9cd4d2e2-3a9c-4842-ae7b-3e3a3897965b" providerId="ADAL" clId="{357FB09E-1A97-4E5F-8FB5-EBE69D77986F}" dt="2022-08-28T18:11:29.537" v="1750"/>
          <ac:picMkLst>
            <pc:docMk/>
            <pc:sldMk cId="2208403241" sldId="827"/>
            <ac:picMk id="3" creationId="{7DE0C39F-1C41-4511-8033-0B6EAB02F249}"/>
          </ac:picMkLst>
        </pc:picChg>
      </pc:sldChg>
      <pc:sldChg chg="addSp delSp modSp add mod ord modTransition">
        <pc:chgData name="JUAN GOMEZ" userId="9cd4d2e2-3a9c-4842-ae7b-3e3a3897965b" providerId="ADAL" clId="{357FB09E-1A97-4E5F-8FB5-EBE69D77986F}" dt="2022-08-31T16:50:41.318" v="7997" actId="1038"/>
        <pc:sldMkLst>
          <pc:docMk/>
          <pc:sldMk cId="3021325761" sldId="834"/>
        </pc:sldMkLst>
        <pc:spChg chg="add mod">
          <ac:chgData name="JUAN GOMEZ" userId="9cd4d2e2-3a9c-4842-ae7b-3e3a3897965b" providerId="ADAL" clId="{357FB09E-1A97-4E5F-8FB5-EBE69D77986F}" dt="2022-08-31T16:50:41.318" v="7997" actId="1038"/>
          <ac:spMkLst>
            <pc:docMk/>
            <pc:sldMk cId="3021325761" sldId="834"/>
            <ac:spMk id="2" creationId="{180A08CB-F08D-7730-3DDA-10D0A10B93B3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4" creationId="{56CC674E-50A6-43F8-886C-E04BC68B0A33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6" creationId="{373E870A-5787-43CF-AC93-5B20758DD0E8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7" creationId="{18027690-4DCF-44A8-A5A0-804A7930730D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8" creationId="{9DBAF187-F9AE-46AF-95E2-EF6EB35EC5BC}"/>
          </ac:spMkLst>
        </pc:spChg>
        <pc:spChg chg="mod">
          <ac:chgData name="JUAN GOMEZ" userId="9cd4d2e2-3a9c-4842-ae7b-3e3a3897965b" providerId="ADAL" clId="{357FB09E-1A97-4E5F-8FB5-EBE69D77986F}" dt="2022-08-29T00:11:48.778" v="4082" actId="1035"/>
          <ac:spMkLst>
            <pc:docMk/>
            <pc:sldMk cId="3021325761" sldId="834"/>
            <ac:spMk id="14" creationId="{A9D678DC-2BC1-444C-9A85-AA7FBA9818B7}"/>
          </ac:spMkLst>
        </pc:spChg>
        <pc:spChg chg="del">
          <ac:chgData name="JUAN GOMEZ" userId="9cd4d2e2-3a9c-4842-ae7b-3e3a3897965b" providerId="ADAL" clId="{357FB09E-1A97-4E5F-8FB5-EBE69D77986F}" dt="2022-08-28T17:49:03.268" v="1359" actId="478"/>
          <ac:spMkLst>
            <pc:docMk/>
            <pc:sldMk cId="3021325761" sldId="834"/>
            <ac:spMk id="15" creationId="{98F14176-6526-45C8-9BAB-7FDDEE8C650B}"/>
          </ac:spMkLst>
        </pc:spChg>
        <pc:spChg chg="del">
          <ac:chgData name="JUAN GOMEZ" userId="9cd4d2e2-3a9c-4842-ae7b-3e3a3897965b" providerId="ADAL" clId="{357FB09E-1A97-4E5F-8FB5-EBE69D77986F}" dt="2022-08-28T17:49:01.372" v="1357" actId="478"/>
          <ac:spMkLst>
            <pc:docMk/>
            <pc:sldMk cId="3021325761" sldId="834"/>
            <ac:spMk id="16" creationId="{1E57E860-F727-4631-B593-C4FF11B9E1E3}"/>
          </ac:spMkLst>
        </pc:spChg>
        <pc:spChg chg="del">
          <ac:chgData name="JUAN GOMEZ" userId="9cd4d2e2-3a9c-4842-ae7b-3e3a3897965b" providerId="ADAL" clId="{357FB09E-1A97-4E5F-8FB5-EBE69D77986F}" dt="2022-08-28T17:49:02.627" v="1358" actId="478"/>
          <ac:spMkLst>
            <pc:docMk/>
            <pc:sldMk cId="3021325761" sldId="834"/>
            <ac:spMk id="17" creationId="{15B0564B-8F71-4B87-821A-42B1133E2302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25" creationId="{6E9BF04F-9FE8-4015-BD3F-12DA413EEF75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26" creationId="{BBE78B96-BCB3-4257-9BFE-AD79ED9B0BE7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27" creationId="{37EA9FAD-3FEC-4E48-989A-BDEC87E991B0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28" creationId="{1080F9C0-CF49-48F6-A6B4-2F2DF076C2F0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29" creationId="{F2EBE978-3793-4961-8E54-8A3FE0921218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30" creationId="{15730E25-2B42-48A6-9C1F-73846C23E60E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31" creationId="{518290B7-F3D8-4CAE-AE65-83837AEE6819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32" creationId="{738B0F36-E900-4758-A1D8-857C8D2C6616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33" creationId="{881D28A3-A767-4CE4-9E1B-FE3BDD8AF393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34" creationId="{B5FDC71C-BD6B-455A-A357-5FB8629FC7C9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35" creationId="{AFE807EA-89A5-4D11-A034-749A768E5E50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36" creationId="{66573D58-A83F-4D06-9380-19039E2F32F7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37" creationId="{1067C8AA-7264-4554-AEA2-4325DC16EF03}"/>
          </ac:spMkLst>
        </pc:spChg>
        <pc:spChg chg="mod">
          <ac:chgData name="JUAN GOMEZ" userId="9cd4d2e2-3a9c-4842-ae7b-3e3a3897965b" providerId="ADAL" clId="{357FB09E-1A97-4E5F-8FB5-EBE69D77986F}" dt="2022-08-28T18:15:30.763" v="1820" actId="1037"/>
          <ac:spMkLst>
            <pc:docMk/>
            <pc:sldMk cId="3021325761" sldId="834"/>
            <ac:spMk id="38" creationId="{4923A346-5F6B-407E-9BEA-DBF9412170E9}"/>
          </ac:spMkLst>
        </pc:spChg>
        <pc:spChg chg="mod">
          <ac:chgData name="JUAN GOMEZ" userId="9cd4d2e2-3a9c-4842-ae7b-3e3a3897965b" providerId="ADAL" clId="{357FB09E-1A97-4E5F-8FB5-EBE69D77986F}" dt="2022-08-28T21:36:48.435" v="3774" actId="1038"/>
          <ac:spMkLst>
            <pc:docMk/>
            <pc:sldMk cId="3021325761" sldId="834"/>
            <ac:spMk id="39" creationId="{88E10975-F85F-4C20-8006-6EA403714D0D}"/>
          </ac:spMkLst>
        </pc:spChg>
        <pc:spChg chg="del">
          <ac:chgData name="JUAN GOMEZ" userId="9cd4d2e2-3a9c-4842-ae7b-3e3a3897965b" providerId="ADAL" clId="{357FB09E-1A97-4E5F-8FB5-EBE69D77986F}" dt="2022-08-28T17:52:07.060" v="1381" actId="478"/>
          <ac:spMkLst>
            <pc:docMk/>
            <pc:sldMk cId="3021325761" sldId="834"/>
            <ac:spMk id="42" creationId="{C3448565-408D-4E0B-A5C3-153C360CBEA2}"/>
          </ac:spMkLst>
        </pc:spChg>
        <pc:spChg chg="mod">
          <ac:chgData name="JUAN GOMEZ" userId="9cd4d2e2-3a9c-4842-ae7b-3e3a3897965b" providerId="ADAL" clId="{357FB09E-1A97-4E5F-8FB5-EBE69D77986F}" dt="2022-08-29T02:17:13.742" v="4335" actId="255"/>
          <ac:spMkLst>
            <pc:docMk/>
            <pc:sldMk cId="3021325761" sldId="834"/>
            <ac:spMk id="48" creationId="{BBF839CE-71EB-4064-BB8F-B7DB13AF9214}"/>
          </ac:spMkLst>
        </pc:spChg>
        <pc:spChg chg="mod">
          <ac:chgData name="JUAN GOMEZ" userId="9cd4d2e2-3a9c-4842-ae7b-3e3a3897965b" providerId="ADAL" clId="{357FB09E-1A97-4E5F-8FB5-EBE69D77986F}" dt="2022-08-29T02:17:13.742" v="4335" actId="255"/>
          <ac:spMkLst>
            <pc:docMk/>
            <pc:sldMk cId="3021325761" sldId="834"/>
            <ac:spMk id="49" creationId="{468B3683-E99F-4190-8864-DDC916A7BAAE}"/>
          </ac:spMkLst>
        </pc:spChg>
        <pc:spChg chg="mod">
          <ac:chgData name="JUAN GOMEZ" userId="9cd4d2e2-3a9c-4842-ae7b-3e3a3897965b" providerId="ADAL" clId="{357FB09E-1A97-4E5F-8FB5-EBE69D77986F}" dt="2022-08-29T02:17:13.742" v="4335" actId="255"/>
          <ac:spMkLst>
            <pc:docMk/>
            <pc:sldMk cId="3021325761" sldId="834"/>
            <ac:spMk id="50" creationId="{4A1B4DAF-4F9C-4ACD-9235-6118F363278C}"/>
          </ac:spMkLst>
        </pc:spChg>
        <pc:spChg chg="mod">
          <ac:chgData name="JUAN GOMEZ" userId="9cd4d2e2-3a9c-4842-ae7b-3e3a3897965b" providerId="ADAL" clId="{357FB09E-1A97-4E5F-8FB5-EBE69D77986F}" dt="2022-08-29T02:17:19.918" v="4336" actId="207"/>
          <ac:spMkLst>
            <pc:docMk/>
            <pc:sldMk cId="3021325761" sldId="834"/>
            <ac:spMk id="51" creationId="{8234A456-DCE2-415D-806F-FB1B16A168EB}"/>
          </ac:spMkLst>
        </pc:spChg>
        <pc:spChg chg="mod">
          <ac:chgData name="JUAN GOMEZ" userId="9cd4d2e2-3a9c-4842-ae7b-3e3a3897965b" providerId="ADAL" clId="{357FB09E-1A97-4E5F-8FB5-EBE69D77986F}" dt="2022-08-28T21:37:07.434" v="3775" actId="313"/>
          <ac:spMkLst>
            <pc:docMk/>
            <pc:sldMk cId="3021325761" sldId="834"/>
            <ac:spMk id="53" creationId="{E120A3E2-4181-44B6-84DD-79922D454B53}"/>
          </ac:spMkLst>
        </pc:spChg>
        <pc:picChg chg="add mod">
          <ac:chgData name="JUAN GOMEZ" userId="9cd4d2e2-3a9c-4842-ae7b-3e3a3897965b" providerId="ADAL" clId="{357FB09E-1A97-4E5F-8FB5-EBE69D77986F}" dt="2022-08-28T17:52:20.684" v="1384"/>
          <ac:picMkLst>
            <pc:docMk/>
            <pc:sldMk cId="3021325761" sldId="834"/>
            <ac:picMk id="3" creationId="{027AFB89-7A19-9B50-C7C9-FE73C316AFEC}"/>
          </ac:picMkLst>
        </pc:picChg>
        <pc:picChg chg="mod">
          <ac:chgData name="JUAN GOMEZ" userId="9cd4d2e2-3a9c-4842-ae7b-3e3a3897965b" providerId="ADAL" clId="{357FB09E-1A97-4E5F-8FB5-EBE69D77986F}" dt="2022-08-28T18:15:30.763" v="1820" actId="1037"/>
          <ac:picMkLst>
            <pc:docMk/>
            <pc:sldMk cId="3021325761" sldId="834"/>
            <ac:picMk id="52" creationId="{C7A12ADB-3A4D-436D-86D8-4943FECF58AF}"/>
          </ac:picMkLst>
        </pc:picChg>
        <pc:cxnChg chg="mod">
          <ac:chgData name="JUAN GOMEZ" userId="9cd4d2e2-3a9c-4842-ae7b-3e3a3897965b" providerId="ADAL" clId="{357FB09E-1A97-4E5F-8FB5-EBE69D77986F}" dt="2022-08-28T18:15:30.763" v="1820" actId="1037"/>
          <ac:cxnSpMkLst>
            <pc:docMk/>
            <pc:sldMk cId="3021325761" sldId="834"/>
            <ac:cxnSpMk id="40" creationId="{230AAA8E-E63F-452C-B814-BA18CDC1EFBC}"/>
          </ac:cxnSpMkLst>
        </pc:cxnChg>
        <pc:cxnChg chg="mod">
          <ac:chgData name="JUAN GOMEZ" userId="9cd4d2e2-3a9c-4842-ae7b-3e3a3897965b" providerId="ADAL" clId="{357FB09E-1A97-4E5F-8FB5-EBE69D77986F}" dt="2022-08-28T18:15:30.763" v="1820" actId="1037"/>
          <ac:cxnSpMkLst>
            <pc:docMk/>
            <pc:sldMk cId="3021325761" sldId="834"/>
            <ac:cxnSpMk id="41" creationId="{59AD132F-FCA1-4E99-9F3D-FE0C1DF854EE}"/>
          </ac:cxnSpMkLst>
        </pc:cxnChg>
        <pc:cxnChg chg="mod">
          <ac:chgData name="JUAN GOMEZ" userId="9cd4d2e2-3a9c-4842-ae7b-3e3a3897965b" providerId="ADAL" clId="{357FB09E-1A97-4E5F-8FB5-EBE69D77986F}" dt="2022-08-28T18:15:30.763" v="1820" actId="1037"/>
          <ac:cxnSpMkLst>
            <pc:docMk/>
            <pc:sldMk cId="3021325761" sldId="834"/>
            <ac:cxnSpMk id="45" creationId="{788D3A40-AB5E-4EB1-BF2B-B9D34AED58EC}"/>
          </ac:cxnSpMkLst>
        </pc:cxnChg>
        <pc:cxnChg chg="mod">
          <ac:chgData name="JUAN GOMEZ" userId="9cd4d2e2-3a9c-4842-ae7b-3e3a3897965b" providerId="ADAL" clId="{357FB09E-1A97-4E5F-8FB5-EBE69D77986F}" dt="2022-08-28T18:15:30.763" v="1820" actId="1037"/>
          <ac:cxnSpMkLst>
            <pc:docMk/>
            <pc:sldMk cId="3021325761" sldId="834"/>
            <ac:cxnSpMk id="66" creationId="{27136DA4-0A1A-407B-8705-D358555E85FC}"/>
          </ac:cxnSpMkLst>
        </pc:cxnChg>
        <pc:cxnChg chg="mod">
          <ac:chgData name="JUAN GOMEZ" userId="9cd4d2e2-3a9c-4842-ae7b-3e3a3897965b" providerId="ADAL" clId="{357FB09E-1A97-4E5F-8FB5-EBE69D77986F}" dt="2022-08-28T18:15:30.763" v="1820" actId="1037"/>
          <ac:cxnSpMkLst>
            <pc:docMk/>
            <pc:sldMk cId="3021325761" sldId="834"/>
            <ac:cxnSpMk id="68" creationId="{D0820376-CFC9-4129-B3AD-D67DE88B543F}"/>
          </ac:cxnSpMkLst>
        </pc:cxnChg>
        <pc:cxnChg chg="mod">
          <ac:chgData name="JUAN GOMEZ" userId="9cd4d2e2-3a9c-4842-ae7b-3e3a3897965b" providerId="ADAL" clId="{357FB09E-1A97-4E5F-8FB5-EBE69D77986F}" dt="2022-08-28T18:15:30.763" v="1820" actId="1037"/>
          <ac:cxnSpMkLst>
            <pc:docMk/>
            <pc:sldMk cId="3021325761" sldId="834"/>
            <ac:cxnSpMk id="70" creationId="{BE15DA6D-EE69-4AAF-8548-8D1E4695F6F5}"/>
          </ac:cxnSpMkLst>
        </pc:cxnChg>
        <pc:cxnChg chg="mod">
          <ac:chgData name="JUAN GOMEZ" userId="9cd4d2e2-3a9c-4842-ae7b-3e3a3897965b" providerId="ADAL" clId="{357FB09E-1A97-4E5F-8FB5-EBE69D77986F}" dt="2022-08-28T18:15:30.763" v="1820" actId="1037"/>
          <ac:cxnSpMkLst>
            <pc:docMk/>
            <pc:sldMk cId="3021325761" sldId="834"/>
            <ac:cxnSpMk id="73" creationId="{7E629C8D-A40E-4ECC-A0FF-F75967346F2F}"/>
          </ac:cxnSpMkLst>
        </pc:cxnChg>
        <pc:cxnChg chg="mod">
          <ac:chgData name="JUAN GOMEZ" userId="9cd4d2e2-3a9c-4842-ae7b-3e3a3897965b" providerId="ADAL" clId="{357FB09E-1A97-4E5F-8FB5-EBE69D77986F}" dt="2022-08-28T18:15:30.763" v="1820" actId="1037"/>
          <ac:cxnSpMkLst>
            <pc:docMk/>
            <pc:sldMk cId="3021325761" sldId="834"/>
            <ac:cxnSpMk id="78" creationId="{45991A89-27B8-4717-A973-72D9F85EB7E6}"/>
          </ac:cxnSpMkLst>
        </pc:cxnChg>
      </pc:sldChg>
      <pc:sldChg chg="addSp delSp modSp add mod modTransition">
        <pc:chgData name="JUAN GOMEZ" userId="9cd4d2e2-3a9c-4842-ae7b-3e3a3897965b" providerId="ADAL" clId="{357FB09E-1A97-4E5F-8FB5-EBE69D77986F}" dt="2022-08-31T16:38:35.134" v="7872"/>
        <pc:sldMkLst>
          <pc:docMk/>
          <pc:sldMk cId="3269960524" sldId="840"/>
        </pc:sldMkLst>
        <pc:spChg chg="add del mod">
          <ac:chgData name="JUAN GOMEZ" userId="9cd4d2e2-3a9c-4842-ae7b-3e3a3897965b" providerId="ADAL" clId="{357FB09E-1A97-4E5F-8FB5-EBE69D77986F}" dt="2022-08-29T05:12:07.717" v="5847" actId="478"/>
          <ac:spMkLst>
            <pc:docMk/>
            <pc:sldMk cId="3269960524" sldId="840"/>
            <ac:spMk id="2" creationId="{24F16235-427C-55E2-B17C-9D9003651A20}"/>
          </ac:spMkLst>
        </pc:spChg>
        <pc:spChg chg="add del mod">
          <ac:chgData name="JUAN GOMEZ" userId="9cd4d2e2-3a9c-4842-ae7b-3e3a3897965b" providerId="ADAL" clId="{357FB09E-1A97-4E5F-8FB5-EBE69D77986F}" dt="2022-08-29T05:11:45.780" v="5841" actId="478"/>
          <ac:spMkLst>
            <pc:docMk/>
            <pc:sldMk cId="3269960524" sldId="840"/>
            <ac:spMk id="4" creationId="{11E9906E-CBD1-2EBB-9AF5-7C1F118B0CB6}"/>
          </ac:spMkLst>
        </pc:spChg>
        <pc:spChg chg="add mod">
          <ac:chgData name="JUAN GOMEZ" userId="9cd4d2e2-3a9c-4842-ae7b-3e3a3897965b" providerId="ADAL" clId="{357FB09E-1A97-4E5F-8FB5-EBE69D77986F}" dt="2022-08-29T05:12:04.736" v="5846" actId="121"/>
          <ac:spMkLst>
            <pc:docMk/>
            <pc:sldMk cId="3269960524" sldId="840"/>
            <ac:spMk id="6" creationId="{1E04475A-0153-BAB0-9FF7-AE7FAF05C483}"/>
          </ac:spMkLst>
        </pc:spChg>
        <pc:spChg chg="del">
          <ac:chgData name="JUAN GOMEZ" userId="9cd4d2e2-3a9c-4842-ae7b-3e3a3897965b" providerId="ADAL" clId="{357FB09E-1A97-4E5F-8FB5-EBE69D77986F}" dt="2022-08-28T18:29:35.049" v="2248" actId="478"/>
          <ac:spMkLst>
            <pc:docMk/>
            <pc:sldMk cId="3269960524" sldId="840"/>
            <ac:spMk id="19" creationId="{07FE5B1F-676E-4D3A-846E-67C2ABC84A96}"/>
          </ac:spMkLst>
        </pc:spChg>
        <pc:spChg chg="mod">
          <ac:chgData name="JUAN GOMEZ" userId="9cd4d2e2-3a9c-4842-ae7b-3e3a3897965b" providerId="ADAL" clId="{357FB09E-1A97-4E5F-8FB5-EBE69D77986F}" dt="2022-08-28T18:29:19.279" v="2247" actId="6549"/>
          <ac:spMkLst>
            <pc:docMk/>
            <pc:sldMk cId="3269960524" sldId="840"/>
            <ac:spMk id="21" creationId="{E7336F7D-C714-489F-9C1F-BB2BAA78C035}"/>
          </ac:spMkLst>
        </pc:spChg>
        <pc:spChg chg="del">
          <ac:chgData name="JUAN GOMEZ" userId="9cd4d2e2-3a9c-4842-ae7b-3e3a3897965b" providerId="ADAL" clId="{357FB09E-1A97-4E5F-8FB5-EBE69D77986F}" dt="2022-08-28T17:12:51.154" v="986" actId="478"/>
          <ac:spMkLst>
            <pc:docMk/>
            <pc:sldMk cId="3269960524" sldId="840"/>
            <ac:spMk id="23" creationId="{E156B7E8-BF1B-4540-A35A-06AC7E733966}"/>
          </ac:spMkLst>
        </pc:spChg>
        <pc:spChg chg="del">
          <ac:chgData name="JUAN GOMEZ" userId="9cd4d2e2-3a9c-4842-ae7b-3e3a3897965b" providerId="ADAL" clId="{357FB09E-1A97-4E5F-8FB5-EBE69D77986F}" dt="2022-08-28T17:12:50.557" v="985" actId="478"/>
          <ac:spMkLst>
            <pc:docMk/>
            <pc:sldMk cId="3269960524" sldId="840"/>
            <ac:spMk id="26" creationId="{CF335602-4A35-4F37-9C0E-10A5AC457409}"/>
          </ac:spMkLst>
        </pc:spChg>
        <pc:spChg chg="del mod">
          <ac:chgData name="JUAN GOMEZ" userId="9cd4d2e2-3a9c-4842-ae7b-3e3a3897965b" providerId="ADAL" clId="{357FB09E-1A97-4E5F-8FB5-EBE69D77986F}" dt="2022-08-29T05:12:29.205" v="5848" actId="478"/>
          <ac:spMkLst>
            <pc:docMk/>
            <pc:sldMk cId="3269960524" sldId="840"/>
            <ac:spMk id="27" creationId="{114D580F-75C4-459F-BB3D-F501ADD06E0D}"/>
          </ac:spMkLst>
        </pc:spChg>
        <pc:spChg chg="del">
          <ac:chgData name="JUAN GOMEZ" userId="9cd4d2e2-3a9c-4842-ae7b-3e3a3897965b" providerId="ADAL" clId="{357FB09E-1A97-4E5F-8FB5-EBE69D77986F}" dt="2022-08-28T17:12:49.124" v="984" actId="478"/>
          <ac:spMkLst>
            <pc:docMk/>
            <pc:sldMk cId="3269960524" sldId="840"/>
            <ac:spMk id="28" creationId="{8BA964A1-18DD-4957-BC40-4DCDD10F7408}"/>
          </ac:spMkLst>
        </pc:spChg>
        <pc:spChg chg="mod">
          <ac:chgData name="JUAN GOMEZ" userId="9cd4d2e2-3a9c-4842-ae7b-3e3a3897965b" providerId="ADAL" clId="{357FB09E-1A97-4E5F-8FB5-EBE69D77986F}" dt="2022-08-29T01:44:33.733" v="4109" actId="255"/>
          <ac:spMkLst>
            <pc:docMk/>
            <pc:sldMk cId="3269960524" sldId="840"/>
            <ac:spMk id="29" creationId="{C7EB0476-B2CB-496E-BB1A-FBE78EF39F57}"/>
          </ac:spMkLst>
        </pc:spChg>
        <pc:spChg chg="mod">
          <ac:chgData name="JUAN GOMEZ" userId="9cd4d2e2-3a9c-4842-ae7b-3e3a3897965b" providerId="ADAL" clId="{357FB09E-1A97-4E5F-8FB5-EBE69D77986F}" dt="2022-08-29T01:44:33.733" v="4109" actId="255"/>
          <ac:spMkLst>
            <pc:docMk/>
            <pc:sldMk cId="3269960524" sldId="840"/>
            <ac:spMk id="30" creationId="{560CAED9-5F92-447C-8899-9A91CF0B1A15}"/>
          </ac:spMkLst>
        </pc:spChg>
        <pc:spChg chg="mod">
          <ac:chgData name="JUAN GOMEZ" userId="9cd4d2e2-3a9c-4842-ae7b-3e3a3897965b" providerId="ADAL" clId="{357FB09E-1A97-4E5F-8FB5-EBE69D77986F}" dt="2022-08-29T01:44:33.733" v="4109" actId="255"/>
          <ac:spMkLst>
            <pc:docMk/>
            <pc:sldMk cId="3269960524" sldId="840"/>
            <ac:spMk id="32" creationId="{343BC3CF-6117-4B17-A2A8-3B1626183473}"/>
          </ac:spMkLst>
        </pc:spChg>
        <pc:spChg chg="mod">
          <ac:chgData name="JUAN GOMEZ" userId="9cd4d2e2-3a9c-4842-ae7b-3e3a3897965b" providerId="ADAL" clId="{357FB09E-1A97-4E5F-8FB5-EBE69D77986F}" dt="2022-08-29T14:57:06.402" v="6618" actId="207"/>
          <ac:spMkLst>
            <pc:docMk/>
            <pc:sldMk cId="3269960524" sldId="840"/>
            <ac:spMk id="33" creationId="{BC023338-EDCF-4E51-AC5D-4877DC69AE90}"/>
          </ac:spMkLst>
        </pc:spChg>
        <pc:spChg chg="mod">
          <ac:chgData name="JUAN GOMEZ" userId="9cd4d2e2-3a9c-4842-ae7b-3e3a3897965b" providerId="ADAL" clId="{357FB09E-1A97-4E5F-8FB5-EBE69D77986F}" dt="2022-08-29T14:57:06.402" v="6618" actId="207"/>
          <ac:spMkLst>
            <pc:docMk/>
            <pc:sldMk cId="3269960524" sldId="840"/>
            <ac:spMk id="34" creationId="{A74506A5-0E50-4E3D-BA0A-16845B989C61}"/>
          </ac:spMkLst>
        </pc:spChg>
        <pc:spChg chg="mod">
          <ac:chgData name="JUAN GOMEZ" userId="9cd4d2e2-3a9c-4842-ae7b-3e3a3897965b" providerId="ADAL" clId="{357FB09E-1A97-4E5F-8FB5-EBE69D77986F}" dt="2022-08-29T01:44:33.733" v="4109" actId="255"/>
          <ac:spMkLst>
            <pc:docMk/>
            <pc:sldMk cId="3269960524" sldId="840"/>
            <ac:spMk id="35" creationId="{A42E63E9-4F6A-4A6E-B39D-22CA426DE103}"/>
          </ac:spMkLst>
        </pc:spChg>
        <pc:spChg chg="mod">
          <ac:chgData name="JUAN GOMEZ" userId="9cd4d2e2-3a9c-4842-ae7b-3e3a3897965b" providerId="ADAL" clId="{357FB09E-1A97-4E5F-8FB5-EBE69D77986F}" dt="2022-08-29T01:44:33.733" v="4109" actId="255"/>
          <ac:spMkLst>
            <pc:docMk/>
            <pc:sldMk cId="3269960524" sldId="840"/>
            <ac:spMk id="36" creationId="{F7788E51-5879-4F5E-A8F0-0B0ED78426A7}"/>
          </ac:spMkLst>
        </pc:spChg>
        <pc:spChg chg="mod">
          <ac:chgData name="JUAN GOMEZ" userId="9cd4d2e2-3a9c-4842-ae7b-3e3a3897965b" providerId="ADAL" clId="{357FB09E-1A97-4E5F-8FB5-EBE69D77986F}" dt="2022-08-29T01:44:33.733" v="4109" actId="255"/>
          <ac:spMkLst>
            <pc:docMk/>
            <pc:sldMk cId="3269960524" sldId="840"/>
            <ac:spMk id="37" creationId="{31A33A8D-3126-4F16-93BB-2F69F4447D7E}"/>
          </ac:spMkLst>
        </pc:spChg>
        <pc:graphicFrameChg chg="mod modGraphic">
          <ac:chgData name="JUAN GOMEZ" userId="9cd4d2e2-3a9c-4842-ae7b-3e3a3897965b" providerId="ADAL" clId="{357FB09E-1A97-4E5F-8FB5-EBE69D77986F}" dt="2022-08-29T00:12:24.780" v="4106" actId="6549"/>
          <ac:graphicFrameMkLst>
            <pc:docMk/>
            <pc:sldMk cId="3269960524" sldId="840"/>
            <ac:graphicFrameMk id="9" creationId="{E2C72ABD-AE9A-4844-A96A-77103362B165}"/>
          </ac:graphicFrameMkLst>
        </pc:graphicFrameChg>
        <pc:picChg chg="add mod">
          <ac:chgData name="JUAN GOMEZ" userId="9cd4d2e2-3a9c-4842-ae7b-3e3a3897965b" providerId="ADAL" clId="{357FB09E-1A97-4E5F-8FB5-EBE69D77986F}" dt="2022-08-28T18:30:16.514" v="2305"/>
          <ac:picMkLst>
            <pc:docMk/>
            <pc:sldMk cId="3269960524" sldId="840"/>
            <ac:picMk id="3" creationId="{87785384-1D93-F205-D539-8FC47291763F}"/>
          </ac:picMkLst>
        </pc:picChg>
        <pc:picChg chg="add del mod">
          <ac:chgData name="JUAN GOMEZ" userId="9cd4d2e2-3a9c-4842-ae7b-3e3a3897965b" providerId="ADAL" clId="{357FB09E-1A97-4E5F-8FB5-EBE69D77986F}" dt="2022-08-29T05:11:44.813" v="5840" actId="478"/>
          <ac:picMkLst>
            <pc:docMk/>
            <pc:sldMk cId="3269960524" sldId="840"/>
            <ac:picMk id="5" creationId="{6DC9EE7A-72F1-0D42-F978-89EFCEF883AF}"/>
          </ac:picMkLst>
        </pc:picChg>
      </pc:sldChg>
      <pc:sldChg chg="addSp delSp modSp add mod modTransition">
        <pc:chgData name="JUAN GOMEZ" userId="9cd4d2e2-3a9c-4842-ae7b-3e3a3897965b" providerId="ADAL" clId="{357FB09E-1A97-4E5F-8FB5-EBE69D77986F}" dt="2022-08-31T16:43:24.707" v="7879"/>
        <pc:sldMkLst>
          <pc:docMk/>
          <pc:sldMk cId="978821931" sldId="845"/>
        </pc:sldMkLst>
        <pc:spChg chg="add mod">
          <ac:chgData name="JUAN GOMEZ" userId="9cd4d2e2-3a9c-4842-ae7b-3e3a3897965b" providerId="ADAL" clId="{357FB09E-1A97-4E5F-8FB5-EBE69D77986F}" dt="2022-08-29T05:11:26.738" v="5829" actId="121"/>
          <ac:spMkLst>
            <pc:docMk/>
            <pc:sldMk cId="978821931" sldId="845"/>
            <ac:spMk id="3" creationId="{7DC98538-B503-9693-38BD-52DF0C52A9FF}"/>
          </ac:spMkLst>
        </pc:spChg>
        <pc:spChg chg="add mod">
          <ac:chgData name="JUAN GOMEZ" userId="9cd4d2e2-3a9c-4842-ae7b-3e3a3897965b" providerId="ADAL" clId="{357FB09E-1A97-4E5F-8FB5-EBE69D77986F}" dt="2022-08-28T21:36:29.426" v="3767" actId="255"/>
          <ac:spMkLst>
            <pc:docMk/>
            <pc:sldMk cId="978821931" sldId="845"/>
            <ac:spMk id="4" creationId="{DF8CE8E0-FC73-E9B4-1814-6BA789B695E8}"/>
          </ac:spMkLst>
        </pc:spChg>
        <pc:spChg chg="mod">
          <ac:chgData name="JUAN GOMEZ" userId="9cd4d2e2-3a9c-4842-ae7b-3e3a3897965b" providerId="ADAL" clId="{357FB09E-1A97-4E5F-8FB5-EBE69D77986F}" dt="2022-08-28T18:33:08.365" v="2462" actId="790"/>
          <ac:spMkLst>
            <pc:docMk/>
            <pc:sldMk cId="978821931" sldId="845"/>
            <ac:spMk id="18" creationId="{5F88B91B-E940-46F1-86D6-6C637C365807}"/>
          </ac:spMkLst>
        </pc:spChg>
        <pc:spChg chg="del">
          <ac:chgData name="JUAN GOMEZ" userId="9cd4d2e2-3a9c-4842-ae7b-3e3a3897965b" providerId="ADAL" clId="{357FB09E-1A97-4E5F-8FB5-EBE69D77986F}" dt="2022-08-29T05:10:56.925" v="5823" actId="478"/>
          <ac:spMkLst>
            <pc:docMk/>
            <pc:sldMk cId="978821931" sldId="845"/>
            <ac:spMk id="19" creationId="{5D5664EC-5926-4720-9AD3-C3DFA2C63443}"/>
          </ac:spMkLst>
        </pc:spChg>
        <pc:spChg chg="del">
          <ac:chgData name="JUAN GOMEZ" userId="9cd4d2e2-3a9c-4842-ae7b-3e3a3897965b" providerId="ADAL" clId="{357FB09E-1A97-4E5F-8FB5-EBE69D77986F}" dt="2022-08-28T17:12:42.497" v="980" actId="478"/>
          <ac:spMkLst>
            <pc:docMk/>
            <pc:sldMk cId="978821931" sldId="845"/>
            <ac:spMk id="23" creationId="{E156B7E8-BF1B-4540-A35A-06AC7E733966}"/>
          </ac:spMkLst>
        </pc:spChg>
        <pc:spChg chg="del">
          <ac:chgData name="JUAN GOMEZ" userId="9cd4d2e2-3a9c-4842-ae7b-3e3a3897965b" providerId="ADAL" clId="{357FB09E-1A97-4E5F-8FB5-EBE69D77986F}" dt="2022-08-28T17:12:41.673" v="979" actId="478"/>
          <ac:spMkLst>
            <pc:docMk/>
            <pc:sldMk cId="978821931" sldId="845"/>
            <ac:spMk id="26" creationId="{CF335602-4A35-4F37-9C0E-10A5AC457409}"/>
          </ac:spMkLst>
        </pc:spChg>
        <pc:spChg chg="del">
          <ac:chgData name="JUAN GOMEZ" userId="9cd4d2e2-3a9c-4842-ae7b-3e3a3897965b" providerId="ADAL" clId="{357FB09E-1A97-4E5F-8FB5-EBE69D77986F}" dt="2022-08-28T17:12:39.698" v="978" actId="478"/>
          <ac:spMkLst>
            <pc:docMk/>
            <pc:sldMk cId="978821931" sldId="845"/>
            <ac:spMk id="28" creationId="{8BA964A1-18DD-4957-BC40-4DCDD10F7408}"/>
          </ac:spMkLst>
        </pc:spChg>
        <pc:spChg chg="del mod">
          <ac:chgData name="JUAN GOMEZ" userId="9cd4d2e2-3a9c-4842-ae7b-3e3a3897965b" providerId="ADAL" clId="{357FB09E-1A97-4E5F-8FB5-EBE69D77986F}" dt="2022-08-28T17:47:31.547" v="1353" actId="478"/>
          <ac:spMkLst>
            <pc:docMk/>
            <pc:sldMk cId="978821931" sldId="845"/>
            <ac:spMk id="31" creationId="{13B5676D-09A5-4E11-AF31-107868E998ED}"/>
          </ac:spMkLst>
        </pc:spChg>
        <pc:spChg chg="mod">
          <ac:chgData name="JUAN GOMEZ" userId="9cd4d2e2-3a9c-4842-ae7b-3e3a3897965b" providerId="ADAL" clId="{357FB09E-1A97-4E5F-8FB5-EBE69D77986F}" dt="2022-08-29T01:44:06.159" v="4107" actId="255"/>
          <ac:spMkLst>
            <pc:docMk/>
            <pc:sldMk cId="978821931" sldId="845"/>
            <ac:spMk id="51" creationId="{5420BFB7-B78D-41BC-858F-8E9C1A793825}"/>
          </ac:spMkLst>
        </pc:spChg>
        <pc:spChg chg="mod">
          <ac:chgData name="JUAN GOMEZ" userId="9cd4d2e2-3a9c-4842-ae7b-3e3a3897965b" providerId="ADAL" clId="{357FB09E-1A97-4E5F-8FB5-EBE69D77986F}" dt="2022-08-29T01:44:06.159" v="4107" actId="255"/>
          <ac:spMkLst>
            <pc:docMk/>
            <pc:sldMk cId="978821931" sldId="845"/>
            <ac:spMk id="52" creationId="{E6DAAA34-CFED-4BBA-AADE-8BB24082266C}"/>
          </ac:spMkLst>
        </pc:spChg>
        <pc:spChg chg="mod">
          <ac:chgData name="JUAN GOMEZ" userId="9cd4d2e2-3a9c-4842-ae7b-3e3a3897965b" providerId="ADAL" clId="{357FB09E-1A97-4E5F-8FB5-EBE69D77986F}" dt="2022-08-29T01:44:06.159" v="4107" actId="255"/>
          <ac:spMkLst>
            <pc:docMk/>
            <pc:sldMk cId="978821931" sldId="845"/>
            <ac:spMk id="53" creationId="{5360CED0-1359-41EF-B499-22BCFD82FDDA}"/>
          </ac:spMkLst>
        </pc:spChg>
        <pc:spChg chg="mod">
          <ac:chgData name="JUAN GOMEZ" userId="9cd4d2e2-3a9c-4842-ae7b-3e3a3897965b" providerId="ADAL" clId="{357FB09E-1A97-4E5F-8FB5-EBE69D77986F}" dt="2022-08-29T01:44:06.159" v="4107" actId="255"/>
          <ac:spMkLst>
            <pc:docMk/>
            <pc:sldMk cId="978821931" sldId="845"/>
            <ac:spMk id="54" creationId="{77FA1396-C3E0-4F25-A0F9-294446B3EAAC}"/>
          </ac:spMkLst>
        </pc:spChg>
        <pc:spChg chg="mod">
          <ac:chgData name="JUAN GOMEZ" userId="9cd4d2e2-3a9c-4842-ae7b-3e3a3897965b" providerId="ADAL" clId="{357FB09E-1A97-4E5F-8FB5-EBE69D77986F}" dt="2022-08-28T21:36:29.426" v="3767" actId="255"/>
          <ac:spMkLst>
            <pc:docMk/>
            <pc:sldMk cId="978821931" sldId="845"/>
            <ac:spMk id="55" creationId="{0783397D-5CC4-49F0-8A70-D3877EC239F1}"/>
          </ac:spMkLst>
        </pc:spChg>
        <pc:spChg chg="mod">
          <ac:chgData name="JUAN GOMEZ" userId="9cd4d2e2-3a9c-4842-ae7b-3e3a3897965b" providerId="ADAL" clId="{357FB09E-1A97-4E5F-8FB5-EBE69D77986F}" dt="2022-08-28T21:36:29.426" v="3767" actId="255"/>
          <ac:spMkLst>
            <pc:docMk/>
            <pc:sldMk cId="978821931" sldId="845"/>
            <ac:spMk id="56" creationId="{40F83968-4057-4FE1-912B-4186370D4B10}"/>
          </ac:spMkLst>
        </pc:spChg>
        <pc:spChg chg="mod">
          <ac:chgData name="JUAN GOMEZ" userId="9cd4d2e2-3a9c-4842-ae7b-3e3a3897965b" providerId="ADAL" clId="{357FB09E-1A97-4E5F-8FB5-EBE69D77986F}" dt="2022-08-28T21:36:29.426" v="3767" actId="255"/>
          <ac:spMkLst>
            <pc:docMk/>
            <pc:sldMk cId="978821931" sldId="845"/>
            <ac:spMk id="57" creationId="{BABC3765-76E0-4A1B-B8DC-E02CF9224111}"/>
          </ac:spMkLst>
        </pc:spChg>
        <pc:graphicFrameChg chg="mod modGraphic">
          <ac:chgData name="JUAN GOMEZ" userId="9cd4d2e2-3a9c-4842-ae7b-3e3a3897965b" providerId="ADAL" clId="{357FB09E-1A97-4E5F-8FB5-EBE69D77986F}" dt="2022-08-29T00:12:09.761" v="4095" actId="20577"/>
          <ac:graphicFrameMkLst>
            <pc:docMk/>
            <pc:sldMk cId="978821931" sldId="845"/>
            <ac:graphicFrameMk id="9" creationId="{E2C72ABD-AE9A-4844-A96A-77103362B165}"/>
          </ac:graphicFrameMkLst>
        </pc:graphicFrameChg>
        <pc:picChg chg="add mod">
          <ac:chgData name="JUAN GOMEZ" userId="9cd4d2e2-3a9c-4842-ae7b-3e3a3897965b" providerId="ADAL" clId="{357FB09E-1A97-4E5F-8FB5-EBE69D77986F}" dt="2022-08-28T17:46:38.170" v="1321"/>
          <ac:picMkLst>
            <pc:docMk/>
            <pc:sldMk cId="978821931" sldId="845"/>
            <ac:picMk id="2" creationId="{DC947F52-1A71-70E1-B3D4-72572035FCAA}"/>
          </ac:picMkLst>
        </pc:picChg>
        <pc:picChg chg="del">
          <ac:chgData name="JUAN GOMEZ" userId="9cd4d2e2-3a9c-4842-ae7b-3e3a3897965b" providerId="ADAL" clId="{357FB09E-1A97-4E5F-8FB5-EBE69D77986F}" dt="2022-08-29T05:10:56.925" v="5823" actId="478"/>
          <ac:picMkLst>
            <pc:docMk/>
            <pc:sldMk cId="978821931" sldId="845"/>
            <ac:picMk id="20" creationId="{D55AED00-C33A-4E22-8B59-1335192E784B}"/>
          </ac:picMkLst>
        </pc:picChg>
      </pc:sldChg>
      <pc:sldChg chg="addSp delSp modSp add mod modTransition">
        <pc:chgData name="JUAN GOMEZ" userId="9cd4d2e2-3a9c-4842-ae7b-3e3a3897965b" providerId="ADAL" clId="{357FB09E-1A97-4E5F-8FB5-EBE69D77986F}" dt="2022-08-31T16:50:07.602" v="7974" actId="121"/>
        <pc:sldMkLst>
          <pc:docMk/>
          <pc:sldMk cId="1590578578" sldId="852"/>
        </pc:sldMkLst>
        <pc:spChg chg="del">
          <ac:chgData name="JUAN GOMEZ" userId="9cd4d2e2-3a9c-4842-ae7b-3e3a3897965b" providerId="ADAL" clId="{357FB09E-1A97-4E5F-8FB5-EBE69D77986F}" dt="2022-08-28T17:41:33.582" v="1241" actId="478"/>
          <ac:spMkLst>
            <pc:docMk/>
            <pc:sldMk cId="1590578578" sldId="852"/>
            <ac:spMk id="7" creationId="{2DED6339-5CC1-4F43-BCA5-9AD7D654E2AD}"/>
          </ac:spMkLst>
        </pc:spChg>
        <pc:spChg chg="mod">
          <ac:chgData name="JUAN GOMEZ" userId="9cd4d2e2-3a9c-4842-ae7b-3e3a3897965b" providerId="ADAL" clId="{357FB09E-1A97-4E5F-8FB5-EBE69D77986F}" dt="2022-08-29T00:11:12.505" v="4058" actId="1036"/>
          <ac:spMkLst>
            <pc:docMk/>
            <pc:sldMk cId="1590578578" sldId="852"/>
            <ac:spMk id="14" creationId="{CDB40179-977B-427D-B87B-227C3C419B6A}"/>
          </ac:spMkLst>
        </pc:spChg>
        <pc:spChg chg="mod">
          <ac:chgData name="JUAN GOMEZ" userId="9cd4d2e2-3a9c-4842-ae7b-3e3a3897965b" providerId="ADAL" clId="{357FB09E-1A97-4E5F-8FB5-EBE69D77986F}" dt="2022-08-29T02:15:02.467" v="4308" actId="1035"/>
          <ac:spMkLst>
            <pc:docMk/>
            <pc:sldMk cId="1590578578" sldId="852"/>
            <ac:spMk id="16" creationId="{1118D9CB-EE60-42C0-9A5C-B58812699474}"/>
          </ac:spMkLst>
        </pc:spChg>
        <pc:spChg chg="mod">
          <ac:chgData name="JUAN GOMEZ" userId="9cd4d2e2-3a9c-4842-ae7b-3e3a3897965b" providerId="ADAL" clId="{357FB09E-1A97-4E5F-8FB5-EBE69D77986F}" dt="2022-08-29T02:15:24.569" v="4334" actId="6549"/>
          <ac:spMkLst>
            <pc:docMk/>
            <pc:sldMk cId="1590578578" sldId="852"/>
            <ac:spMk id="20" creationId="{17779CFB-7863-4D68-8E6A-A9A8EA5B0461}"/>
          </ac:spMkLst>
        </pc:spChg>
        <pc:spChg chg="del mod">
          <ac:chgData name="JUAN GOMEZ" userId="9cd4d2e2-3a9c-4842-ae7b-3e3a3897965b" providerId="ADAL" clId="{357FB09E-1A97-4E5F-8FB5-EBE69D77986F}" dt="2022-08-29T00:10:58.713" v="4046" actId="478"/>
          <ac:spMkLst>
            <pc:docMk/>
            <pc:sldMk cId="1590578578" sldId="852"/>
            <ac:spMk id="21" creationId="{D34A91CC-411B-4D13-94EE-C9F2116BCFCA}"/>
          </ac:spMkLst>
        </pc:spChg>
        <pc:spChg chg="mod">
          <ac:chgData name="JUAN GOMEZ" userId="9cd4d2e2-3a9c-4842-ae7b-3e3a3897965b" providerId="ADAL" clId="{357FB09E-1A97-4E5F-8FB5-EBE69D77986F}" dt="2022-08-29T00:11:12.505" v="4058" actId="1036"/>
          <ac:spMkLst>
            <pc:docMk/>
            <pc:sldMk cId="1590578578" sldId="852"/>
            <ac:spMk id="22" creationId="{E9025419-18A1-41CD-AE08-11FCE04D53C5}"/>
          </ac:spMkLst>
        </pc:spChg>
        <pc:spChg chg="del">
          <ac:chgData name="JUAN GOMEZ" userId="9cd4d2e2-3a9c-4842-ae7b-3e3a3897965b" providerId="ADAL" clId="{357FB09E-1A97-4E5F-8FB5-EBE69D77986F}" dt="2022-08-28T17:12:36.716" v="977" actId="478"/>
          <ac:spMkLst>
            <pc:docMk/>
            <pc:sldMk cId="1590578578" sldId="852"/>
            <ac:spMk id="23" creationId="{E156B7E8-BF1B-4540-A35A-06AC7E733966}"/>
          </ac:spMkLst>
        </pc:spChg>
        <pc:spChg chg="mod">
          <ac:chgData name="JUAN GOMEZ" userId="9cd4d2e2-3a9c-4842-ae7b-3e3a3897965b" providerId="ADAL" clId="{357FB09E-1A97-4E5F-8FB5-EBE69D77986F}" dt="2022-08-29T00:11:12.505" v="4058" actId="1036"/>
          <ac:spMkLst>
            <pc:docMk/>
            <pc:sldMk cId="1590578578" sldId="852"/>
            <ac:spMk id="24" creationId="{790F3821-1CE6-433C-808A-7BA893429491}"/>
          </ac:spMkLst>
        </pc:spChg>
        <pc:spChg chg="mod">
          <ac:chgData name="JUAN GOMEZ" userId="9cd4d2e2-3a9c-4842-ae7b-3e3a3897965b" providerId="ADAL" clId="{357FB09E-1A97-4E5F-8FB5-EBE69D77986F}" dt="2022-08-29T02:14:50.503" v="4305" actId="1035"/>
          <ac:spMkLst>
            <pc:docMk/>
            <pc:sldMk cId="1590578578" sldId="852"/>
            <ac:spMk id="25" creationId="{9293F6C4-18B1-485F-8C36-143EE7E6D61C}"/>
          </ac:spMkLst>
        </pc:spChg>
        <pc:spChg chg="del">
          <ac:chgData name="JUAN GOMEZ" userId="9cd4d2e2-3a9c-4842-ae7b-3e3a3897965b" providerId="ADAL" clId="{357FB09E-1A97-4E5F-8FB5-EBE69D77986F}" dt="2022-08-28T17:12:34.844" v="975" actId="478"/>
          <ac:spMkLst>
            <pc:docMk/>
            <pc:sldMk cId="1590578578" sldId="852"/>
            <ac:spMk id="26" creationId="{CF335602-4A35-4F37-9C0E-10A5AC457409}"/>
          </ac:spMkLst>
        </pc:spChg>
        <pc:spChg chg="mod">
          <ac:chgData name="JUAN GOMEZ" userId="9cd4d2e2-3a9c-4842-ae7b-3e3a3897965b" providerId="ADAL" clId="{357FB09E-1A97-4E5F-8FB5-EBE69D77986F}" dt="2022-08-29T02:14:50.503" v="4305" actId="1035"/>
          <ac:spMkLst>
            <pc:docMk/>
            <pc:sldMk cId="1590578578" sldId="852"/>
            <ac:spMk id="27" creationId="{F334105A-F5A6-48CE-8C24-6739007A9A4D}"/>
          </ac:spMkLst>
        </pc:spChg>
        <pc:spChg chg="del">
          <ac:chgData name="JUAN GOMEZ" userId="9cd4d2e2-3a9c-4842-ae7b-3e3a3897965b" providerId="ADAL" clId="{357FB09E-1A97-4E5F-8FB5-EBE69D77986F}" dt="2022-08-28T17:12:35.788" v="976" actId="478"/>
          <ac:spMkLst>
            <pc:docMk/>
            <pc:sldMk cId="1590578578" sldId="852"/>
            <ac:spMk id="28" creationId="{8BA964A1-18DD-4957-BC40-4DCDD10F7408}"/>
          </ac:spMkLst>
        </pc:spChg>
        <pc:spChg chg="mod">
          <ac:chgData name="JUAN GOMEZ" userId="9cd4d2e2-3a9c-4842-ae7b-3e3a3897965b" providerId="ADAL" clId="{357FB09E-1A97-4E5F-8FB5-EBE69D77986F}" dt="2022-08-29T00:11:12.505" v="4058" actId="1036"/>
          <ac:spMkLst>
            <pc:docMk/>
            <pc:sldMk cId="1590578578" sldId="852"/>
            <ac:spMk id="29" creationId="{D5EAE138-F785-4D29-A525-FFACEF67121A}"/>
          </ac:spMkLst>
        </pc:spChg>
        <pc:spChg chg="mod">
          <ac:chgData name="JUAN GOMEZ" userId="9cd4d2e2-3a9c-4842-ae7b-3e3a3897965b" providerId="ADAL" clId="{357FB09E-1A97-4E5F-8FB5-EBE69D77986F}" dt="2022-08-29T00:11:12.505" v="4058" actId="1036"/>
          <ac:spMkLst>
            <pc:docMk/>
            <pc:sldMk cId="1590578578" sldId="852"/>
            <ac:spMk id="30" creationId="{367BF5BE-CFD6-4C99-B8A6-52E65F92B1C5}"/>
          </ac:spMkLst>
        </pc:spChg>
        <pc:spChg chg="mod">
          <ac:chgData name="JUAN GOMEZ" userId="9cd4d2e2-3a9c-4842-ae7b-3e3a3897965b" providerId="ADAL" clId="{357FB09E-1A97-4E5F-8FB5-EBE69D77986F}" dt="2022-08-31T16:50:07.602" v="7974" actId="121"/>
          <ac:spMkLst>
            <pc:docMk/>
            <pc:sldMk cId="1590578578" sldId="852"/>
            <ac:spMk id="31" creationId="{13B5676D-09A5-4E11-AF31-107868E998ED}"/>
          </ac:spMkLst>
        </pc:spChg>
        <pc:spChg chg="mod">
          <ac:chgData name="JUAN GOMEZ" userId="9cd4d2e2-3a9c-4842-ae7b-3e3a3897965b" providerId="ADAL" clId="{357FB09E-1A97-4E5F-8FB5-EBE69D77986F}" dt="2022-08-29T00:11:12.505" v="4058" actId="1036"/>
          <ac:spMkLst>
            <pc:docMk/>
            <pc:sldMk cId="1590578578" sldId="852"/>
            <ac:spMk id="32" creationId="{4C7EBCEA-88AF-4264-ADE3-FB4330168284}"/>
          </ac:spMkLst>
        </pc:spChg>
        <pc:spChg chg="del">
          <ac:chgData name="JUAN GOMEZ" userId="9cd4d2e2-3a9c-4842-ae7b-3e3a3897965b" providerId="ADAL" clId="{357FB09E-1A97-4E5F-8FB5-EBE69D77986F}" dt="2022-08-28T17:41:35.995" v="1242" actId="478"/>
          <ac:spMkLst>
            <pc:docMk/>
            <pc:sldMk cId="1590578578" sldId="852"/>
            <ac:spMk id="33" creationId="{BFCAC9D2-A824-46C2-820A-B4E7F6CE51FB}"/>
          </ac:spMkLst>
        </pc:spChg>
        <pc:spChg chg="del">
          <ac:chgData name="JUAN GOMEZ" userId="9cd4d2e2-3a9c-4842-ae7b-3e3a3897965b" providerId="ADAL" clId="{357FB09E-1A97-4E5F-8FB5-EBE69D77986F}" dt="2022-08-28T17:41:38.979" v="1243" actId="478"/>
          <ac:spMkLst>
            <pc:docMk/>
            <pc:sldMk cId="1590578578" sldId="852"/>
            <ac:spMk id="34" creationId="{CD3BB6FF-8E01-4576-A07D-25687582D3EE}"/>
          </ac:spMkLst>
        </pc:spChg>
        <pc:spChg chg="mod">
          <ac:chgData name="JUAN GOMEZ" userId="9cd4d2e2-3a9c-4842-ae7b-3e3a3897965b" providerId="ADAL" clId="{357FB09E-1A97-4E5F-8FB5-EBE69D77986F}" dt="2022-08-29T00:11:12.505" v="4058" actId="1036"/>
          <ac:spMkLst>
            <pc:docMk/>
            <pc:sldMk cId="1590578578" sldId="852"/>
            <ac:spMk id="35" creationId="{5FDE0C86-E34F-4D67-A8F4-EF74E2965019}"/>
          </ac:spMkLst>
        </pc:spChg>
        <pc:spChg chg="del">
          <ac:chgData name="JUAN GOMEZ" userId="9cd4d2e2-3a9c-4842-ae7b-3e3a3897965b" providerId="ADAL" clId="{357FB09E-1A97-4E5F-8FB5-EBE69D77986F}" dt="2022-08-28T17:41:42.246" v="1244" actId="478"/>
          <ac:spMkLst>
            <pc:docMk/>
            <pc:sldMk cId="1590578578" sldId="852"/>
            <ac:spMk id="36" creationId="{D18D9E56-8FF9-4059-AA2F-B0878B14D3C5}"/>
          </ac:spMkLst>
        </pc:spChg>
        <pc:spChg chg="mod">
          <ac:chgData name="JUAN GOMEZ" userId="9cd4d2e2-3a9c-4842-ae7b-3e3a3897965b" providerId="ADAL" clId="{357FB09E-1A97-4E5F-8FB5-EBE69D77986F}" dt="2022-08-29T00:11:12.505" v="4058" actId="1036"/>
          <ac:spMkLst>
            <pc:docMk/>
            <pc:sldMk cId="1590578578" sldId="852"/>
            <ac:spMk id="37" creationId="{B3D5D1EE-76F6-4AB5-A8CD-A14E9B1FDA87}"/>
          </ac:spMkLst>
        </pc:spChg>
        <pc:spChg chg="mod">
          <ac:chgData name="JUAN GOMEZ" userId="9cd4d2e2-3a9c-4842-ae7b-3e3a3897965b" providerId="ADAL" clId="{357FB09E-1A97-4E5F-8FB5-EBE69D77986F}" dt="2022-08-29T00:11:12.505" v="4058" actId="1036"/>
          <ac:spMkLst>
            <pc:docMk/>
            <pc:sldMk cId="1590578578" sldId="852"/>
            <ac:spMk id="38" creationId="{454495EA-652C-4EB6-B37D-8083BBB3634F}"/>
          </ac:spMkLst>
        </pc:spChg>
        <pc:spChg chg="mod">
          <ac:chgData name="JUAN GOMEZ" userId="9cd4d2e2-3a9c-4842-ae7b-3e3a3897965b" providerId="ADAL" clId="{357FB09E-1A97-4E5F-8FB5-EBE69D77986F}" dt="2022-08-29T00:11:12.505" v="4058" actId="1036"/>
          <ac:spMkLst>
            <pc:docMk/>
            <pc:sldMk cId="1590578578" sldId="852"/>
            <ac:spMk id="39" creationId="{983FEC12-8C3F-4F91-ADC9-9DEFE0B56BF8}"/>
          </ac:spMkLst>
        </pc:spChg>
        <pc:spChg chg="del">
          <ac:chgData name="JUAN GOMEZ" userId="9cd4d2e2-3a9c-4842-ae7b-3e3a3897965b" providerId="ADAL" clId="{357FB09E-1A97-4E5F-8FB5-EBE69D77986F}" dt="2022-08-28T17:41:44.117" v="1245" actId="478"/>
          <ac:spMkLst>
            <pc:docMk/>
            <pc:sldMk cId="1590578578" sldId="852"/>
            <ac:spMk id="40" creationId="{CCE8FD01-0D11-480F-8E0C-D049AF0B3776}"/>
          </ac:spMkLst>
        </pc:spChg>
        <pc:spChg chg="del">
          <ac:chgData name="JUAN GOMEZ" userId="9cd4d2e2-3a9c-4842-ae7b-3e3a3897965b" providerId="ADAL" clId="{357FB09E-1A97-4E5F-8FB5-EBE69D77986F}" dt="2022-08-28T17:41:47.005" v="1246" actId="478"/>
          <ac:spMkLst>
            <pc:docMk/>
            <pc:sldMk cId="1590578578" sldId="852"/>
            <ac:spMk id="42" creationId="{A41F2E1A-E586-4C1B-B42F-7B3D1EF09317}"/>
          </ac:spMkLst>
        </pc:spChg>
        <pc:picChg chg="add mod">
          <ac:chgData name="JUAN GOMEZ" userId="9cd4d2e2-3a9c-4842-ae7b-3e3a3897965b" providerId="ADAL" clId="{357FB09E-1A97-4E5F-8FB5-EBE69D77986F}" dt="2022-08-28T17:16:44.902" v="1116"/>
          <ac:picMkLst>
            <pc:docMk/>
            <pc:sldMk cId="1590578578" sldId="852"/>
            <ac:picMk id="2" creationId="{05C4B266-341C-725E-C7A7-9958A127ABEA}"/>
          </ac:picMkLst>
        </pc:picChg>
        <pc:picChg chg="mod">
          <ac:chgData name="JUAN GOMEZ" userId="9cd4d2e2-3a9c-4842-ae7b-3e3a3897965b" providerId="ADAL" clId="{357FB09E-1A97-4E5F-8FB5-EBE69D77986F}" dt="2022-08-29T00:11:12.505" v="4058" actId="1036"/>
          <ac:picMkLst>
            <pc:docMk/>
            <pc:sldMk cId="1590578578" sldId="852"/>
            <ac:picMk id="41" creationId="{A9AB51D4-4B27-4281-B7F5-1E3C2F5C6121}"/>
          </ac:picMkLst>
        </pc:picChg>
      </pc:sldChg>
      <pc:sldChg chg="addSp delSp modSp add del mod ord">
        <pc:chgData name="JUAN GOMEZ" userId="9cd4d2e2-3a9c-4842-ae7b-3e3a3897965b" providerId="ADAL" clId="{357FB09E-1A97-4E5F-8FB5-EBE69D77986F}" dt="2022-08-30T13:54:29.836" v="6690" actId="47"/>
        <pc:sldMkLst>
          <pc:docMk/>
          <pc:sldMk cId="423807473" sldId="883"/>
        </pc:sldMkLst>
        <pc:spChg chg="del">
          <ac:chgData name="JUAN GOMEZ" userId="9cd4d2e2-3a9c-4842-ae7b-3e3a3897965b" providerId="ADAL" clId="{357FB09E-1A97-4E5F-8FB5-EBE69D77986F}" dt="2022-08-29T02:36:06.987" v="4509" actId="478"/>
          <ac:spMkLst>
            <pc:docMk/>
            <pc:sldMk cId="423807473" sldId="883"/>
            <ac:spMk id="4" creationId="{E09D30BA-2425-4BBC-8AF1-20D5F3C3DC31}"/>
          </ac:spMkLst>
        </pc:spChg>
        <pc:spChg chg="del">
          <ac:chgData name="JUAN GOMEZ" userId="9cd4d2e2-3a9c-4842-ae7b-3e3a3897965b" providerId="ADAL" clId="{357FB09E-1A97-4E5F-8FB5-EBE69D77986F}" dt="2022-08-29T02:45:59.555" v="4705" actId="478"/>
          <ac:spMkLst>
            <pc:docMk/>
            <pc:sldMk cId="423807473" sldId="883"/>
            <ac:spMk id="5" creationId="{2C2B5A7A-91E4-491A-9E77-0FFB7A2380C4}"/>
          </ac:spMkLst>
        </pc:spChg>
        <pc:spChg chg="del">
          <ac:chgData name="JUAN GOMEZ" userId="9cd4d2e2-3a9c-4842-ae7b-3e3a3897965b" providerId="ADAL" clId="{357FB09E-1A97-4E5F-8FB5-EBE69D77986F}" dt="2022-08-29T02:36:05.433" v="4507" actId="478"/>
          <ac:spMkLst>
            <pc:docMk/>
            <pc:sldMk cId="423807473" sldId="883"/>
            <ac:spMk id="6" creationId="{DCACA9B0-8CB6-47E0-8390-C7B7CD2734A3}"/>
          </ac:spMkLst>
        </pc:spChg>
        <pc:spChg chg="del">
          <ac:chgData name="JUAN GOMEZ" userId="9cd4d2e2-3a9c-4842-ae7b-3e3a3897965b" providerId="ADAL" clId="{357FB09E-1A97-4E5F-8FB5-EBE69D77986F}" dt="2022-08-29T02:36:06.437" v="4508" actId="478"/>
          <ac:spMkLst>
            <pc:docMk/>
            <pc:sldMk cId="423807473" sldId="883"/>
            <ac:spMk id="7" creationId="{600048C8-F3C3-4A7B-8D4F-259C245D7BD1}"/>
          </ac:spMkLst>
        </pc:spChg>
        <pc:spChg chg="del">
          <ac:chgData name="JUAN GOMEZ" userId="9cd4d2e2-3a9c-4842-ae7b-3e3a3897965b" providerId="ADAL" clId="{357FB09E-1A97-4E5F-8FB5-EBE69D77986F}" dt="2022-08-29T02:43:13.897" v="4518" actId="478"/>
          <ac:spMkLst>
            <pc:docMk/>
            <pc:sldMk cId="423807473" sldId="883"/>
            <ac:spMk id="8" creationId="{DDB3B668-6353-4722-8C5E-8751F72AB022}"/>
          </ac:spMkLst>
        </pc:spChg>
        <pc:spChg chg="add 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9" creationId="{DB7DF2FC-7AA2-6A95-BACA-F53CE6462AFE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0" creationId="{3D182506-5BF5-4D4F-AFA5-A640D1CD754B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1" creationId="{CBE688E1-4953-4237-A1B6-B5EF08711F5B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2" creationId="{B114076C-83A9-4137-A040-CF23E6471058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3" creationId="{821A38C7-C0C7-4357-9C84-9A4939E92498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4" creationId="{6F11823B-1809-485C-9359-AB4027396C3E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5" creationId="{07ACBAC8-9E21-4CB2-8044-72D0F01887A8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6" creationId="{1DDD8787-4658-4C9E-90FD-F6D5B6767D72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7" creationId="{B6F1135F-D851-47E8-BA53-CBBC652362F4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8" creationId="{4916FB4D-55D4-4D03-AEE0-F1BE5E32F8EB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9" creationId="{9A957BE2-94D8-4052-8122-4FFD71F3FB59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20" creationId="{B5D12213-F33A-4140-B54F-A553F5448FF9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21" creationId="{DC5E1CBD-5736-4524-AB36-2A62260CBC02}"/>
          </ac:spMkLst>
        </pc:spChg>
        <pc:spChg chg="add mod">
          <ac:chgData name="JUAN GOMEZ" userId="9cd4d2e2-3a9c-4842-ae7b-3e3a3897965b" providerId="ADAL" clId="{357FB09E-1A97-4E5F-8FB5-EBE69D77986F}" dt="2022-08-30T13:50:52.331" v="6650" actId="1076"/>
          <ac:spMkLst>
            <pc:docMk/>
            <pc:sldMk cId="423807473" sldId="883"/>
            <ac:spMk id="22" creationId="{25F9DD6F-2C9F-51E0-56F1-1BF799CC44FD}"/>
          </ac:spMkLst>
        </pc:spChg>
        <pc:spChg chg="add 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23" creationId="{2003C571-EB0C-6201-4A20-103B8BDBC225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01" creationId="{A0BC392F-CE6B-4A48-BB40-6BE22B6A16A5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05" creationId="{E4C8F364-0E4D-4AEE-B639-510F8E6AD2E0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07" creationId="{C2BA1B20-E387-4F30-B580-AE81737E2099}"/>
          </ac:spMkLst>
        </pc:spChg>
        <pc:spChg chg="del mod">
          <ac:chgData name="JUAN GOMEZ" userId="9cd4d2e2-3a9c-4842-ae7b-3e3a3897965b" providerId="ADAL" clId="{357FB09E-1A97-4E5F-8FB5-EBE69D77986F}" dt="2022-08-30T13:50:46.804" v="6649" actId="478"/>
          <ac:spMkLst>
            <pc:docMk/>
            <pc:sldMk cId="423807473" sldId="883"/>
            <ac:spMk id="109" creationId="{AAFF8253-B09A-4D66-984B-7121B0801C2E}"/>
          </ac:spMkLst>
        </pc:spChg>
        <pc:picChg chg="add mod">
          <ac:chgData name="JUAN GOMEZ" userId="9cd4d2e2-3a9c-4842-ae7b-3e3a3897965b" providerId="ADAL" clId="{357FB09E-1A97-4E5F-8FB5-EBE69D77986F}" dt="2022-08-29T02:43:11.425" v="4517"/>
          <ac:picMkLst>
            <pc:docMk/>
            <pc:sldMk cId="423807473" sldId="883"/>
            <ac:picMk id="2" creationId="{78E748ED-BE30-63A9-7D9F-74F97434A1C3}"/>
          </ac:picMkLst>
        </pc:picChg>
        <pc:picChg chg="del">
          <ac:chgData name="JUAN GOMEZ" userId="9cd4d2e2-3a9c-4842-ae7b-3e3a3897965b" providerId="ADAL" clId="{357FB09E-1A97-4E5F-8FB5-EBE69D77986F}" dt="2022-08-29T02:36:07.999" v="4510" actId="478"/>
          <ac:picMkLst>
            <pc:docMk/>
            <pc:sldMk cId="423807473" sldId="883"/>
            <ac:picMk id="3" creationId="{D3C8C7C4-E3DF-48BF-98D7-A2A51BD484D1}"/>
          </ac:picMkLst>
        </pc:picChg>
      </pc:sldChg>
      <pc:sldChg chg="add del">
        <pc:chgData name="JUAN GOMEZ" userId="9cd4d2e2-3a9c-4842-ae7b-3e3a3897965b" providerId="ADAL" clId="{357FB09E-1A97-4E5F-8FB5-EBE69D77986F}" dt="2022-08-29T02:40:27.782" v="4515" actId="2696"/>
        <pc:sldMkLst>
          <pc:docMk/>
          <pc:sldMk cId="2852558802" sldId="913"/>
        </pc:sldMkLst>
      </pc:sldChg>
      <pc:sldChg chg="addSp delSp modSp add mod modTransition">
        <pc:chgData name="JUAN GOMEZ" userId="9cd4d2e2-3a9c-4842-ae7b-3e3a3897965b" providerId="ADAL" clId="{357FB09E-1A97-4E5F-8FB5-EBE69D77986F}" dt="2022-08-31T16:38:35.134" v="7872"/>
        <pc:sldMkLst>
          <pc:docMk/>
          <pc:sldMk cId="3870064132" sldId="913"/>
        </pc:sldMkLst>
        <pc:spChg chg="add mod">
          <ac:chgData name="JUAN GOMEZ" userId="9cd4d2e2-3a9c-4842-ae7b-3e3a3897965b" providerId="ADAL" clId="{357FB09E-1A97-4E5F-8FB5-EBE69D77986F}" dt="2022-08-29T14:39:43.676" v="6207"/>
          <ac:spMkLst>
            <pc:docMk/>
            <pc:sldMk cId="3870064132" sldId="913"/>
            <ac:spMk id="2" creationId="{9A200A69-6CA4-674B-38AD-5BDE4E3DD08E}"/>
          </ac:spMkLst>
        </pc:spChg>
        <pc:spChg chg="del">
          <ac:chgData name="JUAN GOMEZ" userId="9cd4d2e2-3a9c-4842-ae7b-3e3a3897965b" providerId="ADAL" clId="{357FB09E-1A97-4E5F-8FB5-EBE69D77986F}" dt="2022-08-29T02:51:53.411" v="4781" actId="478"/>
          <ac:spMkLst>
            <pc:docMk/>
            <pc:sldMk cId="3870064132" sldId="913"/>
            <ac:spMk id="2" creationId="{F2572482-1E7D-4EAE-A9C7-65E95E2665AB}"/>
          </ac:spMkLst>
        </pc:spChg>
        <pc:spChg chg="add del mod">
          <ac:chgData name="JUAN GOMEZ" userId="9cd4d2e2-3a9c-4842-ae7b-3e3a3897965b" providerId="ADAL" clId="{357FB09E-1A97-4E5F-8FB5-EBE69D77986F}" dt="2022-08-29T14:39:46.740" v="6208" actId="478"/>
          <ac:spMkLst>
            <pc:docMk/>
            <pc:sldMk cId="3870064132" sldId="913"/>
            <ac:spMk id="3" creationId="{CBF741A1-CEE0-3C29-B4A8-62D4290D603E}"/>
          </ac:spMkLst>
        </pc:spChg>
        <pc:spChg chg="del">
          <ac:chgData name="JUAN GOMEZ" userId="9cd4d2e2-3a9c-4842-ae7b-3e3a3897965b" providerId="ADAL" clId="{357FB09E-1A97-4E5F-8FB5-EBE69D77986F}" dt="2022-08-29T02:51:52.434" v="4780" actId="478"/>
          <ac:spMkLst>
            <pc:docMk/>
            <pc:sldMk cId="3870064132" sldId="913"/>
            <ac:spMk id="4" creationId="{8F54B3AF-F9E4-4B68-8A5E-7D6339B19A14}"/>
          </ac:spMkLst>
        </pc:spChg>
        <pc:spChg chg="del">
          <ac:chgData name="JUAN GOMEZ" userId="9cd4d2e2-3a9c-4842-ae7b-3e3a3897965b" providerId="ADAL" clId="{357FB09E-1A97-4E5F-8FB5-EBE69D77986F}" dt="2022-08-29T02:51:51.083" v="4779" actId="478"/>
          <ac:spMkLst>
            <pc:docMk/>
            <pc:sldMk cId="3870064132" sldId="913"/>
            <ac:spMk id="6" creationId="{CD171394-F398-4E78-A07B-D27C556589F6}"/>
          </ac:spMkLst>
        </pc:spChg>
        <pc:spChg chg="del">
          <ac:chgData name="JUAN GOMEZ" userId="9cd4d2e2-3a9c-4842-ae7b-3e3a3897965b" providerId="ADAL" clId="{357FB09E-1A97-4E5F-8FB5-EBE69D77986F}" dt="2022-08-29T02:51:55.704" v="4782" actId="478"/>
          <ac:spMkLst>
            <pc:docMk/>
            <pc:sldMk cId="3870064132" sldId="913"/>
            <ac:spMk id="8" creationId="{7E8CF0FD-097C-4F19-AF2C-603B02C63EF0}"/>
          </ac:spMkLst>
        </pc:spChg>
        <pc:picChg chg="add mod">
          <ac:chgData name="JUAN GOMEZ" userId="9cd4d2e2-3a9c-4842-ae7b-3e3a3897965b" providerId="ADAL" clId="{357FB09E-1A97-4E5F-8FB5-EBE69D77986F}" dt="2022-08-29T02:52:01.492" v="4783"/>
          <ac:picMkLst>
            <pc:docMk/>
            <pc:sldMk cId="3870064132" sldId="913"/>
            <ac:picMk id="5" creationId="{F3D37583-618B-B36A-9788-9B9869EF7C8E}"/>
          </ac:picMkLst>
        </pc:picChg>
      </pc:sldChg>
      <pc:sldChg chg="addSp delSp modSp add mod modTransition">
        <pc:chgData name="JUAN GOMEZ" userId="9cd4d2e2-3a9c-4842-ae7b-3e3a3897965b" providerId="ADAL" clId="{357FB09E-1A97-4E5F-8FB5-EBE69D77986F}" dt="2022-08-31T16:38:35.134" v="7872"/>
        <pc:sldMkLst>
          <pc:docMk/>
          <pc:sldMk cId="1324700687" sldId="914"/>
        </pc:sldMkLst>
        <pc:spChg chg="add mod">
          <ac:chgData name="JUAN GOMEZ" userId="9cd4d2e2-3a9c-4842-ae7b-3e3a3897965b" providerId="ADAL" clId="{357FB09E-1A97-4E5F-8FB5-EBE69D77986F}" dt="2022-08-29T14:38:49.721" v="6199"/>
          <ac:spMkLst>
            <pc:docMk/>
            <pc:sldMk cId="1324700687" sldId="914"/>
            <ac:spMk id="2" creationId="{5D0AC82D-2487-003B-E52A-849E97269696}"/>
          </ac:spMkLst>
        </pc:spChg>
        <pc:spChg chg="del">
          <ac:chgData name="JUAN GOMEZ" userId="9cd4d2e2-3a9c-4842-ae7b-3e3a3897965b" providerId="ADAL" clId="{357FB09E-1A97-4E5F-8FB5-EBE69D77986F}" dt="2022-08-29T02:51:14.997" v="4771" actId="478"/>
          <ac:spMkLst>
            <pc:docMk/>
            <pc:sldMk cId="1324700687" sldId="914"/>
            <ac:spMk id="2" creationId="{F2572482-1E7D-4EAE-A9C7-65E95E2665AB}"/>
          </ac:spMkLst>
        </pc:spChg>
        <pc:spChg chg="add del mod">
          <ac:chgData name="JUAN GOMEZ" userId="9cd4d2e2-3a9c-4842-ae7b-3e3a3897965b" providerId="ADAL" clId="{357FB09E-1A97-4E5F-8FB5-EBE69D77986F}" dt="2022-08-29T14:39:04.283" v="6201" actId="478"/>
          <ac:spMkLst>
            <pc:docMk/>
            <pc:sldMk cId="1324700687" sldId="914"/>
            <ac:spMk id="3" creationId="{06F8075A-2215-A970-35E9-7F7DABB75492}"/>
          </ac:spMkLst>
        </pc:spChg>
        <pc:spChg chg="del">
          <ac:chgData name="JUAN GOMEZ" userId="9cd4d2e2-3a9c-4842-ae7b-3e3a3897965b" providerId="ADAL" clId="{357FB09E-1A97-4E5F-8FB5-EBE69D77986F}" dt="2022-08-29T02:51:13.963" v="4770" actId="478"/>
          <ac:spMkLst>
            <pc:docMk/>
            <pc:sldMk cId="1324700687" sldId="914"/>
            <ac:spMk id="4" creationId="{8F54B3AF-F9E4-4B68-8A5E-7D6339B19A14}"/>
          </ac:spMkLst>
        </pc:spChg>
        <pc:spChg chg="del">
          <ac:chgData name="JUAN GOMEZ" userId="9cd4d2e2-3a9c-4842-ae7b-3e3a3897965b" providerId="ADAL" clId="{357FB09E-1A97-4E5F-8FB5-EBE69D77986F}" dt="2022-08-29T02:51:11.357" v="4769" actId="478"/>
          <ac:spMkLst>
            <pc:docMk/>
            <pc:sldMk cId="1324700687" sldId="914"/>
            <ac:spMk id="6" creationId="{CD171394-F398-4E78-A07B-D27C556589F6}"/>
          </ac:spMkLst>
        </pc:spChg>
        <pc:spChg chg="del">
          <ac:chgData name="JUAN GOMEZ" userId="9cd4d2e2-3a9c-4842-ae7b-3e3a3897965b" providerId="ADAL" clId="{357FB09E-1A97-4E5F-8FB5-EBE69D77986F}" dt="2022-08-29T02:51:17.005" v="4772" actId="478"/>
          <ac:spMkLst>
            <pc:docMk/>
            <pc:sldMk cId="1324700687" sldId="914"/>
            <ac:spMk id="18" creationId="{5989E628-6BBA-481F-B503-FC8613D80C07}"/>
          </ac:spMkLst>
        </pc:spChg>
        <pc:spChg chg="mod">
          <ac:chgData name="JUAN GOMEZ" userId="9cd4d2e2-3a9c-4842-ae7b-3e3a3897965b" providerId="ADAL" clId="{357FB09E-1A97-4E5F-8FB5-EBE69D77986F}" dt="2022-08-29T14:39:11.717" v="6202" actId="1076"/>
          <ac:spMkLst>
            <pc:docMk/>
            <pc:sldMk cId="1324700687" sldId="914"/>
            <ac:spMk id="36" creationId="{4CE046A6-87F5-4B8C-BB78-2344448DC30F}"/>
          </ac:spMkLst>
        </pc:spChg>
        <pc:spChg chg="mod">
          <ac:chgData name="JUAN GOMEZ" userId="9cd4d2e2-3a9c-4842-ae7b-3e3a3897965b" providerId="ADAL" clId="{357FB09E-1A97-4E5F-8FB5-EBE69D77986F}" dt="2022-08-29T14:39:15.999" v="6203" actId="1076"/>
          <ac:spMkLst>
            <pc:docMk/>
            <pc:sldMk cId="1324700687" sldId="914"/>
            <ac:spMk id="42" creationId="{3C28FD11-D54B-4584-BA19-A61B42F1E7E4}"/>
          </ac:spMkLst>
        </pc:spChg>
        <pc:picChg chg="add mod">
          <ac:chgData name="JUAN GOMEZ" userId="9cd4d2e2-3a9c-4842-ae7b-3e3a3897965b" providerId="ADAL" clId="{357FB09E-1A97-4E5F-8FB5-EBE69D77986F}" dt="2022-08-29T02:51:24.150" v="4773"/>
          <ac:picMkLst>
            <pc:docMk/>
            <pc:sldMk cId="1324700687" sldId="914"/>
            <ac:picMk id="5" creationId="{19D0A514-C205-B4C9-168A-354ECFA767F1}"/>
          </ac:picMkLst>
        </pc:picChg>
        <pc:picChg chg="mod">
          <ac:chgData name="JUAN GOMEZ" userId="9cd4d2e2-3a9c-4842-ae7b-3e3a3897965b" providerId="ADAL" clId="{357FB09E-1A97-4E5F-8FB5-EBE69D77986F}" dt="2022-08-29T14:39:15.999" v="6203" actId="1076"/>
          <ac:picMkLst>
            <pc:docMk/>
            <pc:sldMk cId="1324700687" sldId="914"/>
            <ac:picMk id="20" creationId="{DFBAF9DE-4377-4578-9638-9E1512361DB3}"/>
          </ac:picMkLst>
        </pc:picChg>
        <pc:picChg chg="mod">
          <ac:chgData name="JUAN GOMEZ" userId="9cd4d2e2-3a9c-4842-ae7b-3e3a3897965b" providerId="ADAL" clId="{357FB09E-1A97-4E5F-8FB5-EBE69D77986F}" dt="2022-08-29T14:39:11.717" v="6202" actId="1076"/>
          <ac:picMkLst>
            <pc:docMk/>
            <pc:sldMk cId="1324700687" sldId="914"/>
            <ac:picMk id="26" creationId="{76C00300-FCF4-4469-8791-D278F654A565}"/>
          </ac:picMkLst>
        </pc:picChg>
      </pc:sldChg>
      <pc:sldChg chg="add del">
        <pc:chgData name="JUAN GOMEZ" userId="9cd4d2e2-3a9c-4842-ae7b-3e3a3897965b" providerId="ADAL" clId="{357FB09E-1A97-4E5F-8FB5-EBE69D77986F}" dt="2022-08-29T02:40:27.782" v="4515" actId="2696"/>
        <pc:sldMkLst>
          <pc:docMk/>
          <pc:sldMk cId="1419091243" sldId="914"/>
        </pc:sldMkLst>
      </pc:sldChg>
      <pc:sldChg chg="add del">
        <pc:chgData name="JUAN GOMEZ" userId="9cd4d2e2-3a9c-4842-ae7b-3e3a3897965b" providerId="ADAL" clId="{357FB09E-1A97-4E5F-8FB5-EBE69D77986F}" dt="2022-08-29T02:40:27.782" v="4515" actId="2696"/>
        <pc:sldMkLst>
          <pc:docMk/>
          <pc:sldMk cId="871275495" sldId="915"/>
        </pc:sldMkLst>
      </pc:sldChg>
      <pc:sldChg chg="addSp delSp modSp add mod modTransition">
        <pc:chgData name="JUAN GOMEZ" userId="9cd4d2e2-3a9c-4842-ae7b-3e3a3897965b" providerId="ADAL" clId="{357FB09E-1A97-4E5F-8FB5-EBE69D77986F}" dt="2022-08-31T16:38:35.134" v="7872"/>
        <pc:sldMkLst>
          <pc:docMk/>
          <pc:sldMk cId="3187107170" sldId="915"/>
        </pc:sldMkLst>
        <pc:spChg chg="add mod">
          <ac:chgData name="JUAN GOMEZ" userId="9cd4d2e2-3a9c-4842-ae7b-3e3a3897965b" providerId="ADAL" clId="{357FB09E-1A97-4E5F-8FB5-EBE69D77986F}" dt="2022-08-29T14:41:30.157" v="6221"/>
          <ac:spMkLst>
            <pc:docMk/>
            <pc:sldMk cId="3187107170" sldId="915"/>
            <ac:spMk id="2" creationId="{4E5B37CE-9B31-0182-B761-F1CFF195B55A}"/>
          </ac:spMkLst>
        </pc:spChg>
        <pc:spChg chg="del">
          <ac:chgData name="JUAN GOMEZ" userId="9cd4d2e2-3a9c-4842-ae7b-3e3a3897965b" providerId="ADAL" clId="{357FB09E-1A97-4E5F-8FB5-EBE69D77986F}" dt="2022-08-29T02:53:50.305" v="4872" actId="478"/>
          <ac:spMkLst>
            <pc:docMk/>
            <pc:sldMk cId="3187107170" sldId="915"/>
            <ac:spMk id="2" creationId="{F2572482-1E7D-4EAE-A9C7-65E95E2665AB}"/>
          </ac:spMkLst>
        </pc:spChg>
        <pc:spChg chg="del">
          <ac:chgData name="JUAN GOMEZ" userId="9cd4d2e2-3a9c-4842-ae7b-3e3a3897965b" providerId="ADAL" clId="{357FB09E-1A97-4E5F-8FB5-EBE69D77986F}" dt="2022-08-29T02:56:30.282" v="4941" actId="478"/>
          <ac:spMkLst>
            <pc:docMk/>
            <pc:sldMk cId="3187107170" sldId="915"/>
            <ac:spMk id="3" creationId="{B78CFC9C-448C-45C9-9165-0A640349638F}"/>
          </ac:spMkLst>
        </pc:spChg>
        <pc:spChg chg="del">
          <ac:chgData name="JUAN GOMEZ" userId="9cd4d2e2-3a9c-4842-ae7b-3e3a3897965b" providerId="ADAL" clId="{357FB09E-1A97-4E5F-8FB5-EBE69D77986F}" dt="2022-08-29T02:53:49.662" v="4871" actId="478"/>
          <ac:spMkLst>
            <pc:docMk/>
            <pc:sldMk cId="3187107170" sldId="915"/>
            <ac:spMk id="4" creationId="{8F54B3AF-F9E4-4B68-8A5E-7D6339B19A14}"/>
          </ac:spMkLst>
        </pc:spChg>
        <pc:spChg chg="mod">
          <ac:chgData name="JUAN GOMEZ" userId="9cd4d2e2-3a9c-4842-ae7b-3e3a3897965b" providerId="ADAL" clId="{357FB09E-1A97-4E5F-8FB5-EBE69D77986F}" dt="2022-08-29T14:41:52.968" v="6239" actId="1035"/>
          <ac:spMkLst>
            <pc:docMk/>
            <pc:sldMk cId="3187107170" sldId="915"/>
            <ac:spMk id="5" creationId="{4D22ED67-4992-44F0-9A0F-393D2D8B7BAB}"/>
          </ac:spMkLst>
        </pc:spChg>
        <pc:spChg chg="del">
          <ac:chgData name="JUAN GOMEZ" userId="9cd4d2e2-3a9c-4842-ae7b-3e3a3897965b" providerId="ADAL" clId="{357FB09E-1A97-4E5F-8FB5-EBE69D77986F}" dt="2022-08-29T02:53:48.371" v="4870" actId="478"/>
          <ac:spMkLst>
            <pc:docMk/>
            <pc:sldMk cId="3187107170" sldId="915"/>
            <ac:spMk id="6" creationId="{CD171394-F398-4E78-A07B-D27C556589F6}"/>
          </ac:spMkLst>
        </pc:spChg>
        <pc:spChg chg="add del mod">
          <ac:chgData name="JUAN GOMEZ" userId="9cd4d2e2-3a9c-4842-ae7b-3e3a3897965b" providerId="ADAL" clId="{357FB09E-1A97-4E5F-8FB5-EBE69D77986F}" dt="2022-08-29T14:41:29.724" v="6220" actId="478"/>
          <ac:spMkLst>
            <pc:docMk/>
            <pc:sldMk cId="3187107170" sldId="915"/>
            <ac:spMk id="7" creationId="{726D9991-066E-76CA-954D-4D17DEA2CFAB}"/>
          </ac:spMkLst>
        </pc:spChg>
        <pc:spChg chg="add mod">
          <ac:chgData name="JUAN GOMEZ" userId="9cd4d2e2-3a9c-4842-ae7b-3e3a3897965b" providerId="ADAL" clId="{357FB09E-1A97-4E5F-8FB5-EBE69D77986F}" dt="2022-08-29T14:41:52.968" v="6239" actId="1035"/>
          <ac:spMkLst>
            <pc:docMk/>
            <pc:sldMk cId="3187107170" sldId="915"/>
            <ac:spMk id="9" creationId="{2ED94732-A960-E3C4-1818-2689BCC01765}"/>
          </ac:spMkLst>
        </pc:spChg>
        <pc:spChg chg="mod">
          <ac:chgData name="JUAN GOMEZ" userId="9cd4d2e2-3a9c-4842-ae7b-3e3a3897965b" providerId="ADAL" clId="{357FB09E-1A97-4E5F-8FB5-EBE69D77986F}" dt="2022-08-29T14:41:52.968" v="6239" actId="1035"/>
          <ac:spMkLst>
            <pc:docMk/>
            <pc:sldMk cId="3187107170" sldId="915"/>
            <ac:spMk id="39" creationId="{0F3430F9-A1FB-474F-A0DE-6761C8D0145F}"/>
          </ac:spMkLst>
        </pc:spChg>
        <pc:spChg chg="del">
          <ac:chgData name="JUAN GOMEZ" userId="9cd4d2e2-3a9c-4842-ae7b-3e3a3897965b" providerId="ADAL" clId="{357FB09E-1A97-4E5F-8FB5-EBE69D77986F}" dt="2022-08-29T02:53:53.674" v="4873" actId="478"/>
          <ac:spMkLst>
            <pc:docMk/>
            <pc:sldMk cId="3187107170" sldId="915"/>
            <ac:spMk id="40" creationId="{D90F33CB-9E5C-4C4E-B183-20CDDAB635D6}"/>
          </ac:spMkLst>
        </pc:spChg>
        <pc:spChg chg="mod">
          <ac:chgData name="JUAN GOMEZ" userId="9cd4d2e2-3a9c-4842-ae7b-3e3a3897965b" providerId="ADAL" clId="{357FB09E-1A97-4E5F-8FB5-EBE69D77986F}" dt="2022-08-29T14:41:52.968" v="6239" actId="1035"/>
          <ac:spMkLst>
            <pc:docMk/>
            <pc:sldMk cId="3187107170" sldId="915"/>
            <ac:spMk id="54" creationId="{367D5160-8846-442A-BD5E-40C1A15D2794}"/>
          </ac:spMkLst>
        </pc:spChg>
        <pc:spChg chg="mod">
          <ac:chgData name="JUAN GOMEZ" userId="9cd4d2e2-3a9c-4842-ae7b-3e3a3897965b" providerId="ADAL" clId="{357FB09E-1A97-4E5F-8FB5-EBE69D77986F}" dt="2022-08-29T14:41:52.968" v="6239" actId="1035"/>
          <ac:spMkLst>
            <pc:docMk/>
            <pc:sldMk cId="3187107170" sldId="915"/>
            <ac:spMk id="67" creationId="{3DDC644E-A91C-48CF-88C6-D64F7BC81B15}"/>
          </ac:spMkLst>
        </pc:spChg>
        <pc:spChg chg="mod">
          <ac:chgData name="JUAN GOMEZ" userId="9cd4d2e2-3a9c-4842-ae7b-3e3a3897965b" providerId="ADAL" clId="{357FB09E-1A97-4E5F-8FB5-EBE69D77986F}" dt="2022-08-29T14:41:52.968" v="6239" actId="1035"/>
          <ac:spMkLst>
            <pc:docMk/>
            <pc:sldMk cId="3187107170" sldId="915"/>
            <ac:spMk id="69" creationId="{8C4D34BB-F02D-4A09-BBC6-5D509B65842C}"/>
          </ac:spMkLst>
        </pc:spChg>
        <pc:spChg chg="mod">
          <ac:chgData name="JUAN GOMEZ" userId="9cd4d2e2-3a9c-4842-ae7b-3e3a3897965b" providerId="ADAL" clId="{357FB09E-1A97-4E5F-8FB5-EBE69D77986F}" dt="2022-08-29T14:41:52.968" v="6239" actId="1035"/>
          <ac:spMkLst>
            <pc:docMk/>
            <pc:sldMk cId="3187107170" sldId="915"/>
            <ac:spMk id="83" creationId="{27FAC32F-953A-4A9A-83E2-49BA6BB794C8}"/>
          </ac:spMkLst>
        </pc:spChg>
        <pc:spChg chg="mod">
          <ac:chgData name="JUAN GOMEZ" userId="9cd4d2e2-3a9c-4842-ae7b-3e3a3897965b" providerId="ADAL" clId="{357FB09E-1A97-4E5F-8FB5-EBE69D77986F}" dt="2022-08-29T14:41:52.968" v="6239" actId="1035"/>
          <ac:spMkLst>
            <pc:docMk/>
            <pc:sldMk cId="3187107170" sldId="915"/>
            <ac:spMk id="85" creationId="{CE9177D3-0E60-4755-82EB-3AEF15D64E00}"/>
          </ac:spMkLst>
        </pc:spChg>
        <pc:spChg chg="mod">
          <ac:chgData name="JUAN GOMEZ" userId="9cd4d2e2-3a9c-4842-ae7b-3e3a3897965b" providerId="ADAL" clId="{357FB09E-1A97-4E5F-8FB5-EBE69D77986F}" dt="2022-08-29T14:41:52.968" v="6239" actId="1035"/>
          <ac:spMkLst>
            <pc:docMk/>
            <pc:sldMk cId="3187107170" sldId="915"/>
            <ac:spMk id="87" creationId="{E2F435BC-B29E-4123-A518-4DB3922F9A51}"/>
          </ac:spMkLst>
        </pc:spChg>
        <pc:picChg chg="add mod">
          <ac:chgData name="JUAN GOMEZ" userId="9cd4d2e2-3a9c-4842-ae7b-3e3a3897965b" providerId="ADAL" clId="{357FB09E-1A97-4E5F-8FB5-EBE69D77986F}" dt="2022-08-29T02:54:15.719" v="4897"/>
          <ac:picMkLst>
            <pc:docMk/>
            <pc:sldMk cId="3187107170" sldId="915"/>
            <ac:picMk id="8" creationId="{898D62A0-329E-00FC-AB4F-61628642BF78}"/>
          </ac:picMkLst>
        </pc:picChg>
        <pc:picChg chg="mod">
          <ac:chgData name="JUAN GOMEZ" userId="9cd4d2e2-3a9c-4842-ae7b-3e3a3897965b" providerId="ADAL" clId="{357FB09E-1A97-4E5F-8FB5-EBE69D77986F}" dt="2022-08-29T14:41:52.968" v="6239" actId="1035"/>
          <ac:picMkLst>
            <pc:docMk/>
            <pc:sldMk cId="3187107170" sldId="915"/>
            <ac:picMk id="89" creationId="{FD28459F-A43E-49BD-A81C-FDF5C0EFE2E5}"/>
          </ac:picMkLst>
        </pc:picChg>
      </pc:sldChg>
      <pc:sldChg chg="add del">
        <pc:chgData name="JUAN GOMEZ" userId="9cd4d2e2-3a9c-4842-ae7b-3e3a3897965b" providerId="ADAL" clId="{357FB09E-1A97-4E5F-8FB5-EBE69D77986F}" dt="2022-08-29T02:40:27.782" v="4515" actId="2696"/>
        <pc:sldMkLst>
          <pc:docMk/>
          <pc:sldMk cId="258487166" sldId="916"/>
        </pc:sldMkLst>
      </pc:sldChg>
      <pc:sldChg chg="addSp delSp modSp add mod modTransition">
        <pc:chgData name="JUAN GOMEZ" userId="9cd4d2e2-3a9c-4842-ae7b-3e3a3897965b" providerId="ADAL" clId="{357FB09E-1A97-4E5F-8FB5-EBE69D77986F}" dt="2022-08-31T16:38:35.134" v="7872"/>
        <pc:sldMkLst>
          <pc:docMk/>
          <pc:sldMk cId="1502226152" sldId="916"/>
        </pc:sldMkLst>
        <pc:spChg chg="add mod">
          <ac:chgData name="JUAN GOMEZ" userId="9cd4d2e2-3a9c-4842-ae7b-3e3a3897965b" providerId="ADAL" clId="{357FB09E-1A97-4E5F-8FB5-EBE69D77986F}" dt="2022-08-29T14:40:12.589" v="6212" actId="121"/>
          <ac:spMkLst>
            <pc:docMk/>
            <pc:sldMk cId="1502226152" sldId="916"/>
            <ac:spMk id="2" creationId="{573520A1-DC4E-E6EA-F6E7-281201676BF8}"/>
          </ac:spMkLst>
        </pc:spChg>
        <pc:spChg chg="del">
          <ac:chgData name="JUAN GOMEZ" userId="9cd4d2e2-3a9c-4842-ae7b-3e3a3897965b" providerId="ADAL" clId="{357FB09E-1A97-4E5F-8FB5-EBE69D77986F}" dt="2022-08-29T02:52:10.576" v="4786" actId="478"/>
          <ac:spMkLst>
            <pc:docMk/>
            <pc:sldMk cId="1502226152" sldId="916"/>
            <ac:spMk id="2" creationId="{F2572482-1E7D-4EAE-A9C7-65E95E2665AB}"/>
          </ac:spMkLst>
        </pc:spChg>
        <pc:spChg chg="del">
          <ac:chgData name="JUAN GOMEZ" userId="9cd4d2e2-3a9c-4842-ae7b-3e3a3897965b" providerId="ADAL" clId="{357FB09E-1A97-4E5F-8FB5-EBE69D77986F}" dt="2022-08-29T02:52:09.541" v="4785" actId="478"/>
          <ac:spMkLst>
            <pc:docMk/>
            <pc:sldMk cId="1502226152" sldId="916"/>
            <ac:spMk id="4" creationId="{8F54B3AF-F9E4-4B68-8A5E-7D6339B19A14}"/>
          </ac:spMkLst>
        </pc:spChg>
        <pc:spChg chg="del">
          <ac:chgData name="JUAN GOMEZ" userId="9cd4d2e2-3a9c-4842-ae7b-3e3a3897965b" providerId="ADAL" clId="{357FB09E-1A97-4E5F-8FB5-EBE69D77986F}" dt="2022-08-29T02:52:08.004" v="4784" actId="478"/>
          <ac:spMkLst>
            <pc:docMk/>
            <pc:sldMk cId="1502226152" sldId="916"/>
            <ac:spMk id="6" creationId="{CD171394-F398-4E78-A07B-D27C556589F6}"/>
          </ac:spMkLst>
        </pc:spChg>
        <pc:spChg chg="mod">
          <ac:chgData name="JUAN GOMEZ" userId="9cd4d2e2-3a9c-4842-ae7b-3e3a3897965b" providerId="ADAL" clId="{357FB09E-1A97-4E5F-8FB5-EBE69D77986F}" dt="2022-08-29T14:40:32.464" v="6214" actId="1076"/>
          <ac:spMkLst>
            <pc:docMk/>
            <pc:sldMk cId="1502226152" sldId="916"/>
            <ac:spMk id="31" creationId="{19EE9C7F-345C-43B5-9C21-B56155AB9B48}"/>
          </ac:spMkLst>
        </pc:spChg>
        <pc:spChg chg="del mod">
          <ac:chgData name="JUAN GOMEZ" userId="9cd4d2e2-3a9c-4842-ae7b-3e3a3897965b" providerId="ADAL" clId="{357FB09E-1A97-4E5F-8FB5-EBE69D77986F}" dt="2022-08-29T14:40:15.267" v="6213" actId="478"/>
          <ac:spMkLst>
            <pc:docMk/>
            <pc:sldMk cId="1502226152" sldId="916"/>
            <ac:spMk id="40" creationId="{D90F33CB-9E5C-4C4E-B183-20CDDAB635D6}"/>
          </ac:spMkLst>
        </pc:spChg>
        <pc:spChg chg="mod">
          <ac:chgData name="JUAN GOMEZ" userId="9cd4d2e2-3a9c-4842-ae7b-3e3a3897965b" providerId="ADAL" clId="{357FB09E-1A97-4E5F-8FB5-EBE69D77986F}" dt="2022-08-29T14:40:32.464" v="6214" actId="1076"/>
          <ac:spMkLst>
            <pc:docMk/>
            <pc:sldMk cId="1502226152" sldId="916"/>
            <ac:spMk id="89" creationId="{82B4CAD1-219C-49CD-A709-9D03131C2270}"/>
          </ac:spMkLst>
        </pc:spChg>
        <pc:spChg chg="mod">
          <ac:chgData name="JUAN GOMEZ" userId="9cd4d2e2-3a9c-4842-ae7b-3e3a3897965b" providerId="ADAL" clId="{357FB09E-1A97-4E5F-8FB5-EBE69D77986F}" dt="2022-08-29T14:40:32.464" v="6214" actId="1076"/>
          <ac:spMkLst>
            <pc:docMk/>
            <pc:sldMk cId="1502226152" sldId="916"/>
            <ac:spMk id="91" creationId="{78043A17-E8B5-4C76-A26A-1EF1479AE09F}"/>
          </ac:spMkLst>
        </pc:spChg>
        <pc:spChg chg="mod">
          <ac:chgData name="JUAN GOMEZ" userId="9cd4d2e2-3a9c-4842-ae7b-3e3a3897965b" providerId="ADAL" clId="{357FB09E-1A97-4E5F-8FB5-EBE69D77986F}" dt="2022-08-29T14:40:32.464" v="6214" actId="1076"/>
          <ac:spMkLst>
            <pc:docMk/>
            <pc:sldMk cId="1502226152" sldId="916"/>
            <ac:spMk id="93" creationId="{669F1EE3-0BB4-496C-B7E8-91DCBDBC63D3}"/>
          </ac:spMkLst>
        </pc:spChg>
        <pc:spChg chg="mod">
          <ac:chgData name="JUAN GOMEZ" userId="9cd4d2e2-3a9c-4842-ae7b-3e3a3897965b" providerId="ADAL" clId="{357FB09E-1A97-4E5F-8FB5-EBE69D77986F}" dt="2022-08-29T14:40:32.464" v="6214" actId="1076"/>
          <ac:spMkLst>
            <pc:docMk/>
            <pc:sldMk cId="1502226152" sldId="916"/>
            <ac:spMk id="95" creationId="{07A6EE8A-3917-4A95-87A3-FB3423645A41}"/>
          </ac:spMkLst>
        </pc:spChg>
        <pc:spChg chg="mod">
          <ac:chgData name="JUAN GOMEZ" userId="9cd4d2e2-3a9c-4842-ae7b-3e3a3897965b" providerId="ADAL" clId="{357FB09E-1A97-4E5F-8FB5-EBE69D77986F}" dt="2022-08-29T14:40:32.464" v="6214" actId="1076"/>
          <ac:spMkLst>
            <pc:docMk/>
            <pc:sldMk cId="1502226152" sldId="916"/>
            <ac:spMk id="97" creationId="{BFC11D8A-30E5-4843-A06F-F116977DF9A5}"/>
          </ac:spMkLst>
        </pc:spChg>
        <pc:spChg chg="mod">
          <ac:chgData name="JUAN GOMEZ" userId="9cd4d2e2-3a9c-4842-ae7b-3e3a3897965b" providerId="ADAL" clId="{357FB09E-1A97-4E5F-8FB5-EBE69D77986F}" dt="2022-08-29T14:40:32.464" v="6214" actId="1076"/>
          <ac:spMkLst>
            <pc:docMk/>
            <pc:sldMk cId="1502226152" sldId="916"/>
            <ac:spMk id="99" creationId="{DF98BBD2-126C-4C28-AC6D-CE0A2948484E}"/>
          </ac:spMkLst>
        </pc:spChg>
        <pc:spChg chg="mod">
          <ac:chgData name="JUAN GOMEZ" userId="9cd4d2e2-3a9c-4842-ae7b-3e3a3897965b" providerId="ADAL" clId="{357FB09E-1A97-4E5F-8FB5-EBE69D77986F}" dt="2022-08-29T14:40:32.464" v="6214" actId="1076"/>
          <ac:spMkLst>
            <pc:docMk/>
            <pc:sldMk cId="1502226152" sldId="916"/>
            <ac:spMk id="103" creationId="{7851D884-BBD9-45A4-B38F-811ABAE67838}"/>
          </ac:spMkLst>
        </pc:spChg>
        <pc:picChg chg="add mod">
          <ac:chgData name="JUAN GOMEZ" userId="9cd4d2e2-3a9c-4842-ae7b-3e3a3897965b" providerId="ADAL" clId="{357FB09E-1A97-4E5F-8FB5-EBE69D77986F}" dt="2022-08-29T02:52:38.596" v="4846"/>
          <ac:picMkLst>
            <pc:docMk/>
            <pc:sldMk cId="1502226152" sldId="916"/>
            <ac:picMk id="3" creationId="{7B543458-B3F3-D64F-6245-35F770638B07}"/>
          </ac:picMkLst>
        </pc:picChg>
        <pc:picChg chg="mod">
          <ac:chgData name="JUAN GOMEZ" userId="9cd4d2e2-3a9c-4842-ae7b-3e3a3897965b" providerId="ADAL" clId="{357FB09E-1A97-4E5F-8FB5-EBE69D77986F}" dt="2022-08-29T14:40:32.464" v="6214" actId="1076"/>
          <ac:picMkLst>
            <pc:docMk/>
            <pc:sldMk cId="1502226152" sldId="916"/>
            <ac:picMk id="13" creationId="{67FF1BDC-0BDD-44A0-A5F0-0C48F718776E}"/>
          </ac:picMkLst>
        </pc:picChg>
        <pc:picChg chg="mod">
          <ac:chgData name="JUAN GOMEZ" userId="9cd4d2e2-3a9c-4842-ae7b-3e3a3897965b" providerId="ADAL" clId="{357FB09E-1A97-4E5F-8FB5-EBE69D77986F}" dt="2022-08-29T14:40:32.464" v="6214" actId="1076"/>
          <ac:picMkLst>
            <pc:docMk/>
            <pc:sldMk cId="1502226152" sldId="916"/>
            <ac:picMk id="16" creationId="{EB599132-0762-48F8-A6F2-7060594A957D}"/>
          </ac:picMkLst>
        </pc:picChg>
        <pc:picChg chg="mod">
          <ac:chgData name="JUAN GOMEZ" userId="9cd4d2e2-3a9c-4842-ae7b-3e3a3897965b" providerId="ADAL" clId="{357FB09E-1A97-4E5F-8FB5-EBE69D77986F}" dt="2022-08-29T14:40:32.464" v="6214" actId="1076"/>
          <ac:picMkLst>
            <pc:docMk/>
            <pc:sldMk cId="1502226152" sldId="916"/>
            <ac:picMk id="21" creationId="{CA4C9CE7-ED92-4442-A64B-B45DDA261C98}"/>
          </ac:picMkLst>
        </pc:picChg>
        <pc:picChg chg="mod">
          <ac:chgData name="JUAN GOMEZ" userId="9cd4d2e2-3a9c-4842-ae7b-3e3a3897965b" providerId="ADAL" clId="{357FB09E-1A97-4E5F-8FB5-EBE69D77986F}" dt="2022-08-29T14:40:32.464" v="6214" actId="1076"/>
          <ac:picMkLst>
            <pc:docMk/>
            <pc:sldMk cId="1502226152" sldId="916"/>
            <ac:picMk id="23" creationId="{BFE9F8E2-0C61-4B0D-89B6-24A1784B0B6D}"/>
          </ac:picMkLst>
        </pc:picChg>
        <pc:picChg chg="mod">
          <ac:chgData name="JUAN GOMEZ" userId="9cd4d2e2-3a9c-4842-ae7b-3e3a3897965b" providerId="ADAL" clId="{357FB09E-1A97-4E5F-8FB5-EBE69D77986F}" dt="2022-08-29T14:40:32.464" v="6214" actId="1076"/>
          <ac:picMkLst>
            <pc:docMk/>
            <pc:sldMk cId="1502226152" sldId="916"/>
            <ac:picMk id="24" creationId="{D9C8647E-5406-488F-A97D-BB178743CCAD}"/>
          </ac:picMkLst>
        </pc:picChg>
        <pc:picChg chg="mod">
          <ac:chgData name="JUAN GOMEZ" userId="9cd4d2e2-3a9c-4842-ae7b-3e3a3897965b" providerId="ADAL" clId="{357FB09E-1A97-4E5F-8FB5-EBE69D77986F}" dt="2022-08-29T14:40:32.464" v="6214" actId="1076"/>
          <ac:picMkLst>
            <pc:docMk/>
            <pc:sldMk cId="1502226152" sldId="916"/>
            <ac:picMk id="26" creationId="{76C00300-FCF4-4469-8791-D278F654A565}"/>
          </ac:picMkLst>
        </pc:picChg>
        <pc:picChg chg="mod">
          <ac:chgData name="JUAN GOMEZ" userId="9cd4d2e2-3a9c-4842-ae7b-3e3a3897965b" providerId="ADAL" clId="{357FB09E-1A97-4E5F-8FB5-EBE69D77986F}" dt="2022-08-29T14:40:32.464" v="6214" actId="1076"/>
          <ac:picMkLst>
            <pc:docMk/>
            <pc:sldMk cId="1502226152" sldId="916"/>
            <ac:picMk id="62" creationId="{1BE9C307-46B9-42F8-B1B2-560EA5E049B2}"/>
          </ac:picMkLst>
        </pc:picChg>
        <pc:picChg chg="mod">
          <ac:chgData name="JUAN GOMEZ" userId="9cd4d2e2-3a9c-4842-ae7b-3e3a3897965b" providerId="ADAL" clId="{357FB09E-1A97-4E5F-8FB5-EBE69D77986F}" dt="2022-08-29T14:40:32.464" v="6214" actId="1076"/>
          <ac:picMkLst>
            <pc:docMk/>
            <pc:sldMk cId="1502226152" sldId="916"/>
            <ac:picMk id="101" creationId="{FFD7A670-DF5B-4495-BE1F-8055DCC80549}"/>
          </ac:picMkLst>
        </pc:picChg>
        <pc:picChg chg="mod">
          <ac:chgData name="JUAN GOMEZ" userId="9cd4d2e2-3a9c-4842-ae7b-3e3a3897965b" providerId="ADAL" clId="{357FB09E-1A97-4E5F-8FB5-EBE69D77986F}" dt="2022-08-29T14:40:32.464" v="6214" actId="1076"/>
          <ac:picMkLst>
            <pc:docMk/>
            <pc:sldMk cId="1502226152" sldId="916"/>
            <ac:picMk id="109" creationId="{FCEE0942-1323-4CD6-B6FF-5BD93DFB80F7}"/>
          </ac:picMkLst>
        </pc:picChg>
      </pc:sldChg>
      <pc:sldChg chg="add del">
        <pc:chgData name="JUAN GOMEZ" userId="9cd4d2e2-3a9c-4842-ae7b-3e3a3897965b" providerId="ADAL" clId="{357FB09E-1A97-4E5F-8FB5-EBE69D77986F}" dt="2022-08-29T02:40:27.782" v="4515" actId="2696"/>
        <pc:sldMkLst>
          <pc:docMk/>
          <pc:sldMk cId="1273022421" sldId="918"/>
        </pc:sldMkLst>
      </pc:sldChg>
      <pc:sldChg chg="addSp delSp modSp add mod modTransition">
        <pc:chgData name="JUAN GOMEZ" userId="9cd4d2e2-3a9c-4842-ae7b-3e3a3897965b" providerId="ADAL" clId="{357FB09E-1A97-4E5F-8FB5-EBE69D77986F}" dt="2022-08-31T16:45:43.395" v="7942" actId="1036"/>
        <pc:sldMkLst>
          <pc:docMk/>
          <pc:sldMk cId="2587917963" sldId="918"/>
        </pc:sldMkLst>
        <pc:spChg chg="add mod">
          <ac:chgData name="JUAN GOMEZ" userId="9cd4d2e2-3a9c-4842-ae7b-3e3a3897965b" providerId="ADAL" clId="{357FB09E-1A97-4E5F-8FB5-EBE69D77986F}" dt="2022-08-31T16:45:43.395" v="7942" actId="1036"/>
          <ac:spMkLst>
            <pc:docMk/>
            <pc:sldMk cId="2587917963" sldId="918"/>
            <ac:spMk id="2" creationId="{91BE7929-AF63-7195-8D75-030FBAB1C437}"/>
          </ac:spMkLst>
        </pc:spChg>
        <pc:spChg chg="del">
          <ac:chgData name="JUAN GOMEZ" userId="9cd4d2e2-3a9c-4842-ae7b-3e3a3897965b" providerId="ADAL" clId="{357FB09E-1A97-4E5F-8FB5-EBE69D77986F}" dt="2022-08-29T02:54:26.617" v="4900" actId="478"/>
          <ac:spMkLst>
            <pc:docMk/>
            <pc:sldMk cId="2587917963" sldId="918"/>
            <ac:spMk id="2" creationId="{F2572482-1E7D-4EAE-A9C7-65E95E2665AB}"/>
          </ac:spMkLst>
        </pc:spChg>
        <pc:spChg chg="add del mod">
          <ac:chgData name="JUAN GOMEZ" userId="9cd4d2e2-3a9c-4842-ae7b-3e3a3897965b" providerId="ADAL" clId="{357FB09E-1A97-4E5F-8FB5-EBE69D77986F}" dt="2022-08-29T14:42:05.070" v="6241" actId="478"/>
          <ac:spMkLst>
            <pc:docMk/>
            <pc:sldMk cId="2587917963" sldId="918"/>
            <ac:spMk id="2" creationId="{FED73ED2-B715-8C85-588A-9D28549E4A99}"/>
          </ac:spMkLst>
        </pc:spChg>
        <pc:spChg chg="add mod">
          <ac:chgData name="JUAN GOMEZ" userId="9cd4d2e2-3a9c-4842-ae7b-3e3a3897965b" providerId="ADAL" clId="{357FB09E-1A97-4E5F-8FB5-EBE69D77986F}" dt="2022-08-29T14:42:02.572" v="6240"/>
          <ac:spMkLst>
            <pc:docMk/>
            <pc:sldMk cId="2587917963" sldId="918"/>
            <ac:spMk id="3" creationId="{4C95B378-DCD6-121C-CF07-F06A89353C3F}"/>
          </ac:spMkLst>
        </pc:spChg>
        <pc:spChg chg="add del mod">
          <ac:chgData name="JUAN GOMEZ" userId="9cd4d2e2-3a9c-4842-ae7b-3e3a3897965b" providerId="ADAL" clId="{357FB09E-1A97-4E5F-8FB5-EBE69D77986F}" dt="2022-08-29T02:55:03.427" v="4924" actId="478"/>
          <ac:spMkLst>
            <pc:docMk/>
            <pc:sldMk cId="2587917963" sldId="918"/>
            <ac:spMk id="3" creationId="{82F58F7A-0709-AB60-94EB-AB0BE455FCCD}"/>
          </ac:spMkLst>
        </pc:spChg>
        <pc:spChg chg="del">
          <ac:chgData name="JUAN GOMEZ" userId="9cd4d2e2-3a9c-4842-ae7b-3e3a3897965b" providerId="ADAL" clId="{357FB09E-1A97-4E5F-8FB5-EBE69D77986F}" dt="2022-08-29T02:54:25.468" v="4899" actId="478"/>
          <ac:spMkLst>
            <pc:docMk/>
            <pc:sldMk cId="2587917963" sldId="918"/>
            <ac:spMk id="4" creationId="{8F54B3AF-F9E4-4B68-8A5E-7D6339B19A14}"/>
          </ac:spMkLst>
        </pc:spChg>
        <pc:spChg chg="del">
          <ac:chgData name="JUAN GOMEZ" userId="9cd4d2e2-3a9c-4842-ae7b-3e3a3897965b" providerId="ADAL" clId="{357FB09E-1A97-4E5F-8FB5-EBE69D77986F}" dt="2022-08-29T02:54:23.616" v="4898" actId="478"/>
          <ac:spMkLst>
            <pc:docMk/>
            <pc:sldMk cId="2587917963" sldId="918"/>
            <ac:spMk id="6" creationId="{CD171394-F398-4E78-A07B-D27C556589F6}"/>
          </ac:spMkLst>
        </pc:spChg>
        <pc:spChg chg="mod">
          <ac:chgData name="JUAN GOMEZ" userId="9cd4d2e2-3a9c-4842-ae7b-3e3a3897965b" providerId="ADAL" clId="{357FB09E-1A97-4E5F-8FB5-EBE69D77986F}" dt="2022-08-31T16:45:34.954" v="7901" actId="1036"/>
          <ac:spMkLst>
            <pc:docMk/>
            <pc:sldMk cId="2587917963" sldId="918"/>
            <ac:spMk id="14" creationId="{F9E2B43C-A457-4647-B9CF-85B3D045EDCC}"/>
          </ac:spMkLst>
        </pc:spChg>
        <pc:spChg chg="mod">
          <ac:chgData name="JUAN GOMEZ" userId="9cd4d2e2-3a9c-4842-ae7b-3e3a3897965b" providerId="ADAL" clId="{357FB09E-1A97-4E5F-8FB5-EBE69D77986F}" dt="2022-08-31T16:45:34.954" v="7901" actId="1036"/>
          <ac:spMkLst>
            <pc:docMk/>
            <pc:sldMk cId="2587917963" sldId="918"/>
            <ac:spMk id="15" creationId="{B328AD32-CA7B-4CB2-886B-830A527A35D3}"/>
          </ac:spMkLst>
        </pc:spChg>
        <pc:spChg chg="mod">
          <ac:chgData name="JUAN GOMEZ" userId="9cd4d2e2-3a9c-4842-ae7b-3e3a3897965b" providerId="ADAL" clId="{357FB09E-1A97-4E5F-8FB5-EBE69D77986F}" dt="2022-08-31T16:45:34.954" v="7901" actId="1036"/>
          <ac:spMkLst>
            <pc:docMk/>
            <pc:sldMk cId="2587917963" sldId="918"/>
            <ac:spMk id="16" creationId="{52C21B48-7338-4065-933D-22E2D1933571}"/>
          </ac:spMkLst>
        </pc:spChg>
        <pc:spChg chg="mod">
          <ac:chgData name="JUAN GOMEZ" userId="9cd4d2e2-3a9c-4842-ae7b-3e3a3897965b" providerId="ADAL" clId="{357FB09E-1A97-4E5F-8FB5-EBE69D77986F}" dt="2022-08-31T16:45:34.954" v="7901" actId="1036"/>
          <ac:spMkLst>
            <pc:docMk/>
            <pc:sldMk cId="2587917963" sldId="918"/>
            <ac:spMk id="17" creationId="{91DBEC35-2A08-4651-8E0D-775BB2350706}"/>
          </ac:spMkLst>
        </pc:spChg>
        <pc:spChg chg="mod">
          <ac:chgData name="JUAN GOMEZ" userId="9cd4d2e2-3a9c-4842-ae7b-3e3a3897965b" providerId="ADAL" clId="{357FB09E-1A97-4E5F-8FB5-EBE69D77986F}" dt="2022-08-31T16:45:34.954" v="7901" actId="1036"/>
          <ac:spMkLst>
            <pc:docMk/>
            <pc:sldMk cId="2587917963" sldId="918"/>
            <ac:spMk id="20" creationId="{071AB2F1-520E-472A-A32D-F199FE87ED60}"/>
          </ac:spMkLst>
        </pc:spChg>
        <pc:spChg chg="mod">
          <ac:chgData name="JUAN GOMEZ" userId="9cd4d2e2-3a9c-4842-ae7b-3e3a3897965b" providerId="ADAL" clId="{357FB09E-1A97-4E5F-8FB5-EBE69D77986F}" dt="2022-08-31T16:45:34.954" v="7901" actId="1036"/>
          <ac:spMkLst>
            <pc:docMk/>
            <pc:sldMk cId="2587917963" sldId="918"/>
            <ac:spMk id="21" creationId="{FBEE9D03-E8B7-43C8-B3F6-3876808F945D}"/>
          </ac:spMkLst>
        </pc:spChg>
        <pc:spChg chg="mod">
          <ac:chgData name="JUAN GOMEZ" userId="9cd4d2e2-3a9c-4842-ae7b-3e3a3897965b" providerId="ADAL" clId="{357FB09E-1A97-4E5F-8FB5-EBE69D77986F}" dt="2022-08-31T16:45:34.954" v="7901" actId="1036"/>
          <ac:spMkLst>
            <pc:docMk/>
            <pc:sldMk cId="2587917963" sldId="918"/>
            <ac:spMk id="24" creationId="{914084B9-7B60-40A4-9B2E-E4A4C3311B64}"/>
          </ac:spMkLst>
        </pc:spChg>
        <pc:spChg chg="mod">
          <ac:chgData name="JUAN GOMEZ" userId="9cd4d2e2-3a9c-4842-ae7b-3e3a3897965b" providerId="ADAL" clId="{357FB09E-1A97-4E5F-8FB5-EBE69D77986F}" dt="2022-08-31T16:45:34.954" v="7901" actId="1036"/>
          <ac:spMkLst>
            <pc:docMk/>
            <pc:sldMk cId="2587917963" sldId="918"/>
            <ac:spMk id="34" creationId="{AE6C5465-E610-4BE9-BB04-D85D33CC8C14}"/>
          </ac:spMkLst>
        </pc:spChg>
        <pc:spChg chg="mod">
          <ac:chgData name="JUAN GOMEZ" userId="9cd4d2e2-3a9c-4842-ae7b-3e3a3897965b" providerId="ADAL" clId="{357FB09E-1A97-4E5F-8FB5-EBE69D77986F}" dt="2022-08-31T16:45:34.954" v="7901" actId="1036"/>
          <ac:spMkLst>
            <pc:docMk/>
            <pc:sldMk cId="2587917963" sldId="918"/>
            <ac:spMk id="40" creationId="{D90F33CB-9E5C-4C4E-B183-20CDDAB635D6}"/>
          </ac:spMkLst>
        </pc:spChg>
        <pc:spChg chg="mod">
          <ac:chgData name="JUAN GOMEZ" userId="9cd4d2e2-3a9c-4842-ae7b-3e3a3897965b" providerId="ADAL" clId="{357FB09E-1A97-4E5F-8FB5-EBE69D77986F}" dt="2022-08-31T16:45:34.954" v="7901" actId="1036"/>
          <ac:spMkLst>
            <pc:docMk/>
            <pc:sldMk cId="2587917963" sldId="918"/>
            <ac:spMk id="42" creationId="{540EF5EC-3011-4F15-A8F0-7E1608498CD8}"/>
          </ac:spMkLst>
        </pc:spChg>
        <pc:picChg chg="add mod">
          <ac:chgData name="JUAN GOMEZ" userId="9cd4d2e2-3a9c-4842-ae7b-3e3a3897965b" providerId="ADAL" clId="{357FB09E-1A97-4E5F-8FB5-EBE69D77986F}" dt="2022-08-29T02:54:59.676" v="4923"/>
          <ac:picMkLst>
            <pc:docMk/>
            <pc:sldMk cId="2587917963" sldId="918"/>
            <ac:picMk id="5" creationId="{F569FB65-A679-6417-A218-E4B5917F9AAF}"/>
          </ac:picMkLst>
        </pc:picChg>
        <pc:picChg chg="mod">
          <ac:chgData name="JUAN GOMEZ" userId="9cd4d2e2-3a9c-4842-ae7b-3e3a3897965b" providerId="ADAL" clId="{357FB09E-1A97-4E5F-8FB5-EBE69D77986F}" dt="2022-08-31T16:45:34.954" v="7901" actId="1036"/>
          <ac:picMkLst>
            <pc:docMk/>
            <pc:sldMk cId="2587917963" sldId="918"/>
            <ac:picMk id="23" creationId="{04919991-5AB1-4ED3-86FB-B998F2E064CB}"/>
          </ac:picMkLst>
        </pc:picChg>
        <pc:cxnChg chg="mod">
          <ac:chgData name="JUAN GOMEZ" userId="9cd4d2e2-3a9c-4842-ae7b-3e3a3897965b" providerId="ADAL" clId="{357FB09E-1A97-4E5F-8FB5-EBE69D77986F}" dt="2022-08-31T16:45:34.954" v="7901" actId="1036"/>
          <ac:cxnSpMkLst>
            <pc:docMk/>
            <pc:sldMk cId="2587917963" sldId="918"/>
            <ac:cxnSpMk id="9" creationId="{B4EB291D-686D-4316-9B57-77B19E6D1CAD}"/>
          </ac:cxnSpMkLst>
        </pc:cxnChg>
        <pc:cxnChg chg="mod">
          <ac:chgData name="JUAN GOMEZ" userId="9cd4d2e2-3a9c-4842-ae7b-3e3a3897965b" providerId="ADAL" clId="{357FB09E-1A97-4E5F-8FB5-EBE69D77986F}" dt="2022-08-31T16:45:34.954" v="7901" actId="1036"/>
          <ac:cxnSpMkLst>
            <pc:docMk/>
            <pc:sldMk cId="2587917963" sldId="918"/>
            <ac:cxnSpMk id="13" creationId="{09BB55EC-5923-4B5C-AC86-092EEAA69D9E}"/>
          </ac:cxnSpMkLst>
        </pc:cxnChg>
        <pc:cxnChg chg="mod">
          <ac:chgData name="JUAN GOMEZ" userId="9cd4d2e2-3a9c-4842-ae7b-3e3a3897965b" providerId="ADAL" clId="{357FB09E-1A97-4E5F-8FB5-EBE69D77986F}" dt="2022-08-31T16:45:34.954" v="7901" actId="1036"/>
          <ac:cxnSpMkLst>
            <pc:docMk/>
            <pc:sldMk cId="2587917963" sldId="918"/>
            <ac:cxnSpMk id="33" creationId="{168CD6BA-41F7-4B4E-A4AC-6D5C9B2637CE}"/>
          </ac:cxnSpMkLst>
        </pc:cxnChg>
        <pc:cxnChg chg="mod">
          <ac:chgData name="JUAN GOMEZ" userId="9cd4d2e2-3a9c-4842-ae7b-3e3a3897965b" providerId="ADAL" clId="{357FB09E-1A97-4E5F-8FB5-EBE69D77986F}" dt="2022-08-31T16:45:34.954" v="7901" actId="1036"/>
          <ac:cxnSpMkLst>
            <pc:docMk/>
            <pc:sldMk cId="2587917963" sldId="918"/>
            <ac:cxnSpMk id="36" creationId="{9BB8062D-24D9-448E-9D48-821AE1EC50E7}"/>
          </ac:cxnSpMkLst>
        </pc:cxnChg>
      </pc:sldChg>
      <pc:sldChg chg="addSp delSp modSp add del mod">
        <pc:chgData name="JUAN GOMEZ" userId="9cd4d2e2-3a9c-4842-ae7b-3e3a3897965b" providerId="ADAL" clId="{357FB09E-1A97-4E5F-8FB5-EBE69D77986F}" dt="2022-08-29T14:41:17.225" v="6219" actId="47"/>
        <pc:sldMkLst>
          <pc:docMk/>
          <pc:sldMk cId="997586582" sldId="922"/>
        </pc:sldMkLst>
        <pc:spChg chg="del">
          <ac:chgData name="JUAN GOMEZ" userId="9cd4d2e2-3a9c-4842-ae7b-3e3a3897965b" providerId="ADAL" clId="{357FB09E-1A97-4E5F-8FB5-EBE69D77986F}" dt="2022-08-29T02:53:05.769" v="4852" actId="478"/>
          <ac:spMkLst>
            <pc:docMk/>
            <pc:sldMk cId="997586582" sldId="922"/>
            <ac:spMk id="2" creationId="{F2572482-1E7D-4EAE-A9C7-65E95E2665AB}"/>
          </ac:spMkLst>
        </pc:spChg>
        <pc:spChg chg="add mod">
          <ac:chgData name="JUAN GOMEZ" userId="9cd4d2e2-3a9c-4842-ae7b-3e3a3897965b" providerId="ADAL" clId="{357FB09E-1A97-4E5F-8FB5-EBE69D77986F}" dt="2022-08-29T14:31:19.267" v="6191" actId="1035"/>
          <ac:spMkLst>
            <pc:docMk/>
            <pc:sldMk cId="997586582" sldId="922"/>
            <ac:spMk id="4" creationId="{8D636E45-CD93-469E-8E1C-25B05ECF670B}"/>
          </ac:spMkLst>
        </pc:spChg>
        <pc:spChg chg="del">
          <ac:chgData name="JUAN GOMEZ" userId="9cd4d2e2-3a9c-4842-ae7b-3e3a3897965b" providerId="ADAL" clId="{357FB09E-1A97-4E5F-8FB5-EBE69D77986F}" dt="2022-08-29T02:53:05.031" v="4851" actId="478"/>
          <ac:spMkLst>
            <pc:docMk/>
            <pc:sldMk cId="997586582" sldId="922"/>
            <ac:spMk id="4" creationId="{8F54B3AF-F9E4-4B68-8A5E-7D6339B19A14}"/>
          </ac:spMkLst>
        </pc:spChg>
        <pc:spChg chg="add mod">
          <ac:chgData name="JUAN GOMEZ" userId="9cd4d2e2-3a9c-4842-ae7b-3e3a3897965b" providerId="ADAL" clId="{357FB09E-1A97-4E5F-8FB5-EBE69D77986F}" dt="2022-08-29T14:28:41.667" v="6136" actId="1076"/>
          <ac:spMkLst>
            <pc:docMk/>
            <pc:sldMk cId="997586582" sldId="922"/>
            <ac:spMk id="6" creationId="{8D58D379-527E-81A8-15C5-FB794A08C312}"/>
          </ac:spMkLst>
        </pc:spChg>
        <pc:spChg chg="del">
          <ac:chgData name="JUAN GOMEZ" userId="9cd4d2e2-3a9c-4842-ae7b-3e3a3897965b" providerId="ADAL" clId="{357FB09E-1A97-4E5F-8FB5-EBE69D77986F}" dt="2022-08-29T02:53:03.525" v="4850" actId="478"/>
          <ac:spMkLst>
            <pc:docMk/>
            <pc:sldMk cId="997586582" sldId="922"/>
            <ac:spMk id="6" creationId="{CD171394-F398-4E78-A07B-D27C556589F6}"/>
          </ac:spMkLst>
        </pc:spChg>
        <pc:spChg chg="add mod">
          <ac:chgData name="JUAN GOMEZ" userId="9cd4d2e2-3a9c-4842-ae7b-3e3a3897965b" providerId="ADAL" clId="{357FB09E-1A97-4E5F-8FB5-EBE69D77986F}" dt="2022-08-29T02:53:38.612" v="4868"/>
          <ac:spMkLst>
            <pc:docMk/>
            <pc:sldMk cId="997586582" sldId="922"/>
            <ac:spMk id="7" creationId="{95562A62-8E2D-CABF-C76F-983D3764DF07}"/>
          </ac:spMkLst>
        </pc:spChg>
        <pc:spChg chg="add mod">
          <ac:chgData name="JUAN GOMEZ" userId="9cd4d2e2-3a9c-4842-ae7b-3e3a3897965b" providerId="ADAL" clId="{357FB09E-1A97-4E5F-8FB5-EBE69D77986F}" dt="2022-08-29T14:29:56.252" v="6173" actId="1076"/>
          <ac:spMkLst>
            <pc:docMk/>
            <pc:sldMk cId="997586582" sldId="922"/>
            <ac:spMk id="13" creationId="{2526AB16-1B9B-100B-3331-9F98FCE48D8E}"/>
          </ac:spMkLst>
        </pc:spChg>
        <pc:spChg chg="add mod">
          <ac:chgData name="JUAN GOMEZ" userId="9cd4d2e2-3a9c-4842-ae7b-3e3a3897965b" providerId="ADAL" clId="{357FB09E-1A97-4E5F-8FB5-EBE69D77986F}" dt="2022-08-29T14:30:06.260" v="6175" actId="1036"/>
          <ac:spMkLst>
            <pc:docMk/>
            <pc:sldMk cId="997586582" sldId="922"/>
            <ac:spMk id="16" creationId="{57A7D6AF-5D2D-D409-9A9B-9C701884095D}"/>
          </ac:spMkLst>
        </pc:spChg>
        <pc:spChg chg="add del mod">
          <ac:chgData name="JUAN GOMEZ" userId="9cd4d2e2-3a9c-4842-ae7b-3e3a3897965b" providerId="ADAL" clId="{357FB09E-1A97-4E5F-8FB5-EBE69D77986F}" dt="2022-08-29T14:28:31.801" v="6132" actId="478"/>
          <ac:spMkLst>
            <pc:docMk/>
            <pc:sldMk cId="997586582" sldId="922"/>
            <ac:spMk id="17" creationId="{956A7F31-91D7-F9C8-4BE1-47B63CB0AD2E}"/>
          </ac:spMkLst>
        </pc:spChg>
        <pc:spChg chg="add del mod">
          <ac:chgData name="JUAN GOMEZ" userId="9cd4d2e2-3a9c-4842-ae7b-3e3a3897965b" providerId="ADAL" clId="{357FB09E-1A97-4E5F-8FB5-EBE69D77986F}" dt="2022-08-29T14:28:31.801" v="6132" actId="478"/>
          <ac:spMkLst>
            <pc:docMk/>
            <pc:sldMk cId="997586582" sldId="922"/>
            <ac:spMk id="18" creationId="{C5BE97A8-C979-0419-F5DC-A87302E2542A}"/>
          </ac:spMkLst>
        </pc:spChg>
        <pc:spChg chg="add del mod">
          <ac:chgData name="JUAN GOMEZ" userId="9cd4d2e2-3a9c-4842-ae7b-3e3a3897965b" providerId="ADAL" clId="{357FB09E-1A97-4E5F-8FB5-EBE69D77986F}" dt="2022-08-29T14:28:31.801" v="6132" actId="478"/>
          <ac:spMkLst>
            <pc:docMk/>
            <pc:sldMk cId="997586582" sldId="922"/>
            <ac:spMk id="19" creationId="{1F4F9360-B4D8-1E14-B375-B1056F32ACCC}"/>
          </ac:spMkLst>
        </pc:spChg>
        <pc:spChg chg="add del mod">
          <ac:chgData name="JUAN GOMEZ" userId="9cd4d2e2-3a9c-4842-ae7b-3e3a3897965b" providerId="ADAL" clId="{357FB09E-1A97-4E5F-8FB5-EBE69D77986F}" dt="2022-08-29T14:28:31.801" v="6132" actId="478"/>
          <ac:spMkLst>
            <pc:docMk/>
            <pc:sldMk cId="997586582" sldId="922"/>
            <ac:spMk id="20" creationId="{2A77BEB3-1FC5-E1CE-C139-2C8C0354FC6E}"/>
          </ac:spMkLst>
        </pc:spChg>
        <pc:spChg chg="add del mod">
          <ac:chgData name="JUAN GOMEZ" userId="9cd4d2e2-3a9c-4842-ae7b-3e3a3897965b" providerId="ADAL" clId="{357FB09E-1A97-4E5F-8FB5-EBE69D77986F}" dt="2022-08-29T14:28:31.801" v="6132" actId="478"/>
          <ac:spMkLst>
            <pc:docMk/>
            <pc:sldMk cId="997586582" sldId="922"/>
            <ac:spMk id="22" creationId="{E1B38CEB-6CB2-2856-B6BF-A05F11FADC08}"/>
          </ac:spMkLst>
        </pc:spChg>
        <pc:spChg chg="add del mod">
          <ac:chgData name="JUAN GOMEZ" userId="9cd4d2e2-3a9c-4842-ae7b-3e3a3897965b" providerId="ADAL" clId="{357FB09E-1A97-4E5F-8FB5-EBE69D77986F}" dt="2022-08-29T14:28:31.801" v="6132" actId="478"/>
          <ac:spMkLst>
            <pc:docMk/>
            <pc:sldMk cId="997586582" sldId="922"/>
            <ac:spMk id="25" creationId="{2AB9F69F-2C2A-C33E-153B-AADFAA49BD0D}"/>
          </ac:spMkLst>
        </pc:spChg>
        <pc:spChg chg="add del mod">
          <ac:chgData name="JUAN GOMEZ" userId="9cd4d2e2-3a9c-4842-ae7b-3e3a3897965b" providerId="ADAL" clId="{357FB09E-1A97-4E5F-8FB5-EBE69D77986F}" dt="2022-08-29T14:28:31.801" v="6132" actId="478"/>
          <ac:spMkLst>
            <pc:docMk/>
            <pc:sldMk cId="997586582" sldId="922"/>
            <ac:spMk id="27" creationId="{91E51D13-BD26-96EB-5DE6-450C05F44F00}"/>
          </ac:spMkLst>
        </pc:spChg>
        <pc:spChg chg="add del mod">
          <ac:chgData name="JUAN GOMEZ" userId="9cd4d2e2-3a9c-4842-ae7b-3e3a3897965b" providerId="ADAL" clId="{357FB09E-1A97-4E5F-8FB5-EBE69D77986F}" dt="2022-08-29T14:28:34.399" v="6134" actId="478"/>
          <ac:spMkLst>
            <pc:docMk/>
            <pc:sldMk cId="997586582" sldId="922"/>
            <ac:spMk id="29" creationId="{0AD09FC5-864B-D5B8-85C7-96CADEF35845}"/>
          </ac:spMkLst>
        </pc:spChg>
        <pc:spChg chg="add mod">
          <ac:chgData name="JUAN GOMEZ" userId="9cd4d2e2-3a9c-4842-ae7b-3e3a3897965b" providerId="ADAL" clId="{357FB09E-1A97-4E5F-8FB5-EBE69D77986F}" dt="2022-08-29T14:30:44.761" v="6187" actId="1076"/>
          <ac:spMkLst>
            <pc:docMk/>
            <pc:sldMk cId="997586582" sldId="922"/>
            <ac:spMk id="30" creationId="{26C739FC-88B1-667D-546A-13A01E95D460}"/>
          </ac:spMkLst>
        </pc:spChg>
        <pc:spChg chg="add del mod">
          <ac:chgData name="JUAN GOMEZ" userId="9cd4d2e2-3a9c-4842-ae7b-3e3a3897965b" providerId="ADAL" clId="{357FB09E-1A97-4E5F-8FB5-EBE69D77986F}" dt="2022-08-29T14:28:33.024" v="6133" actId="478"/>
          <ac:spMkLst>
            <pc:docMk/>
            <pc:sldMk cId="997586582" sldId="922"/>
            <ac:spMk id="31" creationId="{3034C4D2-94CC-9E72-F422-38A11AFAC260}"/>
          </ac:spMkLst>
        </pc:spChg>
        <pc:spChg chg="add del mod">
          <ac:chgData name="JUAN GOMEZ" userId="9cd4d2e2-3a9c-4842-ae7b-3e3a3897965b" providerId="ADAL" clId="{357FB09E-1A97-4E5F-8FB5-EBE69D77986F}" dt="2022-08-29T14:28:31.801" v="6132" actId="478"/>
          <ac:spMkLst>
            <pc:docMk/>
            <pc:sldMk cId="997586582" sldId="922"/>
            <ac:spMk id="32" creationId="{BA4E22C3-8B89-B548-2142-AA394A4E530D}"/>
          </ac:spMkLst>
        </pc:spChg>
        <pc:spChg chg="add del mod">
          <ac:chgData name="JUAN GOMEZ" userId="9cd4d2e2-3a9c-4842-ae7b-3e3a3897965b" providerId="ADAL" clId="{357FB09E-1A97-4E5F-8FB5-EBE69D77986F}" dt="2022-08-29T14:28:31.801" v="6132" actId="478"/>
          <ac:spMkLst>
            <pc:docMk/>
            <pc:sldMk cId="997586582" sldId="922"/>
            <ac:spMk id="33" creationId="{0E5B6860-E845-4F03-300A-2603208E5B3A}"/>
          </ac:spMkLst>
        </pc:spChg>
        <pc:spChg chg="add mod">
          <ac:chgData name="JUAN GOMEZ" userId="9cd4d2e2-3a9c-4842-ae7b-3e3a3897965b" providerId="ADAL" clId="{357FB09E-1A97-4E5F-8FB5-EBE69D77986F}" dt="2022-08-29T14:29:56.252" v="6173" actId="1076"/>
          <ac:spMkLst>
            <pc:docMk/>
            <pc:sldMk cId="997586582" sldId="922"/>
            <ac:spMk id="34" creationId="{C0FCFA25-7756-8362-EBCA-D0C52E73E24E}"/>
          </ac:spMkLst>
        </pc:spChg>
        <pc:spChg chg="add mod">
          <ac:chgData name="JUAN GOMEZ" userId="9cd4d2e2-3a9c-4842-ae7b-3e3a3897965b" providerId="ADAL" clId="{357FB09E-1A97-4E5F-8FB5-EBE69D77986F}" dt="2022-08-29T14:28:41.667" v="6136" actId="1076"/>
          <ac:spMkLst>
            <pc:docMk/>
            <pc:sldMk cId="997586582" sldId="922"/>
            <ac:spMk id="35" creationId="{D8C95411-EE7E-44CA-E9AE-48F386AEE0D4}"/>
          </ac:spMkLst>
        </pc:spChg>
        <pc:spChg chg="add mod">
          <ac:chgData name="JUAN GOMEZ" userId="9cd4d2e2-3a9c-4842-ae7b-3e3a3897965b" providerId="ADAL" clId="{357FB09E-1A97-4E5F-8FB5-EBE69D77986F}" dt="2022-08-29T14:28:41.667" v="6136" actId="1076"/>
          <ac:spMkLst>
            <pc:docMk/>
            <pc:sldMk cId="997586582" sldId="922"/>
            <ac:spMk id="36" creationId="{4E2DC17D-81BA-C42A-3FE2-7A71B97CE055}"/>
          </ac:spMkLst>
        </pc:spChg>
        <pc:spChg chg="add mod">
          <ac:chgData name="JUAN GOMEZ" userId="9cd4d2e2-3a9c-4842-ae7b-3e3a3897965b" providerId="ADAL" clId="{357FB09E-1A97-4E5F-8FB5-EBE69D77986F}" dt="2022-08-29T14:28:41.667" v="6136" actId="1076"/>
          <ac:spMkLst>
            <pc:docMk/>
            <pc:sldMk cId="997586582" sldId="922"/>
            <ac:spMk id="37" creationId="{D9C4B04A-8CAB-B6C8-A694-B8B9FB9DAE3D}"/>
          </ac:spMkLst>
        </pc:spChg>
        <pc:spChg chg="add mod">
          <ac:chgData name="JUAN GOMEZ" userId="9cd4d2e2-3a9c-4842-ae7b-3e3a3897965b" providerId="ADAL" clId="{357FB09E-1A97-4E5F-8FB5-EBE69D77986F}" dt="2022-08-29T14:28:41.667" v="6136" actId="1076"/>
          <ac:spMkLst>
            <pc:docMk/>
            <pc:sldMk cId="997586582" sldId="922"/>
            <ac:spMk id="38" creationId="{B4728F7E-0EFE-DFFE-30CA-A966D7539C90}"/>
          </ac:spMkLst>
        </pc:spChg>
        <pc:spChg chg="add mod">
          <ac:chgData name="JUAN GOMEZ" userId="9cd4d2e2-3a9c-4842-ae7b-3e3a3897965b" providerId="ADAL" clId="{357FB09E-1A97-4E5F-8FB5-EBE69D77986F}" dt="2022-08-29T14:30:22.968" v="6186" actId="1038"/>
          <ac:spMkLst>
            <pc:docMk/>
            <pc:sldMk cId="997586582" sldId="922"/>
            <ac:spMk id="39" creationId="{1E9F0D57-EB9A-2E99-F2C0-A6535E494F0D}"/>
          </ac:spMkLst>
        </pc:spChg>
        <pc:spChg chg="add mod">
          <ac:chgData name="JUAN GOMEZ" userId="9cd4d2e2-3a9c-4842-ae7b-3e3a3897965b" providerId="ADAL" clId="{357FB09E-1A97-4E5F-8FB5-EBE69D77986F}" dt="2022-08-29T14:29:21.915" v="6153" actId="1036"/>
          <ac:spMkLst>
            <pc:docMk/>
            <pc:sldMk cId="997586582" sldId="922"/>
            <ac:spMk id="40" creationId="{28EAE705-3CEB-F700-3240-2F2C75F2F123}"/>
          </ac:spMkLst>
        </pc:spChg>
        <pc:spChg chg="del">
          <ac:chgData name="JUAN GOMEZ" userId="9cd4d2e2-3a9c-4842-ae7b-3e3a3897965b" providerId="ADAL" clId="{357FB09E-1A97-4E5F-8FB5-EBE69D77986F}" dt="2022-08-29T02:53:07.656" v="4853" actId="478"/>
          <ac:spMkLst>
            <pc:docMk/>
            <pc:sldMk cId="997586582" sldId="922"/>
            <ac:spMk id="40" creationId="{D90F33CB-9E5C-4C4E-B183-20CDDAB635D6}"/>
          </ac:spMkLst>
        </pc:spChg>
        <pc:spChg chg="add mod">
          <ac:chgData name="JUAN GOMEZ" userId="9cd4d2e2-3a9c-4842-ae7b-3e3a3897965b" providerId="ADAL" clId="{357FB09E-1A97-4E5F-8FB5-EBE69D77986F}" dt="2022-08-29T14:31:19.267" v="6191" actId="1035"/>
          <ac:spMkLst>
            <pc:docMk/>
            <pc:sldMk cId="997586582" sldId="922"/>
            <ac:spMk id="41" creationId="{AF7A1337-0192-9190-D173-3225B81EA030}"/>
          </ac:spMkLst>
        </pc:spChg>
        <pc:picChg chg="mod">
          <ac:chgData name="JUAN GOMEZ" userId="9cd4d2e2-3a9c-4842-ae7b-3e3a3897965b" providerId="ADAL" clId="{357FB09E-1A97-4E5F-8FB5-EBE69D77986F}" dt="2022-08-29T05:35:42.072" v="5956"/>
          <ac:picMkLst>
            <pc:docMk/>
            <pc:sldMk cId="997586582" sldId="922"/>
            <ac:picMk id="3" creationId="{D53BEE7C-7738-4C8F-9BF2-3402D36E50F2}"/>
          </ac:picMkLst>
        </pc:picChg>
        <pc:picChg chg="add mod">
          <ac:chgData name="JUAN GOMEZ" userId="9cd4d2e2-3a9c-4842-ae7b-3e3a3897965b" providerId="ADAL" clId="{357FB09E-1A97-4E5F-8FB5-EBE69D77986F}" dt="2022-08-29T02:53:38.612" v="4868"/>
          <ac:picMkLst>
            <pc:docMk/>
            <pc:sldMk cId="997586582" sldId="922"/>
            <ac:picMk id="8" creationId="{D241FBF2-1C05-CCEC-A304-88D5F4232A96}"/>
          </ac:picMkLst>
        </pc:picChg>
        <pc:picChg chg="del">
          <ac:chgData name="JUAN GOMEZ" userId="9cd4d2e2-3a9c-4842-ae7b-3e3a3897965b" providerId="ADAL" clId="{357FB09E-1A97-4E5F-8FB5-EBE69D77986F}" dt="2022-08-29T03:01:41.539" v="5275" actId="478"/>
          <ac:picMkLst>
            <pc:docMk/>
            <pc:sldMk cId="997586582" sldId="922"/>
            <ac:picMk id="13" creationId="{67FF1BDC-0BDD-44A0-A5F0-0C48F718776E}"/>
          </ac:picMkLst>
        </pc:picChg>
        <pc:picChg chg="del">
          <ac:chgData name="JUAN GOMEZ" userId="9cd4d2e2-3a9c-4842-ae7b-3e3a3897965b" providerId="ADAL" clId="{357FB09E-1A97-4E5F-8FB5-EBE69D77986F}" dt="2022-08-29T03:01:41.539" v="5275" actId="478"/>
          <ac:picMkLst>
            <pc:docMk/>
            <pc:sldMk cId="997586582" sldId="922"/>
            <ac:picMk id="16" creationId="{EB599132-0762-48F8-A6F2-7060594A957D}"/>
          </ac:picMkLst>
        </pc:picChg>
        <pc:picChg chg="del">
          <ac:chgData name="JUAN GOMEZ" userId="9cd4d2e2-3a9c-4842-ae7b-3e3a3897965b" providerId="ADAL" clId="{357FB09E-1A97-4E5F-8FB5-EBE69D77986F}" dt="2022-08-29T03:01:41.539" v="5275" actId="478"/>
          <ac:picMkLst>
            <pc:docMk/>
            <pc:sldMk cId="997586582" sldId="922"/>
            <ac:picMk id="21" creationId="{CA4C9CE7-ED92-4442-A64B-B45DDA261C98}"/>
          </ac:picMkLst>
        </pc:picChg>
        <pc:picChg chg="del">
          <ac:chgData name="JUAN GOMEZ" userId="9cd4d2e2-3a9c-4842-ae7b-3e3a3897965b" providerId="ADAL" clId="{357FB09E-1A97-4E5F-8FB5-EBE69D77986F}" dt="2022-08-29T03:01:41.539" v="5275" actId="478"/>
          <ac:picMkLst>
            <pc:docMk/>
            <pc:sldMk cId="997586582" sldId="922"/>
            <ac:picMk id="23" creationId="{BFE9F8E2-0C61-4B0D-89B6-24A1784B0B6D}"/>
          </ac:picMkLst>
        </pc:picChg>
        <pc:picChg chg="del">
          <ac:chgData name="JUAN GOMEZ" userId="9cd4d2e2-3a9c-4842-ae7b-3e3a3897965b" providerId="ADAL" clId="{357FB09E-1A97-4E5F-8FB5-EBE69D77986F}" dt="2022-08-29T03:01:41.539" v="5275" actId="478"/>
          <ac:picMkLst>
            <pc:docMk/>
            <pc:sldMk cId="997586582" sldId="922"/>
            <ac:picMk id="24" creationId="{D9C8647E-5406-488F-A97D-BB178743CCAD}"/>
          </ac:picMkLst>
        </pc:picChg>
        <pc:picChg chg="del">
          <ac:chgData name="JUAN GOMEZ" userId="9cd4d2e2-3a9c-4842-ae7b-3e3a3897965b" providerId="ADAL" clId="{357FB09E-1A97-4E5F-8FB5-EBE69D77986F}" dt="2022-08-29T03:01:41.539" v="5275" actId="478"/>
          <ac:picMkLst>
            <pc:docMk/>
            <pc:sldMk cId="997586582" sldId="922"/>
            <ac:picMk id="26" creationId="{76C00300-FCF4-4469-8791-D278F654A565}"/>
          </ac:picMkLst>
        </pc:picChg>
        <pc:cxnChg chg="add mod">
          <ac:chgData name="JUAN GOMEZ" userId="9cd4d2e2-3a9c-4842-ae7b-3e3a3897965b" providerId="ADAL" clId="{357FB09E-1A97-4E5F-8FB5-EBE69D77986F}" dt="2022-08-29T14:28:41.667" v="6136" actId="1076"/>
          <ac:cxnSpMkLst>
            <pc:docMk/>
            <pc:sldMk cId="997586582" sldId="922"/>
            <ac:cxnSpMk id="2" creationId="{0A06AC68-0D98-D029-BDCC-C38E16838386}"/>
          </ac:cxnSpMkLst>
        </pc:cxnChg>
        <pc:cxnChg chg="add del mod">
          <ac:chgData name="JUAN GOMEZ" userId="9cd4d2e2-3a9c-4842-ae7b-3e3a3897965b" providerId="ADAL" clId="{357FB09E-1A97-4E5F-8FB5-EBE69D77986F}" dt="2022-08-29T14:28:31.801" v="6132" actId="478"/>
          <ac:cxnSpMkLst>
            <pc:docMk/>
            <pc:sldMk cId="997586582" sldId="922"/>
            <ac:cxnSpMk id="9" creationId="{5E7BD36B-C20C-F83F-1821-9F10713A8429}"/>
          </ac:cxnSpMkLst>
        </pc:cxnChg>
        <pc:cxnChg chg="add del mod">
          <ac:chgData name="JUAN GOMEZ" userId="9cd4d2e2-3a9c-4842-ae7b-3e3a3897965b" providerId="ADAL" clId="{357FB09E-1A97-4E5F-8FB5-EBE69D77986F}" dt="2022-08-29T14:28:31.801" v="6132" actId="478"/>
          <ac:cxnSpMkLst>
            <pc:docMk/>
            <pc:sldMk cId="997586582" sldId="922"/>
            <ac:cxnSpMk id="10" creationId="{633D3025-70FB-478B-210E-0C6571CDB814}"/>
          </ac:cxnSpMkLst>
        </pc:cxnChg>
        <pc:cxnChg chg="add del mod">
          <ac:chgData name="JUAN GOMEZ" userId="9cd4d2e2-3a9c-4842-ae7b-3e3a3897965b" providerId="ADAL" clId="{357FB09E-1A97-4E5F-8FB5-EBE69D77986F}" dt="2022-08-29T14:28:31.801" v="6132" actId="478"/>
          <ac:cxnSpMkLst>
            <pc:docMk/>
            <pc:sldMk cId="997586582" sldId="922"/>
            <ac:cxnSpMk id="11" creationId="{E9AC4BC9-9444-E532-2ACD-CE736EE9A0E5}"/>
          </ac:cxnSpMkLst>
        </pc:cxnChg>
        <pc:cxnChg chg="add del mod">
          <ac:chgData name="JUAN GOMEZ" userId="9cd4d2e2-3a9c-4842-ae7b-3e3a3897965b" providerId="ADAL" clId="{357FB09E-1A97-4E5F-8FB5-EBE69D77986F}" dt="2022-08-29T14:28:31.801" v="6132" actId="478"/>
          <ac:cxnSpMkLst>
            <pc:docMk/>
            <pc:sldMk cId="997586582" sldId="922"/>
            <ac:cxnSpMk id="12" creationId="{548B8B24-29D2-EC3C-BF7E-F650C4F60F6B}"/>
          </ac:cxnSpMkLst>
        </pc:cxnChg>
        <pc:cxnChg chg="add del mod">
          <ac:chgData name="JUAN GOMEZ" userId="9cd4d2e2-3a9c-4842-ae7b-3e3a3897965b" providerId="ADAL" clId="{357FB09E-1A97-4E5F-8FB5-EBE69D77986F}" dt="2022-08-29T14:28:31.801" v="6132" actId="478"/>
          <ac:cxnSpMkLst>
            <pc:docMk/>
            <pc:sldMk cId="997586582" sldId="922"/>
            <ac:cxnSpMk id="14" creationId="{7AB801A5-F713-0688-0D20-E0A887B2E46C}"/>
          </ac:cxnSpMkLst>
        </pc:cxnChg>
        <pc:cxnChg chg="add del mod">
          <ac:chgData name="JUAN GOMEZ" userId="9cd4d2e2-3a9c-4842-ae7b-3e3a3897965b" providerId="ADAL" clId="{357FB09E-1A97-4E5F-8FB5-EBE69D77986F}" dt="2022-08-29T14:28:31.801" v="6132" actId="478"/>
          <ac:cxnSpMkLst>
            <pc:docMk/>
            <pc:sldMk cId="997586582" sldId="922"/>
            <ac:cxnSpMk id="15" creationId="{020D0976-AF55-FE9B-5323-E24EF807D258}"/>
          </ac:cxnSpMkLst>
        </pc:cxnChg>
        <pc:cxnChg chg="add mod">
          <ac:chgData name="JUAN GOMEZ" userId="9cd4d2e2-3a9c-4842-ae7b-3e3a3897965b" providerId="ADAL" clId="{357FB09E-1A97-4E5F-8FB5-EBE69D77986F}" dt="2022-08-29T14:28:41.667" v="6136" actId="1076"/>
          <ac:cxnSpMkLst>
            <pc:docMk/>
            <pc:sldMk cId="997586582" sldId="922"/>
            <ac:cxnSpMk id="21" creationId="{CB0C5356-5F1D-8AEF-4B27-A7A5EF311DE7}"/>
          </ac:cxnSpMkLst>
        </pc:cxnChg>
        <pc:cxnChg chg="add mod">
          <ac:chgData name="JUAN GOMEZ" userId="9cd4d2e2-3a9c-4842-ae7b-3e3a3897965b" providerId="ADAL" clId="{357FB09E-1A97-4E5F-8FB5-EBE69D77986F}" dt="2022-08-29T14:28:41.667" v="6136" actId="1076"/>
          <ac:cxnSpMkLst>
            <pc:docMk/>
            <pc:sldMk cId="997586582" sldId="922"/>
            <ac:cxnSpMk id="23" creationId="{C0C18FA1-B1AE-9FE5-C6E2-1AD4800164E1}"/>
          </ac:cxnSpMkLst>
        </pc:cxnChg>
        <pc:cxnChg chg="add mod">
          <ac:chgData name="JUAN GOMEZ" userId="9cd4d2e2-3a9c-4842-ae7b-3e3a3897965b" providerId="ADAL" clId="{357FB09E-1A97-4E5F-8FB5-EBE69D77986F}" dt="2022-08-29T14:28:41.667" v="6136" actId="1076"/>
          <ac:cxnSpMkLst>
            <pc:docMk/>
            <pc:sldMk cId="997586582" sldId="922"/>
            <ac:cxnSpMk id="24" creationId="{A6C712CA-F5FD-8241-37BA-0CAC408F28C9}"/>
          </ac:cxnSpMkLst>
        </pc:cxnChg>
        <pc:cxnChg chg="add mod">
          <ac:chgData name="JUAN GOMEZ" userId="9cd4d2e2-3a9c-4842-ae7b-3e3a3897965b" providerId="ADAL" clId="{357FB09E-1A97-4E5F-8FB5-EBE69D77986F}" dt="2022-08-29T14:28:41.667" v="6136" actId="1076"/>
          <ac:cxnSpMkLst>
            <pc:docMk/>
            <pc:sldMk cId="997586582" sldId="922"/>
            <ac:cxnSpMk id="26" creationId="{0513DD1C-B281-7B70-6EB0-4F1C1DEA194C}"/>
          </ac:cxnSpMkLst>
        </pc:cxnChg>
        <pc:cxnChg chg="add mod">
          <ac:chgData name="JUAN GOMEZ" userId="9cd4d2e2-3a9c-4842-ae7b-3e3a3897965b" providerId="ADAL" clId="{357FB09E-1A97-4E5F-8FB5-EBE69D77986F}" dt="2022-08-29T14:28:41.667" v="6136" actId="1076"/>
          <ac:cxnSpMkLst>
            <pc:docMk/>
            <pc:sldMk cId="997586582" sldId="922"/>
            <ac:cxnSpMk id="28" creationId="{1F4A92DB-D875-9CB2-4A16-2AE9F8BAC48F}"/>
          </ac:cxnSpMkLst>
        </pc:cxnChg>
        <pc:cxnChg chg="del mod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28" creationId="{FEE3E321-75A5-448B-8438-165A6D059E29}"/>
          </ac:cxnSpMkLst>
        </pc:cxnChg>
        <pc:cxnChg chg="del mod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51" creationId="{B8A02903-2C4F-48D9-A7C3-B49EF9E21CA1}"/>
          </ac:cxnSpMkLst>
        </pc:cxnChg>
        <pc:cxnChg chg="del mod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55" creationId="{18800692-0C30-4C6F-A4E8-03396146EAEA}"/>
          </ac:cxnSpMkLst>
        </pc:cxnChg>
        <pc:cxnChg chg="del mod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56" creationId="{1A919518-A982-484F-A81C-EF45DA0B2AD0}"/>
          </ac:cxnSpMkLst>
        </pc:cxnChg>
        <pc:cxnChg chg="del mod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57" creationId="{216CF5C2-70CB-4E02-A966-7B6A3389EDEA}"/>
          </ac:cxnSpMkLst>
        </pc:cxnChg>
        <pc:cxnChg chg="del mod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60" creationId="{AB431035-31D0-42DD-84E4-D40AB770E4B2}"/>
          </ac:cxnSpMkLst>
        </pc:cxnChg>
        <pc:cxnChg chg="del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61" creationId="{BED5B1CB-5E5D-44C2-83F9-2D24FC559CE3}"/>
          </ac:cxnSpMkLst>
        </pc:cxnChg>
        <pc:cxnChg chg="del mod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64" creationId="{9158CA4F-8921-4C56-82E6-A7676F1CE228}"/>
          </ac:cxnSpMkLst>
        </pc:cxnChg>
        <pc:cxnChg chg="del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65" creationId="{EFE73307-3726-401A-A750-2A9EC39AB893}"/>
          </ac:cxnSpMkLst>
        </pc:cxnChg>
        <pc:cxnChg chg="del mod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69" creationId="{EC816E0D-5400-41C2-B947-F7E5A477B218}"/>
          </ac:cxnSpMkLst>
        </pc:cxnChg>
        <pc:cxnChg chg="del mod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72" creationId="{F74CE5C0-3B82-41A4-9204-D00108F12FA3}"/>
          </ac:cxnSpMkLst>
        </pc:cxnChg>
        <pc:cxnChg chg="del mod">
          <ac:chgData name="JUAN GOMEZ" userId="9cd4d2e2-3a9c-4842-ae7b-3e3a3897965b" providerId="ADAL" clId="{357FB09E-1A97-4E5F-8FB5-EBE69D77986F}" dt="2022-08-29T03:01:41.539" v="5275" actId="478"/>
          <ac:cxnSpMkLst>
            <pc:docMk/>
            <pc:sldMk cId="997586582" sldId="922"/>
            <ac:cxnSpMk id="73" creationId="{94439F8D-9ADB-4585-A04C-C8B0DE9753D9}"/>
          </ac:cxnSpMkLst>
        </pc:cxnChg>
      </pc:sldChg>
      <pc:sldChg chg="add del">
        <pc:chgData name="JUAN GOMEZ" userId="9cd4d2e2-3a9c-4842-ae7b-3e3a3897965b" providerId="ADAL" clId="{357FB09E-1A97-4E5F-8FB5-EBE69D77986F}" dt="2022-08-29T02:40:27.782" v="4515" actId="2696"/>
        <pc:sldMkLst>
          <pc:docMk/>
          <pc:sldMk cId="2247254393" sldId="922"/>
        </pc:sldMkLst>
      </pc:sldChg>
      <pc:sldChg chg="addSp delSp modSp add del mod">
        <pc:chgData name="JUAN GOMEZ" userId="9cd4d2e2-3a9c-4842-ae7b-3e3a3897965b" providerId="ADAL" clId="{357FB09E-1A97-4E5F-8FB5-EBE69D77986F}" dt="2022-08-29T03:02:16.004" v="5280" actId="47"/>
        <pc:sldMkLst>
          <pc:docMk/>
          <pc:sldMk cId="2863958202" sldId="927"/>
        </pc:sldMkLst>
        <pc:spChg chg="del">
          <ac:chgData name="JUAN GOMEZ" userId="9cd4d2e2-3a9c-4842-ae7b-3e3a3897965b" providerId="ADAL" clId="{357FB09E-1A97-4E5F-8FB5-EBE69D77986F}" dt="2022-08-29T02:53:16.291" v="4857" actId="478"/>
          <ac:spMkLst>
            <pc:docMk/>
            <pc:sldMk cId="2863958202" sldId="927"/>
            <ac:spMk id="2" creationId="{F2572482-1E7D-4EAE-A9C7-65E95E2665AB}"/>
          </ac:spMkLst>
        </pc:spChg>
        <pc:spChg chg="del">
          <ac:chgData name="JUAN GOMEZ" userId="9cd4d2e2-3a9c-4842-ae7b-3e3a3897965b" providerId="ADAL" clId="{357FB09E-1A97-4E5F-8FB5-EBE69D77986F}" dt="2022-08-29T02:53:15.420" v="4856" actId="478"/>
          <ac:spMkLst>
            <pc:docMk/>
            <pc:sldMk cId="2863958202" sldId="927"/>
            <ac:spMk id="4" creationId="{8F54B3AF-F9E4-4B68-8A5E-7D6339B19A14}"/>
          </ac:spMkLst>
        </pc:spChg>
        <pc:spChg chg="del">
          <ac:chgData name="JUAN GOMEZ" userId="9cd4d2e2-3a9c-4842-ae7b-3e3a3897965b" providerId="ADAL" clId="{357FB09E-1A97-4E5F-8FB5-EBE69D77986F}" dt="2022-08-29T02:53:12.881" v="4855" actId="478"/>
          <ac:spMkLst>
            <pc:docMk/>
            <pc:sldMk cId="2863958202" sldId="927"/>
            <ac:spMk id="6" creationId="{CD171394-F398-4E78-A07B-D27C556589F6}"/>
          </ac:spMkLst>
        </pc:spChg>
        <pc:spChg chg="mod">
          <ac:chgData name="JUAN GOMEZ" userId="9cd4d2e2-3a9c-4842-ae7b-3e3a3897965b" providerId="ADAL" clId="{357FB09E-1A97-4E5F-8FB5-EBE69D77986F}" dt="2022-08-29T02:53:32.225" v="4867" actId="1076"/>
          <ac:spMkLst>
            <pc:docMk/>
            <pc:sldMk cId="2863958202" sldId="927"/>
            <ac:spMk id="7" creationId="{7C412AFF-793F-4D80-A9CB-ACD143F433D1}"/>
          </ac:spMkLst>
        </pc:spChg>
        <pc:spChg chg="add mod">
          <ac:chgData name="JUAN GOMEZ" userId="9cd4d2e2-3a9c-4842-ae7b-3e3a3897965b" providerId="ADAL" clId="{357FB09E-1A97-4E5F-8FB5-EBE69D77986F}" dt="2022-08-29T02:53:39.794" v="4869"/>
          <ac:spMkLst>
            <pc:docMk/>
            <pc:sldMk cId="2863958202" sldId="927"/>
            <ac:spMk id="8" creationId="{7947BB22-4CB0-09FE-8AF0-7DFF68DB99D6}"/>
          </ac:spMkLst>
        </pc:spChg>
        <pc:spChg chg="del">
          <ac:chgData name="JUAN GOMEZ" userId="9cd4d2e2-3a9c-4842-ae7b-3e3a3897965b" providerId="ADAL" clId="{357FB09E-1A97-4E5F-8FB5-EBE69D77986F}" dt="2022-08-29T02:53:12.166" v="4854" actId="478"/>
          <ac:spMkLst>
            <pc:docMk/>
            <pc:sldMk cId="2863958202" sldId="927"/>
            <ac:spMk id="40" creationId="{D90F33CB-9E5C-4C4E-B183-20CDDAB635D6}"/>
          </ac:spMkLst>
        </pc:spChg>
        <pc:spChg chg="mod">
          <ac:chgData name="JUAN GOMEZ" userId="9cd4d2e2-3a9c-4842-ae7b-3e3a3897965b" providerId="ADAL" clId="{357FB09E-1A97-4E5F-8FB5-EBE69D77986F}" dt="2022-08-29T03:00:13" v="5272" actId="20577"/>
          <ac:spMkLst>
            <pc:docMk/>
            <pc:sldMk cId="2863958202" sldId="927"/>
            <ac:spMk id="47" creationId="{55C52104-A053-4712-A9A6-8473DEA11A9B}"/>
          </ac:spMkLst>
        </pc:spChg>
        <pc:picChg chg="add mod">
          <ac:chgData name="JUAN GOMEZ" userId="9cd4d2e2-3a9c-4842-ae7b-3e3a3897965b" providerId="ADAL" clId="{357FB09E-1A97-4E5F-8FB5-EBE69D77986F}" dt="2022-08-29T02:53:39.794" v="4869"/>
          <ac:picMkLst>
            <pc:docMk/>
            <pc:sldMk cId="2863958202" sldId="927"/>
            <ac:picMk id="9" creationId="{75940D9F-37B2-CC81-5D32-D62E4FC590B4}"/>
          </ac:picMkLst>
        </pc:picChg>
        <pc:picChg chg="mod">
          <ac:chgData name="JUAN GOMEZ" userId="9cd4d2e2-3a9c-4842-ae7b-3e3a3897965b" providerId="ADAL" clId="{357FB09E-1A97-4E5F-8FB5-EBE69D77986F}" dt="2022-08-29T03:00:42.088" v="5274" actId="1076"/>
          <ac:picMkLst>
            <pc:docMk/>
            <pc:sldMk cId="2863958202" sldId="927"/>
            <ac:picMk id="62" creationId="{1BE9C307-46B9-42F8-B1B2-560EA5E049B2}"/>
          </ac:picMkLst>
        </pc:picChg>
      </pc:sldChg>
      <pc:sldChg chg="add del">
        <pc:chgData name="JUAN GOMEZ" userId="9cd4d2e2-3a9c-4842-ae7b-3e3a3897965b" providerId="ADAL" clId="{357FB09E-1A97-4E5F-8FB5-EBE69D77986F}" dt="2022-08-29T02:40:27.782" v="4515" actId="2696"/>
        <pc:sldMkLst>
          <pc:docMk/>
          <pc:sldMk cId="3646461102" sldId="927"/>
        </pc:sldMkLst>
      </pc:sldChg>
      <pc:sldChg chg="addSp delSp modSp add mod modTransition">
        <pc:chgData name="JUAN GOMEZ" userId="9cd4d2e2-3a9c-4842-ae7b-3e3a3897965b" providerId="ADAL" clId="{357FB09E-1A97-4E5F-8FB5-EBE69D77986F}" dt="2022-08-31T16:38:35.134" v="7872"/>
        <pc:sldMkLst>
          <pc:docMk/>
          <pc:sldMk cId="1753415079" sldId="947"/>
        </pc:sldMkLst>
        <pc:spChg chg="add mod">
          <ac:chgData name="JUAN GOMEZ" userId="9cd4d2e2-3a9c-4842-ae7b-3e3a3897965b" providerId="ADAL" clId="{357FB09E-1A97-4E5F-8FB5-EBE69D77986F}" dt="2022-08-29T14:39:23.622" v="6204"/>
          <ac:spMkLst>
            <pc:docMk/>
            <pc:sldMk cId="1753415079" sldId="947"/>
            <ac:spMk id="2" creationId="{D327A26B-D71D-F482-D011-3CE1AB84BA77}"/>
          </ac:spMkLst>
        </pc:spChg>
        <pc:spChg chg="del">
          <ac:chgData name="JUAN GOMEZ" userId="9cd4d2e2-3a9c-4842-ae7b-3e3a3897965b" providerId="ADAL" clId="{357FB09E-1A97-4E5F-8FB5-EBE69D77986F}" dt="2022-08-29T02:51:34.593" v="4776" actId="478"/>
          <ac:spMkLst>
            <pc:docMk/>
            <pc:sldMk cId="1753415079" sldId="947"/>
            <ac:spMk id="2" creationId="{F2572482-1E7D-4EAE-A9C7-65E95E2665AB}"/>
          </ac:spMkLst>
        </pc:spChg>
        <pc:spChg chg="del">
          <ac:chgData name="JUAN GOMEZ" userId="9cd4d2e2-3a9c-4842-ae7b-3e3a3897965b" providerId="ADAL" clId="{357FB09E-1A97-4E5F-8FB5-EBE69D77986F}" dt="2022-08-29T02:51:33.762" v="4775" actId="478"/>
          <ac:spMkLst>
            <pc:docMk/>
            <pc:sldMk cId="1753415079" sldId="947"/>
            <ac:spMk id="4" creationId="{8F54B3AF-F9E4-4B68-8A5E-7D6339B19A14}"/>
          </ac:spMkLst>
        </pc:spChg>
        <pc:spChg chg="del">
          <ac:chgData name="JUAN GOMEZ" userId="9cd4d2e2-3a9c-4842-ae7b-3e3a3897965b" providerId="ADAL" clId="{357FB09E-1A97-4E5F-8FB5-EBE69D77986F}" dt="2022-08-29T02:51:31.949" v="4774" actId="478"/>
          <ac:spMkLst>
            <pc:docMk/>
            <pc:sldMk cId="1753415079" sldId="947"/>
            <ac:spMk id="6" creationId="{CD171394-F398-4E78-A07B-D27C556589F6}"/>
          </ac:spMkLst>
        </pc:spChg>
        <pc:spChg chg="add del mod">
          <ac:chgData name="JUAN GOMEZ" userId="9cd4d2e2-3a9c-4842-ae7b-3e3a3897965b" providerId="ADAL" clId="{357FB09E-1A97-4E5F-8FB5-EBE69D77986F}" dt="2022-08-29T14:39:27.151" v="6205" actId="478"/>
          <ac:spMkLst>
            <pc:docMk/>
            <pc:sldMk cId="1753415079" sldId="947"/>
            <ac:spMk id="13" creationId="{CE0A42E0-188B-4A89-60A3-7362E17F2AB9}"/>
          </ac:spMkLst>
        </pc:spChg>
        <pc:spChg chg="del">
          <ac:chgData name="JUAN GOMEZ" userId="9cd4d2e2-3a9c-4842-ae7b-3e3a3897965b" providerId="ADAL" clId="{357FB09E-1A97-4E5F-8FB5-EBE69D77986F}" dt="2022-08-29T02:51:35.705" v="4777" actId="478"/>
          <ac:spMkLst>
            <pc:docMk/>
            <pc:sldMk cId="1753415079" sldId="947"/>
            <ac:spMk id="18" creationId="{5989E628-6BBA-481F-B503-FC8613D80C07}"/>
          </ac:spMkLst>
        </pc:spChg>
        <pc:spChg chg="mod">
          <ac:chgData name="JUAN GOMEZ" userId="9cd4d2e2-3a9c-4842-ae7b-3e3a3897965b" providerId="ADAL" clId="{357FB09E-1A97-4E5F-8FB5-EBE69D77986F}" dt="2022-08-29T14:39:35.686" v="6206" actId="1076"/>
          <ac:spMkLst>
            <pc:docMk/>
            <pc:sldMk cId="1753415079" sldId="947"/>
            <ac:spMk id="42" creationId="{3C28FD11-D54B-4584-BA19-A61B42F1E7E4}"/>
          </ac:spMkLst>
        </pc:sp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3" creationId="{97AFE2B1-440D-4BBD-ADC7-670AB1F7C6A2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5" creationId="{98502DA6-B387-4018-93DE-7AC5204D6EF1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7" creationId="{DA4757F4-64F6-45F1-A0F2-E7D605ADCD3A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8" creationId="{38830756-D224-4B15-9654-893EB7FE7D6C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9" creationId="{60493C84-CA8F-4793-A9F4-9F2E2D2EDE97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10" creationId="{6776DA29-4824-4EB8-A172-C5768EA5E6BF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11" creationId="{DACC7E86-2850-473C-9E7B-349D91EAC31F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12" creationId="{078A9422-E0C5-4444-A46A-C766B5593E90}"/>
          </ac:picMkLst>
        </pc:picChg>
        <pc:picChg chg="add mod">
          <ac:chgData name="JUAN GOMEZ" userId="9cd4d2e2-3a9c-4842-ae7b-3e3a3897965b" providerId="ADAL" clId="{357FB09E-1A97-4E5F-8FB5-EBE69D77986F}" dt="2022-08-29T02:51:41.682" v="4778"/>
          <ac:picMkLst>
            <pc:docMk/>
            <pc:sldMk cId="1753415079" sldId="947"/>
            <ac:picMk id="14" creationId="{A3F3FB45-3996-5F5A-E216-59BBFAB92CB4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17" creationId="{E0D68DDB-9EAB-417E-9C6B-926A942E10E4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19" creationId="{400ABF75-E875-4E5B-BB3B-C44088D57602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21" creationId="{3B3810EC-A890-43B0-B2E9-0E1EB4FD7D78}"/>
          </ac:picMkLst>
        </pc:picChg>
        <pc:picChg chg="mod">
          <ac:chgData name="JUAN GOMEZ" userId="9cd4d2e2-3a9c-4842-ae7b-3e3a3897965b" providerId="ADAL" clId="{357FB09E-1A97-4E5F-8FB5-EBE69D77986F}" dt="2022-08-29T14:39:35.686" v="6206" actId="1076"/>
          <ac:picMkLst>
            <pc:docMk/>
            <pc:sldMk cId="1753415079" sldId="947"/>
            <ac:picMk id="28" creationId="{1D6B3A42-1C15-403A-A1BC-E060CD8C69BB}"/>
          </ac:picMkLst>
        </pc:picChg>
        <pc:cxnChg chg="mod">
          <ac:chgData name="JUAN GOMEZ" userId="9cd4d2e2-3a9c-4842-ae7b-3e3a3897965b" providerId="ADAL" clId="{357FB09E-1A97-4E5F-8FB5-EBE69D77986F}" dt="2022-08-29T14:39:35.686" v="6206" actId="1076"/>
          <ac:cxnSpMkLst>
            <pc:docMk/>
            <pc:sldMk cId="1753415079" sldId="947"/>
            <ac:cxnSpMk id="25" creationId="{3D46F66F-4182-46B1-B2BC-D2B6174DC18C}"/>
          </ac:cxnSpMkLst>
        </pc:cxnChg>
      </pc:sldChg>
      <pc:sldChg chg="add del">
        <pc:chgData name="JUAN GOMEZ" userId="9cd4d2e2-3a9c-4842-ae7b-3e3a3897965b" providerId="ADAL" clId="{357FB09E-1A97-4E5F-8FB5-EBE69D77986F}" dt="2022-08-29T02:40:27.782" v="4515" actId="2696"/>
        <pc:sldMkLst>
          <pc:docMk/>
          <pc:sldMk cId="4135726185" sldId="947"/>
        </pc:sldMkLst>
      </pc:sldChg>
      <pc:sldChg chg="addSp delSp modSp add mod ord modTransition">
        <pc:chgData name="JUAN GOMEZ" userId="9cd4d2e2-3a9c-4842-ae7b-3e3a3897965b" providerId="ADAL" clId="{357FB09E-1A97-4E5F-8FB5-EBE69D77986F}" dt="2022-08-31T16:44:38.375" v="7883"/>
        <pc:sldMkLst>
          <pc:docMk/>
          <pc:sldMk cId="1863346575" sldId="951"/>
        </pc:sldMkLst>
        <pc:spChg chg="add mod">
          <ac:chgData name="JUAN GOMEZ" userId="9cd4d2e2-3a9c-4842-ae7b-3e3a3897965b" providerId="ADAL" clId="{357FB09E-1A97-4E5F-8FB5-EBE69D77986F}" dt="2022-08-30T15:27:20.283" v="6990" actId="1036"/>
          <ac:spMkLst>
            <pc:docMk/>
            <pc:sldMk cId="1863346575" sldId="951"/>
            <ac:spMk id="2" creationId="{C33C9CF9-7CBF-8A89-FE7D-84D4685409ED}"/>
          </ac:spMkLst>
        </pc:spChg>
        <pc:spChg chg="del mod">
          <ac:chgData name="JUAN GOMEZ" userId="9cd4d2e2-3a9c-4842-ae7b-3e3a3897965b" providerId="ADAL" clId="{357FB09E-1A97-4E5F-8FB5-EBE69D77986F}" dt="2022-08-29T05:57:21.769" v="5998" actId="478"/>
          <ac:spMkLst>
            <pc:docMk/>
            <pc:sldMk cId="1863346575" sldId="951"/>
            <ac:spMk id="4" creationId="{7E4A5AA2-EF7C-45FA-999C-5EC78F6345A0}"/>
          </ac:spMkLst>
        </pc:spChg>
        <pc:spChg chg="del">
          <ac:chgData name="JUAN GOMEZ" userId="9cd4d2e2-3a9c-4842-ae7b-3e3a3897965b" providerId="ADAL" clId="{357FB09E-1A97-4E5F-8FB5-EBE69D77986F}" dt="2022-08-29T02:29:04.097" v="4430" actId="478"/>
          <ac:spMkLst>
            <pc:docMk/>
            <pc:sldMk cId="1863346575" sldId="951"/>
            <ac:spMk id="7" creationId="{8B800187-3269-4127-B643-3970A9AF91D7}"/>
          </ac:spMkLst>
        </pc:spChg>
        <pc:spChg chg="del">
          <ac:chgData name="JUAN GOMEZ" userId="9cd4d2e2-3a9c-4842-ae7b-3e3a3897965b" providerId="ADAL" clId="{357FB09E-1A97-4E5F-8FB5-EBE69D77986F}" dt="2022-08-29T02:29:02.225" v="4428" actId="478"/>
          <ac:spMkLst>
            <pc:docMk/>
            <pc:sldMk cId="1863346575" sldId="951"/>
            <ac:spMk id="9" creationId="{F51AC3F0-2049-439C-A61B-5289A23E394C}"/>
          </ac:spMkLst>
        </pc:spChg>
        <pc:spChg chg="del">
          <ac:chgData name="JUAN GOMEZ" userId="9cd4d2e2-3a9c-4842-ae7b-3e3a3897965b" providerId="ADAL" clId="{357FB09E-1A97-4E5F-8FB5-EBE69D77986F}" dt="2022-08-29T02:29:03.006" v="4429" actId="478"/>
          <ac:spMkLst>
            <pc:docMk/>
            <pc:sldMk cId="1863346575" sldId="951"/>
            <ac:spMk id="10" creationId="{69FBDA5F-D2F2-437E-873C-F503B17086EE}"/>
          </ac:spMkLst>
        </pc:spChg>
        <pc:spChg chg="mod">
          <ac:chgData name="JUAN GOMEZ" userId="9cd4d2e2-3a9c-4842-ae7b-3e3a3897965b" providerId="ADAL" clId="{357FB09E-1A97-4E5F-8FB5-EBE69D77986F}" dt="2022-08-29T14:56:03.358" v="6615" actId="207"/>
          <ac:spMkLst>
            <pc:docMk/>
            <pc:sldMk cId="1863346575" sldId="951"/>
            <ac:spMk id="29" creationId="{A2722DDD-9AC5-4910-B2F1-7800580F26CD}"/>
          </ac:spMkLst>
        </pc:spChg>
        <pc:spChg chg="mod">
          <ac:chgData name="JUAN GOMEZ" userId="9cd4d2e2-3a9c-4842-ae7b-3e3a3897965b" providerId="ADAL" clId="{357FB09E-1A97-4E5F-8FB5-EBE69D77986F}" dt="2022-08-30T15:27:16.028" v="6988" actId="1076"/>
          <ac:spMkLst>
            <pc:docMk/>
            <pc:sldMk cId="1863346575" sldId="951"/>
            <ac:spMk id="30" creationId="{0C3940F5-95A3-42BD-817A-BB8E891C6456}"/>
          </ac:spMkLst>
        </pc:spChg>
        <pc:picChg chg="del">
          <ac:chgData name="JUAN GOMEZ" userId="9cd4d2e2-3a9c-4842-ae7b-3e3a3897965b" providerId="ADAL" clId="{357FB09E-1A97-4E5F-8FB5-EBE69D77986F}" dt="2022-08-29T02:29:29.496" v="4465" actId="478"/>
          <ac:picMkLst>
            <pc:docMk/>
            <pc:sldMk cId="1863346575" sldId="951"/>
            <ac:picMk id="2" creationId="{6FBB6FD5-58C9-4504-9E31-88EB2B08E807}"/>
          </ac:picMkLst>
        </pc:picChg>
        <pc:picChg chg="add mod">
          <ac:chgData name="JUAN GOMEZ" userId="9cd4d2e2-3a9c-4842-ae7b-3e3a3897965b" providerId="ADAL" clId="{357FB09E-1A97-4E5F-8FB5-EBE69D77986F}" dt="2022-08-29T02:30:18.341" v="4501"/>
          <ac:picMkLst>
            <pc:docMk/>
            <pc:sldMk cId="1863346575" sldId="951"/>
            <ac:picMk id="3" creationId="{CA590386-9E2F-28EA-F396-287CC4946911}"/>
          </ac:picMkLst>
        </pc:picChg>
        <pc:picChg chg="del">
          <ac:chgData name="JUAN GOMEZ" userId="9cd4d2e2-3a9c-4842-ae7b-3e3a3897965b" providerId="ADAL" clId="{357FB09E-1A97-4E5F-8FB5-EBE69D77986F}" dt="2022-08-29T05:57:18.520" v="5997" actId="478"/>
          <ac:picMkLst>
            <pc:docMk/>
            <pc:sldMk cId="1863346575" sldId="951"/>
            <ac:picMk id="6" creationId="{4A0C03BA-22DE-4402-8715-769DE08BC148}"/>
          </ac:picMkLst>
        </pc:picChg>
        <pc:picChg chg="del">
          <ac:chgData name="JUAN GOMEZ" userId="9cd4d2e2-3a9c-4842-ae7b-3e3a3897965b" providerId="ADAL" clId="{357FB09E-1A97-4E5F-8FB5-EBE69D77986F}" dt="2022-08-29T02:29:31.739" v="4467" actId="478"/>
          <ac:picMkLst>
            <pc:docMk/>
            <pc:sldMk cId="1863346575" sldId="951"/>
            <ac:picMk id="36" creationId="{5A35C33F-D08D-43AE-968B-DF93B552D152}"/>
          </ac:picMkLst>
        </pc:picChg>
        <pc:picChg chg="del">
          <ac:chgData name="JUAN GOMEZ" userId="9cd4d2e2-3a9c-4842-ae7b-3e3a3897965b" providerId="ADAL" clId="{357FB09E-1A97-4E5F-8FB5-EBE69D77986F}" dt="2022-08-29T02:29:30.730" v="4466" actId="478"/>
          <ac:picMkLst>
            <pc:docMk/>
            <pc:sldMk cId="1863346575" sldId="951"/>
            <ac:picMk id="49" creationId="{B360BB67-0A47-4E4F-AF49-04328B11C45F}"/>
          </ac:picMkLst>
        </pc:picChg>
      </pc:sldChg>
      <pc:sldChg chg="add del">
        <pc:chgData name="JUAN GOMEZ" userId="9cd4d2e2-3a9c-4842-ae7b-3e3a3897965b" providerId="ADAL" clId="{357FB09E-1A97-4E5F-8FB5-EBE69D77986F}" dt="2022-08-29T02:40:27.782" v="4515" actId="2696"/>
        <pc:sldMkLst>
          <pc:docMk/>
          <pc:sldMk cId="2182111799" sldId="953"/>
        </pc:sldMkLst>
      </pc:sldChg>
      <pc:sldChg chg="addSp delSp modSp add mod modTransition">
        <pc:chgData name="JUAN GOMEZ" userId="9cd4d2e2-3a9c-4842-ae7b-3e3a3897965b" providerId="ADAL" clId="{357FB09E-1A97-4E5F-8FB5-EBE69D77986F}" dt="2022-08-31T16:44:47.466" v="7884"/>
        <pc:sldMkLst>
          <pc:docMk/>
          <pc:sldMk cId="2895997029" sldId="953"/>
        </pc:sldMkLst>
        <pc:spChg chg="del">
          <ac:chgData name="JUAN GOMEZ" userId="9cd4d2e2-3a9c-4842-ae7b-3e3a3897965b" providerId="ADAL" clId="{357FB09E-1A97-4E5F-8FB5-EBE69D77986F}" dt="2022-08-29T02:50:17.747" v="4723" actId="478"/>
          <ac:spMkLst>
            <pc:docMk/>
            <pc:sldMk cId="2895997029" sldId="953"/>
            <ac:spMk id="2" creationId="{F2572482-1E7D-4EAE-A9C7-65E95E2665AB}"/>
          </ac:spMkLst>
        </pc:spChg>
        <pc:spChg chg="del">
          <ac:chgData name="JUAN GOMEZ" userId="9cd4d2e2-3a9c-4842-ae7b-3e3a3897965b" providerId="ADAL" clId="{357FB09E-1A97-4E5F-8FB5-EBE69D77986F}" dt="2022-08-29T02:50:16.321" v="4722" actId="478"/>
          <ac:spMkLst>
            <pc:docMk/>
            <pc:sldMk cId="2895997029" sldId="953"/>
            <ac:spMk id="4" creationId="{8F54B3AF-F9E4-4B68-8A5E-7D6339B19A14}"/>
          </ac:spMkLst>
        </pc:spChg>
        <pc:spChg chg="del">
          <ac:chgData name="JUAN GOMEZ" userId="9cd4d2e2-3a9c-4842-ae7b-3e3a3897965b" providerId="ADAL" clId="{357FB09E-1A97-4E5F-8FB5-EBE69D77986F}" dt="2022-08-29T02:50:14.832" v="4721" actId="478"/>
          <ac:spMkLst>
            <pc:docMk/>
            <pc:sldMk cId="2895997029" sldId="953"/>
            <ac:spMk id="6" creationId="{CD171394-F398-4E78-A07B-D27C556589F6}"/>
          </ac:spMkLst>
        </pc:spChg>
        <pc:spChg chg="mod">
          <ac:chgData name="JUAN GOMEZ" userId="9cd4d2e2-3a9c-4842-ae7b-3e3a3897965b" providerId="ADAL" clId="{357FB09E-1A97-4E5F-8FB5-EBE69D77986F}" dt="2022-08-29T14:38:40.944" v="6198" actId="1076"/>
          <ac:spMkLst>
            <pc:docMk/>
            <pc:sldMk cId="2895997029" sldId="953"/>
            <ac:spMk id="18" creationId="{5989E628-6BBA-481F-B503-FC8613D80C07}"/>
          </ac:spMkLst>
        </pc:spChg>
        <pc:picChg chg="add mod">
          <ac:chgData name="JUAN GOMEZ" userId="9cd4d2e2-3a9c-4842-ae7b-3e3a3897965b" providerId="ADAL" clId="{357FB09E-1A97-4E5F-8FB5-EBE69D77986F}" dt="2022-08-29T02:50:57.814" v="4768"/>
          <ac:picMkLst>
            <pc:docMk/>
            <pc:sldMk cId="2895997029" sldId="953"/>
            <ac:picMk id="3" creationId="{C847B30E-7DFD-880B-1B73-2FB1127A1B79}"/>
          </ac:picMkLst>
        </pc:picChg>
      </pc:sldChg>
      <pc:sldChg chg="addSp delSp modSp add del mod">
        <pc:chgData name="JUAN GOMEZ" userId="9cd4d2e2-3a9c-4842-ae7b-3e3a3897965b" providerId="ADAL" clId="{357FB09E-1A97-4E5F-8FB5-EBE69D77986F}" dt="2022-08-29T03:51:59.650" v="5322" actId="47"/>
        <pc:sldMkLst>
          <pc:docMk/>
          <pc:sldMk cId="313292195" sldId="957"/>
        </pc:sldMkLst>
        <pc:spChg chg="mod">
          <ac:chgData name="JUAN GOMEZ" userId="9cd4d2e2-3a9c-4842-ae7b-3e3a3897965b" providerId="ADAL" clId="{357FB09E-1A97-4E5F-8FB5-EBE69D77986F}" dt="2022-08-29T03:21:26.252" v="5315" actId="790"/>
          <ac:spMkLst>
            <pc:docMk/>
            <pc:sldMk cId="313292195" sldId="957"/>
            <ac:spMk id="2" creationId="{FDA8E783-4B08-45B9-A196-D0D9A62D6014}"/>
          </ac:spMkLst>
        </pc:spChg>
        <pc:picChg chg="add del">
          <ac:chgData name="JUAN GOMEZ" userId="9cd4d2e2-3a9c-4842-ae7b-3e3a3897965b" providerId="ADAL" clId="{357FB09E-1A97-4E5F-8FB5-EBE69D77986F}" dt="2022-08-29T03:12:52.092" v="5286" actId="478"/>
          <ac:picMkLst>
            <pc:docMk/>
            <pc:sldMk cId="313292195" sldId="957"/>
            <ac:picMk id="4" creationId="{255DD81B-7CB2-C764-9226-1E14CF41A146}"/>
          </ac:picMkLst>
        </pc:picChg>
        <pc:picChg chg="add mod ord">
          <ac:chgData name="JUAN GOMEZ" userId="9cd4d2e2-3a9c-4842-ae7b-3e3a3897965b" providerId="ADAL" clId="{357FB09E-1A97-4E5F-8FB5-EBE69D77986F}" dt="2022-08-29T03:20:49.620" v="5291" actId="167"/>
          <ac:picMkLst>
            <pc:docMk/>
            <pc:sldMk cId="313292195" sldId="957"/>
            <ac:picMk id="6" creationId="{0B9296E2-2166-87DE-1880-1DD9297AD2CE}"/>
          </ac:picMkLst>
        </pc:picChg>
        <pc:picChg chg="del">
          <ac:chgData name="JUAN GOMEZ" userId="9cd4d2e2-3a9c-4842-ae7b-3e3a3897965b" providerId="ADAL" clId="{357FB09E-1A97-4E5F-8FB5-EBE69D77986F}" dt="2022-08-29T03:20:28.758" v="5287" actId="478"/>
          <ac:picMkLst>
            <pc:docMk/>
            <pc:sldMk cId="313292195" sldId="957"/>
            <ac:picMk id="11" creationId="{D1DDB857-093B-423D-8ED4-486EA05876ED}"/>
          </ac:picMkLst>
        </pc:picChg>
      </pc:sldChg>
      <pc:sldChg chg="addSp delSp modSp mod modTransition">
        <pc:chgData name="JUAN GOMEZ" userId="9cd4d2e2-3a9c-4842-ae7b-3e3a3897965b" providerId="ADAL" clId="{357FB09E-1A97-4E5F-8FB5-EBE69D77986F}" dt="2022-08-31T16:38:35.134" v="7872"/>
        <pc:sldMkLst>
          <pc:docMk/>
          <pc:sldMk cId="3235623340" sldId="958"/>
        </pc:sldMkLst>
        <pc:spChg chg="add mod">
          <ac:chgData name="JUAN GOMEZ" userId="9cd4d2e2-3a9c-4842-ae7b-3e3a3897965b" providerId="ADAL" clId="{357FB09E-1A97-4E5F-8FB5-EBE69D77986F}" dt="2022-08-29T14:48:01.035" v="6456"/>
          <ac:spMkLst>
            <pc:docMk/>
            <pc:sldMk cId="3235623340" sldId="958"/>
            <ac:spMk id="4" creationId="{AE30E825-C433-68C2-88E9-B8734F69BC8A}"/>
          </ac:spMkLst>
        </pc:spChg>
        <pc:spChg chg="del">
          <ac:chgData name="JUAN GOMEZ" userId="9cd4d2e2-3a9c-4842-ae7b-3e3a3897965b" providerId="ADAL" clId="{357FB09E-1A97-4E5F-8FB5-EBE69D77986F}" dt="2022-08-29T14:48:04.434" v="6457" actId="478"/>
          <ac:spMkLst>
            <pc:docMk/>
            <pc:sldMk cId="3235623340" sldId="958"/>
            <ac:spMk id="26" creationId="{8A5AD6E5-7252-4031-9EC8-16A093025436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30" creationId="{4358B8B2-5104-4DF8-9724-027B063C8303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32" creationId="{59085F09-0946-4458-AB18-126950D9CFD3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34" creationId="{3FB45AC9-54AC-4BDF-A5E5-DACA40F2924F}"/>
          </ac:spMkLst>
        </pc:spChg>
        <pc:spChg chg="mod">
          <ac:chgData name="JUAN GOMEZ" userId="9cd4d2e2-3a9c-4842-ae7b-3e3a3897965b" providerId="ADAL" clId="{357FB09E-1A97-4E5F-8FB5-EBE69D77986F}" dt="2022-08-29T14:48:22.457" v="6483" actId="1035"/>
          <ac:spMkLst>
            <pc:docMk/>
            <pc:sldMk cId="3235623340" sldId="958"/>
            <ac:spMk id="138" creationId="{DE303F2B-2F7E-421D-80DA-9D3C192C53CE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40" creationId="{09412A8C-0309-4351-A1B0-DBB7B36D75F4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42" creationId="{DB0078DD-E5BD-4F92-9525-1989665991FA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44" creationId="{43D4CD08-295D-4F94-848E-0EDF1FEF8387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46" creationId="{E760B66D-68E7-484A-A8AF-4BD1EE131CAF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50" creationId="{F6D9003C-035A-4272-9F48-C529FB503189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52" creationId="{1B1BB0D5-4C75-464A-AE82-437C76C7B73C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54" creationId="{A95CE46E-3DC7-4401-B540-3F73CD98C088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56" creationId="{0470C419-04AB-4DB5-8B25-271DEA63E676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58" creationId="{EFA0C932-3ECE-4AEA-BA01-DD23290CF5DB}"/>
          </ac:spMkLst>
        </pc:spChg>
        <pc:spChg chg="mod">
          <ac:chgData name="JUAN GOMEZ" userId="9cd4d2e2-3a9c-4842-ae7b-3e3a3897965b" providerId="ADAL" clId="{357FB09E-1A97-4E5F-8FB5-EBE69D77986F}" dt="2022-08-29T14:48:15.581" v="6467" actId="1035"/>
          <ac:spMkLst>
            <pc:docMk/>
            <pc:sldMk cId="3235623340" sldId="958"/>
            <ac:spMk id="160" creationId="{03B8DDEF-3C15-4461-82FF-5EBF7BE7675C}"/>
          </ac:spMkLst>
        </pc:spChg>
      </pc:sldChg>
      <pc:sldChg chg="addSp delSp modSp mod modTransition">
        <pc:chgData name="JUAN GOMEZ" userId="9cd4d2e2-3a9c-4842-ae7b-3e3a3897965b" providerId="ADAL" clId="{357FB09E-1A97-4E5F-8FB5-EBE69D77986F}" dt="2022-08-31T16:38:35.134" v="7872"/>
        <pc:sldMkLst>
          <pc:docMk/>
          <pc:sldMk cId="383253108" sldId="959"/>
        </pc:sldMkLst>
        <pc:spChg chg="add del mod">
          <ac:chgData name="JUAN GOMEZ" userId="9cd4d2e2-3a9c-4842-ae7b-3e3a3897965b" providerId="ADAL" clId="{357FB09E-1A97-4E5F-8FB5-EBE69D77986F}" dt="2022-08-29T14:48:51.431" v="6487" actId="207"/>
          <ac:spMkLst>
            <pc:docMk/>
            <pc:sldMk cId="383253108" sldId="959"/>
            <ac:spMk id="10" creationId="{A486AEB5-30A0-455D-9A28-B716531019F3}"/>
          </ac:spMkLst>
        </pc:spChg>
        <pc:spChg chg="mod">
          <ac:chgData name="JUAN GOMEZ" userId="9cd4d2e2-3a9c-4842-ae7b-3e3a3897965b" providerId="ADAL" clId="{357FB09E-1A97-4E5F-8FB5-EBE69D77986F}" dt="2022-08-29T14:50:00.933" v="6492" actId="207"/>
          <ac:spMkLst>
            <pc:docMk/>
            <pc:sldMk cId="383253108" sldId="959"/>
            <ac:spMk id="19" creationId="{16D82C9D-C962-47C2-96F7-CC67F65694F1}"/>
          </ac:spMkLst>
        </pc:spChg>
        <pc:spChg chg="mod">
          <ac:chgData name="JUAN GOMEZ" userId="9cd4d2e2-3a9c-4842-ae7b-3e3a3897965b" providerId="ADAL" clId="{357FB09E-1A97-4E5F-8FB5-EBE69D77986F}" dt="2022-08-29T14:50:00.933" v="6492" actId="207"/>
          <ac:spMkLst>
            <pc:docMk/>
            <pc:sldMk cId="383253108" sldId="959"/>
            <ac:spMk id="20" creationId="{9BC00D72-E9C3-459E-963A-F29C40180617}"/>
          </ac:spMkLst>
        </pc:spChg>
        <pc:spChg chg="mod">
          <ac:chgData name="JUAN GOMEZ" userId="9cd4d2e2-3a9c-4842-ae7b-3e3a3897965b" providerId="ADAL" clId="{357FB09E-1A97-4E5F-8FB5-EBE69D77986F}" dt="2022-08-29T14:50:00.933" v="6492" actId="207"/>
          <ac:spMkLst>
            <pc:docMk/>
            <pc:sldMk cId="383253108" sldId="959"/>
            <ac:spMk id="21" creationId="{B1DF1069-FC00-4D34-AFFE-E522B240ABB1}"/>
          </ac:spMkLst>
        </pc:spChg>
        <pc:spChg chg="mod">
          <ac:chgData name="JUAN GOMEZ" userId="9cd4d2e2-3a9c-4842-ae7b-3e3a3897965b" providerId="ADAL" clId="{357FB09E-1A97-4E5F-8FB5-EBE69D77986F}" dt="2022-08-29T14:50:00.933" v="6492" actId="207"/>
          <ac:spMkLst>
            <pc:docMk/>
            <pc:sldMk cId="383253108" sldId="959"/>
            <ac:spMk id="22" creationId="{809DB0C7-363E-4A2D-AF2A-2E2D136D1706}"/>
          </ac:spMkLst>
        </pc:spChg>
        <pc:spChg chg="mod">
          <ac:chgData name="JUAN GOMEZ" userId="9cd4d2e2-3a9c-4842-ae7b-3e3a3897965b" providerId="ADAL" clId="{357FB09E-1A97-4E5F-8FB5-EBE69D77986F}" dt="2022-08-29T14:49:02.320" v="6489" actId="207"/>
          <ac:spMkLst>
            <pc:docMk/>
            <pc:sldMk cId="383253108" sldId="959"/>
            <ac:spMk id="39" creationId="{AF008D17-1D53-4C82-9E42-0EF551859D6E}"/>
          </ac:spMkLst>
        </pc:spChg>
        <pc:spChg chg="mod">
          <ac:chgData name="JUAN GOMEZ" userId="9cd4d2e2-3a9c-4842-ae7b-3e3a3897965b" providerId="ADAL" clId="{357FB09E-1A97-4E5F-8FB5-EBE69D77986F}" dt="2022-08-29T14:49:36.429" v="6490" actId="207"/>
          <ac:spMkLst>
            <pc:docMk/>
            <pc:sldMk cId="383253108" sldId="959"/>
            <ac:spMk id="41" creationId="{C3D92B2C-6406-4776-9BBF-9F9F8CA811CB}"/>
          </ac:spMkLst>
        </pc:spChg>
      </pc:sldChg>
      <pc:sldChg chg="addSp delSp modSp mod modTransition">
        <pc:chgData name="JUAN GOMEZ" userId="9cd4d2e2-3a9c-4842-ae7b-3e3a3897965b" providerId="ADAL" clId="{357FB09E-1A97-4E5F-8FB5-EBE69D77986F}" dt="2022-08-31T16:38:35.134" v="7872"/>
        <pc:sldMkLst>
          <pc:docMk/>
          <pc:sldMk cId="66193426" sldId="961"/>
        </pc:sldMkLst>
        <pc:spChg chg="add mod">
          <ac:chgData name="JUAN GOMEZ" userId="9cd4d2e2-3a9c-4842-ae7b-3e3a3897965b" providerId="ADAL" clId="{357FB09E-1A97-4E5F-8FB5-EBE69D77986F}" dt="2022-08-29T14:43:32.142" v="6248"/>
          <ac:spMkLst>
            <pc:docMk/>
            <pc:sldMk cId="66193426" sldId="961"/>
            <ac:spMk id="6" creationId="{EA9EDB7F-C0E5-2E8E-81AD-333640D56851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6" creationId="{8AFF3625-0F5D-4DB8-8E47-3E6220A531EF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23" creationId="{CEECE6EA-3371-4C26-AD19-7EE3D09E4422}"/>
          </ac:spMkLst>
        </pc:spChg>
        <pc:spChg chg="mod">
          <ac:chgData name="JUAN GOMEZ" userId="9cd4d2e2-3a9c-4842-ae7b-3e3a3897965b" providerId="ADAL" clId="{357FB09E-1A97-4E5F-8FB5-EBE69D77986F}" dt="2022-08-29T14:44:26.963" v="6291" actId="790"/>
          <ac:spMkLst>
            <pc:docMk/>
            <pc:sldMk cId="66193426" sldId="961"/>
            <ac:spMk id="30" creationId="{3C7F6835-D5D2-4B61-B8E5-F4A6C56E8FF6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31" creationId="{433D4FCC-C590-4808-B2E6-19C66C569807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32" creationId="{5DCF9D42-6C7D-475D-AC7D-00C6092C4508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35" creationId="{71C23DC0-3575-4CFD-9EBD-8BE53C1F216E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37" creationId="{DFA22AE9-5EF2-4E27-A0BB-1C806050EA6F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39" creationId="{EE8BAD16-4BAD-4926-B243-A07A992F300E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41" creationId="{68A65B92-D1C2-4466-AB86-B2635060C0D0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47" creationId="{47EA2266-99B0-400B-BBFC-EBEF97F2E1DD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49" creationId="{9FE5B1CB-D8FA-46DB-9D5C-4C260DC6F814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51" creationId="{70A1F5B3-E84F-42AB-9F25-FE8C4567D50D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53" creationId="{34EEE867-C32B-45F1-9D42-66F40A03DE22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55" creationId="{24351398-736F-434D-852F-140E9A45E207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57" creationId="{8DF6FC6B-F47E-497C-8365-55C29773D4FC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59" creationId="{FF592E1F-749B-431D-AFF9-8D3F3AB8694C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61" creationId="{E973AB7F-76CD-4659-9E72-6D0EED83CA2A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63" creationId="{CA049894-1289-476C-82E9-D658CF33346D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65" creationId="{D8DC1EC5-04DD-4600-8C09-5AA85C82F7A1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67" creationId="{750903C3-8D7D-4D03-A69B-C113947DCFAD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69" creationId="{E2264531-DD09-4FBF-B4C3-85E53BADAC8D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71" creationId="{80625262-8C76-4E61-B4D3-15E639E65F47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73" creationId="{6A719BB6-CBE7-4EC0-A70A-DF94172E787C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75" creationId="{52C6189D-79E1-49BC-8623-FF97580B9FE5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77" creationId="{78AFF97B-3AC7-4954-A7CF-4B992844523D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79" creationId="{7CE78720-AFBF-4878-9C35-FEB1AF42D9DB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81" creationId="{B18B736A-C24E-4F15-A2B8-4378267AE36E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83" creationId="{6934FF46-4C6D-4C23-A4F0-AB9F4E6B810B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85" creationId="{D04A748A-29EF-4D53-A0AD-FBA9D9A0BEC0}"/>
          </ac:spMkLst>
        </pc:spChg>
        <pc:spChg chg="mod">
          <ac:chgData name="JUAN GOMEZ" userId="9cd4d2e2-3a9c-4842-ae7b-3e3a3897965b" providerId="ADAL" clId="{357FB09E-1A97-4E5F-8FB5-EBE69D77986F}" dt="2022-08-29T14:45:25.876" v="6370" actId="790"/>
          <ac:spMkLst>
            <pc:docMk/>
            <pc:sldMk cId="66193426" sldId="961"/>
            <ac:spMk id="89" creationId="{B5F1F4BF-07B6-4104-8299-002761FACE57}"/>
          </ac:spMkLst>
        </pc:spChg>
        <pc:spChg chg="mod">
          <ac:chgData name="JUAN GOMEZ" userId="9cd4d2e2-3a9c-4842-ae7b-3e3a3897965b" providerId="ADAL" clId="{357FB09E-1A97-4E5F-8FB5-EBE69D77986F}" dt="2022-08-29T14:44:55.225" v="6310" actId="790"/>
          <ac:spMkLst>
            <pc:docMk/>
            <pc:sldMk cId="66193426" sldId="961"/>
            <ac:spMk id="96" creationId="{4B206DC3-ED81-46A7-95A0-3949BCC14920}"/>
          </ac:spMkLst>
        </pc:spChg>
        <pc:spChg chg="mod">
          <ac:chgData name="JUAN GOMEZ" userId="9cd4d2e2-3a9c-4842-ae7b-3e3a3897965b" providerId="ADAL" clId="{357FB09E-1A97-4E5F-8FB5-EBE69D77986F}" dt="2022-08-29T14:46:31.117" v="6398" actId="790"/>
          <ac:spMkLst>
            <pc:docMk/>
            <pc:sldMk cId="66193426" sldId="961"/>
            <ac:spMk id="98" creationId="{94664D76-F65E-4337-A4ED-4F5A1A7BA326}"/>
          </ac:spMkLst>
        </pc:spChg>
        <pc:spChg chg="mod">
          <ac:chgData name="JUAN GOMEZ" userId="9cd4d2e2-3a9c-4842-ae7b-3e3a3897965b" providerId="ADAL" clId="{357FB09E-1A97-4E5F-8FB5-EBE69D77986F}" dt="2022-08-29T14:46:31.117" v="6398" actId="790"/>
          <ac:spMkLst>
            <pc:docMk/>
            <pc:sldMk cId="66193426" sldId="961"/>
            <ac:spMk id="100" creationId="{EE15D369-D67A-484F-A7F5-D212BDAB946B}"/>
          </ac:spMkLst>
        </pc:spChg>
        <pc:spChg chg="mod">
          <ac:chgData name="JUAN GOMEZ" userId="9cd4d2e2-3a9c-4842-ae7b-3e3a3897965b" providerId="ADAL" clId="{357FB09E-1A97-4E5F-8FB5-EBE69D77986F}" dt="2022-08-29T14:47:29.375" v="6453" actId="1038"/>
          <ac:spMkLst>
            <pc:docMk/>
            <pc:sldMk cId="66193426" sldId="961"/>
            <ac:spMk id="102" creationId="{8F1BDCD1-2D35-4F5D-BDB3-7A40605CC6BE}"/>
          </ac:spMkLst>
        </pc:spChg>
        <pc:spChg chg="mod">
          <ac:chgData name="JUAN GOMEZ" userId="9cd4d2e2-3a9c-4842-ae7b-3e3a3897965b" providerId="ADAL" clId="{357FB09E-1A97-4E5F-8FB5-EBE69D77986F}" dt="2022-08-29T14:47:29.375" v="6453" actId="1038"/>
          <ac:spMkLst>
            <pc:docMk/>
            <pc:sldMk cId="66193426" sldId="961"/>
            <ac:spMk id="104" creationId="{B7CE1A69-34CC-4ABA-A4F3-B9B98EE83837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05" creationId="{5B4E56F2-B27E-4842-BB0B-E12A1918DF95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06" creationId="{DE7167F3-19EB-4941-BDF8-71F1BBC90FB1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08" creationId="{1E2AC606-F2FB-460B-A9C0-C7485B269118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10" creationId="{99196379-EA25-4B48-8D1D-F93953DCB2C8}"/>
          </ac:spMkLst>
        </pc:spChg>
        <pc:spChg chg="del">
          <ac:chgData name="JUAN GOMEZ" userId="9cd4d2e2-3a9c-4842-ae7b-3e3a3897965b" providerId="ADAL" clId="{357FB09E-1A97-4E5F-8FB5-EBE69D77986F}" dt="2022-08-29T14:43:34.813" v="6249" actId="478"/>
          <ac:spMkLst>
            <pc:docMk/>
            <pc:sldMk cId="66193426" sldId="961"/>
            <ac:spMk id="111" creationId="{6B1ACA3B-3F9D-45E3-85E7-DCB0458D940A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12" creationId="{F60853C8-2665-4F64-A8A3-06BCEC4B35B5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14" creationId="{3485A77F-B4E8-4A1A-9980-15F5A5C4F3DA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16" creationId="{82249B7F-8A6E-48EB-842F-38AE9711767F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18" creationId="{88EE40E0-F673-48D6-BAA8-B46AA2A48FD2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20" creationId="{BF8276F0-95D6-4589-9D97-F2EEF72AAB53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22" creationId="{55260449-ECBA-4656-96F6-0E471E362D29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24" creationId="{6438F184-5C75-4FB5-82CD-B15F77E6A34B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26" creationId="{8E4F7A0D-4A34-4CFE-8C8A-5B6DE6EB5C8F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28" creationId="{E8C7A347-C3EB-410A-BFA5-36CD54BAB17B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30" creationId="{21EC017E-6DFE-4DC0-BF44-CAB2B2ED65F0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32" creationId="{CD43D4EA-25BB-461A-8F1F-687D7A8C3B52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34" creationId="{BFA46318-FF44-4D32-9ECB-C4E0945644AF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36" creationId="{3C56D46B-A528-4E3F-B6AA-02FA01ED8C31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38" creationId="{4005F0C6-BE6F-4831-9CA9-E2CB185FA523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40" creationId="{9FF9B8CA-0B1E-4BEC-8CD3-471FC9912332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42" creationId="{2F262A0D-A55C-4AF7-B897-BC2EECE3A3C7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44" creationId="{E0FF7577-7FF6-450F-BF67-248A35789E81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46" creationId="{27AF5350-1D1A-407D-96DD-DD34724B41B6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48" creationId="{E58647CA-6EFC-436D-9CE5-E23650CE3706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50" creationId="{32F04454-6A3E-4A40-93B6-D9D6984FF5C8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52" creationId="{8E7420DA-E91D-415E-B54B-64E6A64C974D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54" creationId="{4EACF24F-BC51-4902-B203-857B3854DF97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56" creationId="{9D69E814-9CEE-41A0-87C4-3882A70C98C6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58" creationId="{1C5B7DEE-178C-48DB-9659-16FE772C9770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60" creationId="{9D2DF0F1-0D1E-455E-9DBF-6754951C12D0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62" creationId="{43A83E5E-06B6-4DEF-942E-1FA63DFE5BA4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64" creationId="{9C2680E5-5BEC-42DB-9C00-BEB4ACEFF938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66" creationId="{776E7156-A383-441E-B70C-4FEC4CA30859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68" creationId="{07E30BC2-342B-4ED8-9DF2-AFE38D31123C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70" creationId="{D09C8ACE-FCFA-40FE-AAA6-34642A78380F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72" creationId="{3EFFE213-563D-438B-B9BF-0B44A8B65E87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74" creationId="{71C00422-754B-4E5D-B808-B5D84DD215FA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76" creationId="{F76CF6B4-721E-4A01-A2C7-4D53B7D6BA29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78" creationId="{E580AE43-B418-4905-B335-ABA6AAE9921E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80" creationId="{C1705C62-5569-4D95-9284-6DF1A7A9C577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82" creationId="{182553FC-7312-4574-9AEF-F742CCA1D8CB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84" creationId="{7A9B9C94-7964-4FE3-B794-1CBF4F639108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86" creationId="{8F674B5A-265F-4C16-B57D-F1A0B3185151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88" creationId="{947D50D7-F1B9-477B-83DF-F2D6DC973578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90" creationId="{402BA416-9225-4717-9A40-999A51EF2EC2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92" creationId="{6A8ACBB6-8618-45BF-AC45-697AD428228A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94" creationId="{300CA235-981A-4C02-B264-6E0BCD184AA9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96" creationId="{73DC98F9-2649-4CE7-89EA-C1F3B6D2171D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198" creationId="{10BCDCF7-F04A-41FC-911D-116770CE9897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200" creationId="{DEB2CB21-D3BA-49F6-ACAD-668D61184902}"/>
          </ac:spMkLst>
        </pc:spChg>
        <pc:spChg chg="mod">
          <ac:chgData name="JUAN GOMEZ" userId="9cd4d2e2-3a9c-4842-ae7b-3e3a3897965b" providerId="ADAL" clId="{357FB09E-1A97-4E5F-8FB5-EBE69D77986F}" dt="2022-08-29T14:43:54.971" v="6250" actId="1076"/>
          <ac:spMkLst>
            <pc:docMk/>
            <pc:sldMk cId="66193426" sldId="961"/>
            <ac:spMk id="201" creationId="{B66277A7-C72D-4F23-BE57-64F98C3D6411}"/>
          </ac:spMkLst>
        </pc:spChg>
        <pc:picChg chg="add mod">
          <ac:chgData name="JUAN GOMEZ" userId="9cd4d2e2-3a9c-4842-ae7b-3e3a3897965b" providerId="ADAL" clId="{357FB09E-1A97-4E5F-8FB5-EBE69D77986F}" dt="2022-08-29T14:43:54.971" v="6250" actId="1076"/>
          <ac:picMkLst>
            <pc:docMk/>
            <pc:sldMk cId="66193426" sldId="961"/>
            <ac:picMk id="5" creationId="{07038242-6523-6ABD-6283-5C747EAE3A99}"/>
          </ac:picMkLst>
        </pc:picChg>
        <pc:cxnChg chg="mod">
          <ac:chgData name="JUAN GOMEZ" userId="9cd4d2e2-3a9c-4842-ae7b-3e3a3897965b" providerId="ADAL" clId="{357FB09E-1A97-4E5F-8FB5-EBE69D77986F}" dt="2022-08-29T14:43:54.971" v="6250" actId="1076"/>
          <ac:cxnSpMkLst>
            <pc:docMk/>
            <pc:sldMk cId="66193426" sldId="961"/>
            <ac:cxnSpMk id="11" creationId="{1E5128D5-8788-4154-8EBF-094B8912A4E1}"/>
          </ac:cxnSpMkLst>
        </pc:cxnChg>
        <pc:cxnChg chg="mod">
          <ac:chgData name="JUAN GOMEZ" userId="9cd4d2e2-3a9c-4842-ae7b-3e3a3897965b" providerId="ADAL" clId="{357FB09E-1A97-4E5F-8FB5-EBE69D77986F}" dt="2022-08-29T14:43:54.971" v="6250" actId="1076"/>
          <ac:cxnSpMkLst>
            <pc:docMk/>
            <pc:sldMk cId="66193426" sldId="961"/>
            <ac:cxnSpMk id="12" creationId="{738DFA3F-E573-4C69-A49F-E1B7B90E2566}"/>
          </ac:cxnSpMkLst>
        </pc:cxnChg>
        <pc:cxnChg chg="mod">
          <ac:chgData name="JUAN GOMEZ" userId="9cd4d2e2-3a9c-4842-ae7b-3e3a3897965b" providerId="ADAL" clId="{357FB09E-1A97-4E5F-8FB5-EBE69D77986F}" dt="2022-08-29T14:43:54.971" v="6250" actId="1076"/>
          <ac:cxnSpMkLst>
            <pc:docMk/>
            <pc:sldMk cId="66193426" sldId="961"/>
            <ac:cxnSpMk id="33" creationId="{06CA6B0C-8C33-44E8-9BAC-7BF3F15E9709}"/>
          </ac:cxnSpMkLst>
        </pc:cxnChg>
        <pc:cxnChg chg="mod">
          <ac:chgData name="JUAN GOMEZ" userId="9cd4d2e2-3a9c-4842-ae7b-3e3a3897965b" providerId="ADAL" clId="{357FB09E-1A97-4E5F-8FB5-EBE69D77986F}" dt="2022-08-29T14:43:54.971" v="6250" actId="1076"/>
          <ac:cxnSpMkLst>
            <pc:docMk/>
            <pc:sldMk cId="66193426" sldId="961"/>
            <ac:cxnSpMk id="87" creationId="{4E9698A6-234B-425A-9CEA-F03F4F10F0B6}"/>
          </ac:cxnSpMkLst>
        </pc:cxnChg>
        <pc:cxnChg chg="mod">
          <ac:chgData name="JUAN GOMEZ" userId="9cd4d2e2-3a9c-4842-ae7b-3e3a3897965b" providerId="ADAL" clId="{357FB09E-1A97-4E5F-8FB5-EBE69D77986F}" dt="2022-08-29T14:43:54.971" v="6250" actId="1076"/>
          <ac:cxnSpMkLst>
            <pc:docMk/>
            <pc:sldMk cId="66193426" sldId="961"/>
            <ac:cxnSpMk id="91" creationId="{01445E89-456B-4C05-84F0-EA74D9A25201}"/>
          </ac:cxnSpMkLst>
        </pc:cxnChg>
        <pc:cxnChg chg="mod">
          <ac:chgData name="JUAN GOMEZ" userId="9cd4d2e2-3a9c-4842-ae7b-3e3a3897965b" providerId="ADAL" clId="{357FB09E-1A97-4E5F-8FB5-EBE69D77986F}" dt="2022-08-29T14:43:54.971" v="6250" actId="1076"/>
          <ac:cxnSpMkLst>
            <pc:docMk/>
            <pc:sldMk cId="66193426" sldId="961"/>
            <ac:cxnSpMk id="92" creationId="{12C1A152-F20A-47FE-957B-51A31EB3652E}"/>
          </ac:cxnSpMkLst>
        </pc:cxnChg>
      </pc:sldChg>
      <pc:sldChg chg="addSp delSp modSp add del mod">
        <pc:chgData name="JUAN GOMEZ" userId="9cd4d2e2-3a9c-4842-ae7b-3e3a3897965b" providerId="ADAL" clId="{357FB09E-1A97-4E5F-8FB5-EBE69D77986F}" dt="2022-08-28T20:46:27.009" v="2685" actId="47"/>
        <pc:sldMkLst>
          <pc:docMk/>
          <pc:sldMk cId="840672395" sldId="4300"/>
        </pc:sldMkLst>
        <pc:spChg chg="del">
          <ac:chgData name="JUAN GOMEZ" userId="9cd4d2e2-3a9c-4842-ae7b-3e3a3897965b" providerId="ADAL" clId="{357FB09E-1A97-4E5F-8FB5-EBE69D77986F}" dt="2022-08-28T20:30:06.861" v="2566" actId="478"/>
          <ac:spMkLst>
            <pc:docMk/>
            <pc:sldMk cId="840672395" sldId="4300"/>
            <ac:spMk id="2" creationId="{C50A99DD-105C-448A-8163-54CE0B1B4EC1}"/>
          </ac:spMkLst>
        </pc:spChg>
        <pc:spChg chg="mod">
          <ac:chgData name="JUAN GOMEZ" userId="9cd4d2e2-3a9c-4842-ae7b-3e3a3897965b" providerId="ADAL" clId="{357FB09E-1A97-4E5F-8FB5-EBE69D77986F}" dt="2022-08-28T20:32:01.364" v="2613" actId="790"/>
          <ac:spMkLst>
            <pc:docMk/>
            <pc:sldMk cId="840672395" sldId="4300"/>
            <ac:spMk id="3" creationId="{5B8DBFCA-7EF0-4BCD-8DBB-268DDC89FC33}"/>
          </ac:spMkLst>
        </pc:spChg>
        <pc:spChg chg="del">
          <ac:chgData name="JUAN GOMEZ" userId="9cd4d2e2-3a9c-4842-ae7b-3e3a3897965b" providerId="ADAL" clId="{357FB09E-1A97-4E5F-8FB5-EBE69D77986F}" dt="2022-08-28T20:30:05.588" v="2565" actId="478"/>
          <ac:spMkLst>
            <pc:docMk/>
            <pc:sldMk cId="840672395" sldId="4300"/>
            <ac:spMk id="4" creationId="{6E06B530-1A1D-4AD3-917B-6CCF9AEF7608}"/>
          </ac:spMkLst>
        </pc:spChg>
        <pc:spChg chg="del">
          <ac:chgData name="JUAN GOMEZ" userId="9cd4d2e2-3a9c-4842-ae7b-3e3a3897965b" providerId="ADAL" clId="{357FB09E-1A97-4E5F-8FB5-EBE69D77986F}" dt="2022-08-28T20:30:03.688" v="2564" actId="478"/>
          <ac:spMkLst>
            <pc:docMk/>
            <pc:sldMk cId="840672395" sldId="4300"/>
            <ac:spMk id="5" creationId="{1CE1A384-3E8B-4DBF-98E3-A9786DAA66DA}"/>
          </ac:spMkLst>
        </pc:spChg>
        <pc:spChg chg="mod">
          <ac:chgData name="JUAN GOMEZ" userId="9cd4d2e2-3a9c-4842-ae7b-3e3a3897965b" providerId="ADAL" clId="{357FB09E-1A97-4E5F-8FB5-EBE69D77986F}" dt="2022-08-28T20:39:03.212" v="2660" actId="20577"/>
          <ac:spMkLst>
            <pc:docMk/>
            <pc:sldMk cId="840672395" sldId="4300"/>
            <ac:spMk id="16" creationId="{FE646A47-737F-4049-98BD-5A5BAFC00D0B}"/>
          </ac:spMkLst>
        </pc:spChg>
        <pc:spChg chg="mod">
          <ac:chgData name="JUAN GOMEZ" userId="9cd4d2e2-3a9c-4842-ae7b-3e3a3897965b" providerId="ADAL" clId="{357FB09E-1A97-4E5F-8FB5-EBE69D77986F}" dt="2022-08-28T20:31:01.816" v="2574" actId="20577"/>
          <ac:spMkLst>
            <pc:docMk/>
            <pc:sldMk cId="840672395" sldId="4300"/>
            <ac:spMk id="20" creationId="{2049E9D8-9745-49B6-B89C-CA668F3D78C3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48" creationId="{99D20AF0-27DA-4971-9137-1DA34BA23F75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50" creationId="{E67756B3-AE6E-4ACB-962D-76C0611CBDED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52" creationId="{8596971A-0D2B-4590-AA1E-92160E262B7C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54" creationId="{0536A86C-5F2E-451F-A2F8-F228D46FB991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56" creationId="{7BC46C80-C186-45FB-873A-D38117C37068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60" creationId="{D6AB3BC2-017D-4B83-911B-2648F5875F94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62" creationId="{C234C546-26CE-433B-A4A7-3A27B215A04C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64" creationId="{0E4D030B-CAC4-461D-91BB-FDFAF218F883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65" creationId="{B0CE7F1F-174A-4ED9-AAB4-62A3EAAE3F8A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70" creationId="{5CA5AF09-95FC-433E-8D37-D1058E41010A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71" creationId="{DA0C9EAB-525E-4FEB-9564-DF5651AA0AC6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72" creationId="{247CADF9-2AFD-41A6-9AAB-B9A12A7DF386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73" creationId="{CD20FB3A-00EB-4857-B294-C6A891EF4903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74" creationId="{5A7D4017-6C0F-409A-B439-81D96ECCB533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75" creationId="{493175C3-9F2A-41E5-96E1-F79B5E0C194C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76" creationId="{B78FA1F9-08EE-4486-A0D2-2DD615D03C36}"/>
          </ac:spMkLst>
        </pc:spChg>
        <pc:spChg chg="mod">
          <ac:chgData name="JUAN GOMEZ" userId="9cd4d2e2-3a9c-4842-ae7b-3e3a3897965b" providerId="ADAL" clId="{357FB09E-1A97-4E5F-8FB5-EBE69D77986F}" dt="2022-08-28T20:31:49.115" v="2611" actId="1076"/>
          <ac:spMkLst>
            <pc:docMk/>
            <pc:sldMk cId="840672395" sldId="4300"/>
            <ac:spMk id="77" creationId="{38CE0C72-E5B9-4CB2-B258-6452E74CBC1D}"/>
          </ac:spMkLst>
        </pc:spChg>
        <pc:picChg chg="add mod">
          <ac:chgData name="JUAN GOMEZ" userId="9cd4d2e2-3a9c-4842-ae7b-3e3a3897965b" providerId="ADAL" clId="{357FB09E-1A97-4E5F-8FB5-EBE69D77986F}" dt="2022-08-28T20:31:21.621" v="2610"/>
          <ac:picMkLst>
            <pc:docMk/>
            <pc:sldMk cId="840672395" sldId="4300"/>
            <ac:picMk id="6" creationId="{04F7AF19-E7EE-A510-8B8E-A7FF67E40EC1}"/>
          </ac:picMkLst>
        </pc:picChg>
        <pc:picChg chg="mod">
          <ac:chgData name="JUAN GOMEZ" userId="9cd4d2e2-3a9c-4842-ae7b-3e3a3897965b" providerId="ADAL" clId="{357FB09E-1A97-4E5F-8FB5-EBE69D77986F}" dt="2022-08-28T20:31:49.115" v="2611" actId="1076"/>
          <ac:picMkLst>
            <pc:docMk/>
            <pc:sldMk cId="840672395" sldId="4300"/>
            <ac:picMk id="78" creationId="{B7424B88-CC72-40E2-8D86-80EFBF770704}"/>
          </ac:picMkLst>
        </pc:picChg>
        <pc:cxnChg chg="mod">
          <ac:chgData name="JUAN GOMEZ" userId="9cd4d2e2-3a9c-4842-ae7b-3e3a3897965b" providerId="ADAL" clId="{357FB09E-1A97-4E5F-8FB5-EBE69D77986F}" dt="2022-08-28T20:31:49.115" v="2611" actId="1076"/>
          <ac:cxnSpMkLst>
            <pc:docMk/>
            <pc:sldMk cId="840672395" sldId="4300"/>
            <ac:cxnSpMk id="66" creationId="{E5170C1A-4406-43A9-8E6C-EB87ACDB36B4}"/>
          </ac:cxnSpMkLst>
        </pc:cxnChg>
        <pc:cxnChg chg="mod">
          <ac:chgData name="JUAN GOMEZ" userId="9cd4d2e2-3a9c-4842-ae7b-3e3a3897965b" providerId="ADAL" clId="{357FB09E-1A97-4E5F-8FB5-EBE69D77986F}" dt="2022-08-28T20:31:49.115" v="2611" actId="1076"/>
          <ac:cxnSpMkLst>
            <pc:docMk/>
            <pc:sldMk cId="840672395" sldId="4300"/>
            <ac:cxnSpMk id="67" creationId="{25B3BF31-E633-4FE3-8C64-BC8A2B0288D4}"/>
          </ac:cxnSpMkLst>
        </pc:cxnChg>
        <pc:cxnChg chg="mod">
          <ac:chgData name="JUAN GOMEZ" userId="9cd4d2e2-3a9c-4842-ae7b-3e3a3897965b" providerId="ADAL" clId="{357FB09E-1A97-4E5F-8FB5-EBE69D77986F}" dt="2022-08-28T20:31:49.115" v="2611" actId="1076"/>
          <ac:cxnSpMkLst>
            <pc:docMk/>
            <pc:sldMk cId="840672395" sldId="4300"/>
            <ac:cxnSpMk id="68" creationId="{5A4E9043-7B59-428A-A34F-689F7CC37151}"/>
          </ac:cxnSpMkLst>
        </pc:cxnChg>
        <pc:cxnChg chg="mod">
          <ac:chgData name="JUAN GOMEZ" userId="9cd4d2e2-3a9c-4842-ae7b-3e3a3897965b" providerId="ADAL" clId="{357FB09E-1A97-4E5F-8FB5-EBE69D77986F}" dt="2022-08-28T20:31:49.115" v="2611" actId="1076"/>
          <ac:cxnSpMkLst>
            <pc:docMk/>
            <pc:sldMk cId="840672395" sldId="4300"/>
            <ac:cxnSpMk id="69" creationId="{3DD61BF9-AA91-4133-824D-C4B158E13861}"/>
          </ac:cxnSpMkLst>
        </pc:cxnChg>
      </pc:sldChg>
      <pc:sldChg chg="addSp delSp modSp add mod modTransition">
        <pc:chgData name="JUAN GOMEZ" userId="9cd4d2e2-3a9c-4842-ae7b-3e3a3897965b" providerId="ADAL" clId="{357FB09E-1A97-4E5F-8FB5-EBE69D77986F}" dt="2022-08-31T21:30:13.065" v="8134" actId="14100"/>
        <pc:sldMkLst>
          <pc:docMk/>
          <pc:sldMk cId="928736463" sldId="4311"/>
        </pc:sldMkLst>
        <pc:spChg chg="add mod">
          <ac:chgData name="JUAN GOMEZ" userId="9cd4d2e2-3a9c-4842-ae7b-3e3a3897965b" providerId="ADAL" clId="{357FB09E-1A97-4E5F-8FB5-EBE69D77986F}" dt="2022-08-31T21:30:13.065" v="8134" actId="14100"/>
          <ac:spMkLst>
            <pc:docMk/>
            <pc:sldMk cId="928736463" sldId="4311"/>
            <ac:spMk id="2" creationId="{B079CAA0-02A0-266F-B0CC-E10F36F6C4A0}"/>
          </ac:spMkLst>
        </pc:spChg>
        <pc:spChg chg="del">
          <ac:chgData name="JUAN GOMEZ" userId="9cd4d2e2-3a9c-4842-ae7b-3e3a3897965b" providerId="ADAL" clId="{357FB09E-1A97-4E5F-8FB5-EBE69D77986F}" dt="2022-08-28T20:45:41.624" v="2678" actId="478"/>
          <ac:spMkLst>
            <pc:docMk/>
            <pc:sldMk cId="928736463" sldId="4311"/>
            <ac:spMk id="3" creationId="{5B8DBFCA-7EF0-4BCD-8DBB-268DDC89FC33}"/>
          </ac:spMkLst>
        </pc:spChg>
        <pc:spChg chg="add del mod">
          <ac:chgData name="JUAN GOMEZ" userId="9cd4d2e2-3a9c-4842-ae7b-3e3a3897965b" providerId="ADAL" clId="{357FB09E-1A97-4E5F-8FB5-EBE69D77986F}" dt="2022-08-29T05:13:28.549" v="5853" actId="478"/>
          <ac:spMkLst>
            <pc:docMk/>
            <pc:sldMk cId="928736463" sldId="4311"/>
            <ac:spMk id="4" creationId="{58878289-62B9-DF1A-976E-5D177F1C0A3B}"/>
          </ac:spMkLst>
        </pc:spChg>
        <pc:spChg chg="add mod">
          <ac:chgData name="JUAN GOMEZ" userId="9cd4d2e2-3a9c-4842-ae7b-3e3a3897965b" providerId="ADAL" clId="{357FB09E-1A97-4E5F-8FB5-EBE69D77986F}" dt="2022-08-28T20:46:22.212" v="2684" actId="14100"/>
          <ac:spMkLst>
            <pc:docMk/>
            <pc:sldMk cId="928736463" sldId="4311"/>
            <ac:spMk id="6" creationId="{C0B6D79B-EAC1-7AC6-1090-0DBC565B2E1E}"/>
          </ac:spMkLst>
        </pc:spChg>
        <pc:spChg chg="del">
          <ac:chgData name="JUAN GOMEZ" userId="9cd4d2e2-3a9c-4842-ae7b-3e3a3897965b" providerId="ADAL" clId="{357FB09E-1A97-4E5F-8FB5-EBE69D77986F}" dt="2022-08-28T20:45:44.805" v="2680" actId="478"/>
          <ac:spMkLst>
            <pc:docMk/>
            <pc:sldMk cId="928736463" sldId="4311"/>
            <ac:spMk id="16" creationId="{FE646A47-737F-4049-98BD-5A5BAFC00D0B}"/>
          </ac:spMkLst>
        </pc:spChg>
        <pc:spChg chg="del">
          <ac:chgData name="JUAN GOMEZ" userId="9cd4d2e2-3a9c-4842-ae7b-3e3a3897965b" providerId="ADAL" clId="{357FB09E-1A97-4E5F-8FB5-EBE69D77986F}" dt="2022-08-28T20:45:46.878" v="2681" actId="478"/>
          <ac:spMkLst>
            <pc:docMk/>
            <pc:sldMk cId="928736463" sldId="4311"/>
            <ac:spMk id="20" creationId="{2049E9D8-9745-49B6-B89C-CA668F3D78C3}"/>
          </ac:spMkLst>
        </pc:spChg>
        <pc:spChg chg="del">
          <ac:chgData name="JUAN GOMEZ" userId="9cd4d2e2-3a9c-4842-ae7b-3e3a3897965b" providerId="ADAL" clId="{357FB09E-1A97-4E5F-8FB5-EBE69D77986F}" dt="2022-08-28T20:45:39.703" v="2677" actId="478"/>
          <ac:spMkLst>
            <pc:docMk/>
            <pc:sldMk cId="928736463" sldId="4311"/>
            <ac:spMk id="42" creationId="{1C6A47F5-35D9-4E26-8179-EC5FA4B0ED08}"/>
          </ac:spMkLst>
        </pc:spChg>
        <pc:spChg chg="del">
          <ac:chgData name="JUAN GOMEZ" userId="9cd4d2e2-3a9c-4842-ae7b-3e3a3897965b" providerId="ADAL" clId="{357FB09E-1A97-4E5F-8FB5-EBE69D77986F}" dt="2022-08-28T20:45:38.645" v="2676" actId="478"/>
          <ac:spMkLst>
            <pc:docMk/>
            <pc:sldMk cId="928736463" sldId="4311"/>
            <ac:spMk id="44" creationId="{C74A5CD9-A0AE-4D3C-B187-55A3A7F41D08}"/>
          </ac:spMkLst>
        </pc:spChg>
        <pc:spChg chg="del">
          <ac:chgData name="JUAN GOMEZ" userId="9cd4d2e2-3a9c-4842-ae7b-3e3a3897965b" providerId="ADAL" clId="{357FB09E-1A97-4E5F-8FB5-EBE69D77986F}" dt="2022-08-28T20:45:36.687" v="2675" actId="478"/>
          <ac:spMkLst>
            <pc:docMk/>
            <pc:sldMk cId="928736463" sldId="4311"/>
            <ac:spMk id="46" creationId="{2B74EADE-F157-43CE-9785-950D508B348E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48" creationId="{99D20AF0-27DA-4971-9137-1DA34BA23F75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50" creationId="{E67756B3-AE6E-4ACB-962D-76C0611CBDED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52" creationId="{8596971A-0D2B-4590-AA1E-92160E262B7C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54" creationId="{0536A86C-5F2E-451F-A2F8-F228D46FB991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56" creationId="{7BC46C80-C186-45FB-873A-D38117C37068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60" creationId="{D6AB3BC2-017D-4B83-911B-2648F5875F94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62" creationId="{C234C546-26CE-433B-A4A7-3A27B215A04C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64" creationId="{0E4D030B-CAC4-461D-91BB-FDFAF218F883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65" creationId="{B0CE7F1F-174A-4ED9-AAB4-62A3EAAE3F8A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70" creationId="{5CA5AF09-95FC-433E-8D37-D1058E41010A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71" creationId="{DA0C9EAB-525E-4FEB-9564-DF5651AA0AC6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72" creationId="{247CADF9-2AFD-41A6-9AAB-B9A12A7DF386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73" creationId="{CD20FB3A-00EB-4857-B294-C6A891EF4903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74" creationId="{5A7D4017-6C0F-409A-B439-81D96ECCB533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75" creationId="{493175C3-9F2A-41E5-96E1-F79B5E0C194C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76" creationId="{B78FA1F9-08EE-4486-A0D2-2DD615D03C36}"/>
          </ac:spMkLst>
        </pc:spChg>
        <pc:spChg chg="mod">
          <ac:chgData name="JUAN GOMEZ" userId="9cd4d2e2-3a9c-4842-ae7b-3e3a3897965b" providerId="ADAL" clId="{357FB09E-1A97-4E5F-8FB5-EBE69D77986F}" dt="2022-08-29T05:14:20.981" v="5858" actId="1076"/>
          <ac:spMkLst>
            <pc:docMk/>
            <pc:sldMk cId="928736463" sldId="4311"/>
            <ac:spMk id="77" creationId="{38CE0C72-E5B9-4CB2-B258-6452E74CBC1D}"/>
          </ac:spMkLst>
        </pc:spChg>
        <pc:picChg chg="add del mod">
          <ac:chgData name="JUAN GOMEZ" userId="9cd4d2e2-3a9c-4842-ae7b-3e3a3897965b" providerId="ADAL" clId="{357FB09E-1A97-4E5F-8FB5-EBE69D77986F}" dt="2022-08-29T05:13:27.725" v="5852" actId="478"/>
          <ac:picMkLst>
            <pc:docMk/>
            <pc:sldMk cId="928736463" sldId="4311"/>
            <ac:picMk id="5" creationId="{80D75105-DB22-21CA-C4EA-058A2AB1E9C5}"/>
          </ac:picMkLst>
        </pc:picChg>
        <pc:picChg chg="add mod">
          <ac:chgData name="JUAN GOMEZ" userId="9cd4d2e2-3a9c-4842-ae7b-3e3a3897965b" providerId="ADAL" clId="{357FB09E-1A97-4E5F-8FB5-EBE69D77986F}" dt="2022-08-28T20:45:58.874" v="2682"/>
          <ac:picMkLst>
            <pc:docMk/>
            <pc:sldMk cId="928736463" sldId="4311"/>
            <ac:picMk id="7" creationId="{D948A3FD-B69A-7426-5FA2-B968BA172A97}"/>
          </ac:picMkLst>
        </pc:picChg>
        <pc:picChg chg="del">
          <ac:chgData name="JUAN GOMEZ" userId="9cd4d2e2-3a9c-4842-ae7b-3e3a3897965b" providerId="ADAL" clId="{357FB09E-1A97-4E5F-8FB5-EBE69D77986F}" dt="2022-08-28T20:45:43.454" v="2679" actId="478"/>
          <ac:picMkLst>
            <pc:docMk/>
            <pc:sldMk cId="928736463" sldId="4311"/>
            <ac:picMk id="18" creationId="{6C0881F6-C894-4CD4-A901-C7BCF6F76F5D}"/>
          </ac:picMkLst>
        </pc:picChg>
        <pc:picChg chg="mod">
          <ac:chgData name="JUAN GOMEZ" userId="9cd4d2e2-3a9c-4842-ae7b-3e3a3897965b" providerId="ADAL" clId="{357FB09E-1A97-4E5F-8FB5-EBE69D77986F}" dt="2022-08-29T05:14:20.981" v="5858" actId="1076"/>
          <ac:picMkLst>
            <pc:docMk/>
            <pc:sldMk cId="928736463" sldId="4311"/>
            <ac:picMk id="78" creationId="{B7424B88-CC72-40E2-8D86-80EFBF770704}"/>
          </ac:picMkLst>
        </pc:picChg>
        <pc:cxnChg chg="mod">
          <ac:chgData name="JUAN GOMEZ" userId="9cd4d2e2-3a9c-4842-ae7b-3e3a3897965b" providerId="ADAL" clId="{357FB09E-1A97-4E5F-8FB5-EBE69D77986F}" dt="2022-08-29T05:14:20.981" v="5858" actId="1076"/>
          <ac:cxnSpMkLst>
            <pc:docMk/>
            <pc:sldMk cId="928736463" sldId="4311"/>
            <ac:cxnSpMk id="66" creationId="{E5170C1A-4406-43A9-8E6C-EB87ACDB36B4}"/>
          </ac:cxnSpMkLst>
        </pc:cxnChg>
        <pc:cxnChg chg="mod">
          <ac:chgData name="JUAN GOMEZ" userId="9cd4d2e2-3a9c-4842-ae7b-3e3a3897965b" providerId="ADAL" clId="{357FB09E-1A97-4E5F-8FB5-EBE69D77986F}" dt="2022-08-29T05:14:20.981" v="5858" actId="1076"/>
          <ac:cxnSpMkLst>
            <pc:docMk/>
            <pc:sldMk cId="928736463" sldId="4311"/>
            <ac:cxnSpMk id="67" creationId="{25B3BF31-E633-4FE3-8C64-BC8A2B0288D4}"/>
          </ac:cxnSpMkLst>
        </pc:cxnChg>
        <pc:cxnChg chg="mod">
          <ac:chgData name="JUAN GOMEZ" userId="9cd4d2e2-3a9c-4842-ae7b-3e3a3897965b" providerId="ADAL" clId="{357FB09E-1A97-4E5F-8FB5-EBE69D77986F}" dt="2022-08-29T05:14:20.981" v="5858" actId="1076"/>
          <ac:cxnSpMkLst>
            <pc:docMk/>
            <pc:sldMk cId="928736463" sldId="4311"/>
            <ac:cxnSpMk id="68" creationId="{5A4E9043-7B59-428A-A34F-689F7CC37151}"/>
          </ac:cxnSpMkLst>
        </pc:cxnChg>
        <pc:cxnChg chg="mod">
          <ac:chgData name="JUAN GOMEZ" userId="9cd4d2e2-3a9c-4842-ae7b-3e3a3897965b" providerId="ADAL" clId="{357FB09E-1A97-4E5F-8FB5-EBE69D77986F}" dt="2022-08-29T05:14:20.981" v="5858" actId="1076"/>
          <ac:cxnSpMkLst>
            <pc:docMk/>
            <pc:sldMk cId="928736463" sldId="4311"/>
            <ac:cxnSpMk id="69" creationId="{3DD61BF9-AA91-4133-824D-C4B158E13861}"/>
          </ac:cxnSpMkLst>
        </pc:cxnChg>
      </pc:sldChg>
      <pc:sldChg chg="addSp delSp modSp add mod modTransition">
        <pc:chgData name="JUAN GOMEZ" userId="9cd4d2e2-3a9c-4842-ae7b-3e3a3897965b" providerId="ADAL" clId="{357FB09E-1A97-4E5F-8FB5-EBE69D77986F}" dt="2022-08-31T16:44:27.977" v="7882"/>
        <pc:sldMkLst>
          <pc:docMk/>
          <pc:sldMk cId="1560138322" sldId="4312"/>
        </pc:sldMkLst>
        <pc:spChg chg="del">
          <ac:chgData name="JUAN GOMEZ" userId="9cd4d2e2-3a9c-4842-ae7b-3e3a3897965b" providerId="ADAL" clId="{357FB09E-1A97-4E5F-8FB5-EBE69D77986F}" dt="2022-08-28T21:37:28.714" v="3778" actId="478"/>
          <ac:spMkLst>
            <pc:docMk/>
            <pc:sldMk cId="1560138322" sldId="4312"/>
            <ac:spMk id="2" creationId="{81BE7CA7-636D-488E-A8B8-33B1F189A395}"/>
          </ac:spMkLst>
        </pc:spChg>
        <pc:spChg chg="del">
          <ac:chgData name="JUAN GOMEZ" userId="9cd4d2e2-3a9c-4842-ae7b-3e3a3897965b" providerId="ADAL" clId="{357FB09E-1A97-4E5F-8FB5-EBE69D77986F}" dt="2022-08-28T21:37:27.840" v="3777" actId="478"/>
          <ac:spMkLst>
            <pc:docMk/>
            <pc:sldMk cId="1560138322" sldId="4312"/>
            <ac:spMk id="3" creationId="{12DEAAD8-F018-4CD6-BDE3-9EA937258D0B}"/>
          </ac:spMkLst>
        </pc:spChg>
        <pc:spChg chg="del">
          <ac:chgData name="JUAN GOMEZ" userId="9cd4d2e2-3a9c-4842-ae7b-3e3a3897965b" providerId="ADAL" clId="{357FB09E-1A97-4E5F-8FB5-EBE69D77986F}" dt="2022-08-28T21:37:25.587" v="3776" actId="478"/>
          <ac:spMkLst>
            <pc:docMk/>
            <pc:sldMk cId="1560138322" sldId="4312"/>
            <ac:spMk id="4" creationId="{6584A506-0D05-4237-902D-127E917F140C}"/>
          </ac:spMkLst>
        </pc:spChg>
        <pc:spChg chg="mod">
          <ac:chgData name="JUAN GOMEZ" userId="9cd4d2e2-3a9c-4842-ae7b-3e3a3897965b" providerId="ADAL" clId="{357FB09E-1A97-4E5F-8FB5-EBE69D77986F}" dt="2022-08-29T05:44:25.435" v="5963" actId="1076"/>
          <ac:spMkLst>
            <pc:docMk/>
            <pc:sldMk cId="1560138322" sldId="4312"/>
            <ac:spMk id="11" creationId="{BFA81D16-3046-417D-964E-89265C25968F}"/>
          </ac:spMkLst>
        </pc:spChg>
        <pc:spChg chg="del mod">
          <ac:chgData name="JUAN GOMEZ" userId="9cd4d2e2-3a9c-4842-ae7b-3e3a3897965b" providerId="ADAL" clId="{357FB09E-1A97-4E5F-8FB5-EBE69D77986F}" dt="2022-08-29T05:43:56.281" v="5960" actId="478"/>
          <ac:spMkLst>
            <pc:docMk/>
            <pc:sldMk cId="1560138322" sldId="4312"/>
            <ac:spMk id="23" creationId="{8D0A81E6-0DC1-40A5-B63F-93A0BB00E14C}"/>
          </ac:spMkLst>
        </pc:spChg>
        <pc:spChg chg="mod">
          <ac:chgData name="JUAN GOMEZ" userId="9cd4d2e2-3a9c-4842-ae7b-3e3a3897965b" providerId="ADAL" clId="{357FB09E-1A97-4E5F-8FB5-EBE69D77986F}" dt="2022-08-29T05:44:25.435" v="5963" actId="1076"/>
          <ac:spMkLst>
            <pc:docMk/>
            <pc:sldMk cId="1560138322" sldId="4312"/>
            <ac:spMk id="86" creationId="{99AD8779-F61E-48B7-AF82-36A31860094D}"/>
          </ac:spMkLst>
        </pc:spChg>
        <pc:picChg chg="add mod">
          <ac:chgData name="JUAN GOMEZ" userId="9cd4d2e2-3a9c-4842-ae7b-3e3a3897965b" providerId="ADAL" clId="{357FB09E-1A97-4E5F-8FB5-EBE69D77986F}" dt="2022-08-28T21:37:46.128" v="3781"/>
          <ac:picMkLst>
            <pc:docMk/>
            <pc:sldMk cId="1560138322" sldId="4312"/>
            <ac:picMk id="5" creationId="{5C825579-4A46-43C9-9805-5BC82F2AB4CD}"/>
          </ac:picMkLst>
        </pc:picChg>
        <pc:picChg chg="del mod">
          <ac:chgData name="JUAN GOMEZ" userId="9cd4d2e2-3a9c-4842-ae7b-3e3a3897965b" providerId="ADAL" clId="{357FB09E-1A97-4E5F-8FB5-EBE69D77986F}" dt="2022-08-29T05:44:08.607" v="5961" actId="478"/>
          <ac:picMkLst>
            <pc:docMk/>
            <pc:sldMk cId="1560138322" sldId="4312"/>
            <ac:picMk id="24" creationId="{7086B535-DD84-4828-AFEA-BBF67FE343F0}"/>
          </ac:picMkLst>
        </pc:picChg>
      </pc:sldChg>
      <pc:sldChg chg="addSp delSp modSp mod ord modTransition">
        <pc:chgData name="JUAN GOMEZ" userId="9cd4d2e2-3a9c-4842-ae7b-3e3a3897965b" providerId="ADAL" clId="{357FB09E-1A97-4E5F-8FB5-EBE69D77986F}" dt="2022-08-31T16:38:35.134" v="7872"/>
        <pc:sldMkLst>
          <pc:docMk/>
          <pc:sldMk cId="2177284248" sldId="4323"/>
        </pc:sldMkLst>
        <pc:spChg chg="mod">
          <ac:chgData name="JUAN GOMEZ" userId="9cd4d2e2-3a9c-4842-ae7b-3e3a3897965b" providerId="ADAL" clId="{357FB09E-1A97-4E5F-8FB5-EBE69D77986F}" dt="2022-08-29T05:12:56.709" v="5851" actId="1076"/>
          <ac:spMkLst>
            <pc:docMk/>
            <pc:sldMk cId="2177284248" sldId="4323"/>
            <ac:spMk id="7" creationId="{51F3FD09-280D-9DD0-DA62-31E292CB8336}"/>
          </ac:spMkLst>
        </pc:spChg>
        <pc:spChg chg="mod">
          <ac:chgData name="JUAN GOMEZ" userId="9cd4d2e2-3a9c-4842-ae7b-3e3a3897965b" providerId="ADAL" clId="{357FB09E-1A97-4E5F-8FB5-EBE69D77986F}" dt="2022-08-29T05:12:56.709" v="5851" actId="1076"/>
          <ac:spMkLst>
            <pc:docMk/>
            <pc:sldMk cId="2177284248" sldId="4323"/>
            <ac:spMk id="8" creationId="{2E9BA56C-5D1B-F2F9-ECA5-12985DA7710A}"/>
          </ac:spMkLst>
        </pc:spChg>
        <pc:picChg chg="add del mod ord">
          <ac:chgData name="JUAN GOMEZ" userId="9cd4d2e2-3a9c-4842-ae7b-3e3a3897965b" providerId="ADAL" clId="{357FB09E-1A97-4E5F-8FB5-EBE69D77986F}" dt="2022-08-29T05:10:38.373" v="5822" actId="478"/>
          <ac:picMkLst>
            <pc:docMk/>
            <pc:sldMk cId="2177284248" sldId="4323"/>
            <ac:picMk id="3" creationId="{59A1FEC4-FF3D-7DE8-25C8-4909C5A04903}"/>
          </ac:picMkLst>
        </pc:picChg>
        <pc:picChg chg="mod">
          <ac:chgData name="JUAN GOMEZ" userId="9cd4d2e2-3a9c-4842-ae7b-3e3a3897965b" providerId="ADAL" clId="{357FB09E-1A97-4E5F-8FB5-EBE69D77986F}" dt="2022-08-29T05:12:56.709" v="5851" actId="1076"/>
          <ac:picMkLst>
            <pc:docMk/>
            <pc:sldMk cId="2177284248" sldId="4323"/>
            <ac:picMk id="4" creationId="{159E9376-EC4A-6788-B4E4-769257F48114}"/>
          </ac:picMkLst>
        </pc:picChg>
      </pc:sldChg>
      <pc:sldChg chg="delSp modSp del mod">
        <pc:chgData name="JUAN GOMEZ" userId="9cd4d2e2-3a9c-4842-ae7b-3e3a3897965b" providerId="ADAL" clId="{357FB09E-1A97-4E5F-8FB5-EBE69D77986F}" dt="2022-08-28T21:13:13.288" v="2989" actId="47"/>
        <pc:sldMkLst>
          <pc:docMk/>
          <pc:sldMk cId="1722654921" sldId="4324"/>
        </pc:sldMkLst>
        <pc:spChg chg="mod">
          <ac:chgData name="JUAN GOMEZ" userId="9cd4d2e2-3a9c-4842-ae7b-3e3a3897965b" providerId="ADAL" clId="{357FB09E-1A97-4E5F-8FB5-EBE69D77986F}" dt="2022-08-28T21:11:54.884" v="2985" actId="1076"/>
          <ac:spMkLst>
            <pc:docMk/>
            <pc:sldMk cId="1722654921" sldId="4324"/>
            <ac:spMk id="115" creationId="{19E864EB-F83F-4447-A05F-B911B60AEDA9}"/>
          </ac:spMkLst>
        </pc:spChg>
        <pc:picChg chg="del mod">
          <ac:chgData name="JUAN GOMEZ" userId="9cd4d2e2-3a9c-4842-ae7b-3e3a3897965b" providerId="ADAL" clId="{357FB09E-1A97-4E5F-8FB5-EBE69D77986F}" dt="2022-08-28T21:11:43.902" v="2982" actId="478"/>
          <ac:picMkLst>
            <pc:docMk/>
            <pc:sldMk cId="1722654921" sldId="4324"/>
            <ac:picMk id="13" creationId="{5F9911FE-7795-48A0-8C2F-F901DE361358}"/>
          </ac:picMkLst>
        </pc:picChg>
        <pc:picChg chg="del mod">
          <ac:chgData name="JUAN GOMEZ" userId="9cd4d2e2-3a9c-4842-ae7b-3e3a3897965b" providerId="ADAL" clId="{357FB09E-1A97-4E5F-8FB5-EBE69D77986F}" dt="2022-08-28T21:11:42.719" v="2981" actId="478"/>
          <ac:picMkLst>
            <pc:docMk/>
            <pc:sldMk cId="1722654921" sldId="4324"/>
            <ac:picMk id="14" creationId="{5D22556E-20EE-4076-BA76-C73BD18BE3E3}"/>
          </ac:picMkLst>
        </pc:picChg>
        <pc:picChg chg="del mod">
          <ac:chgData name="JUAN GOMEZ" userId="9cd4d2e2-3a9c-4842-ae7b-3e3a3897965b" providerId="ADAL" clId="{357FB09E-1A97-4E5F-8FB5-EBE69D77986F}" dt="2022-08-28T21:11:45.053" v="2983" actId="478"/>
          <ac:picMkLst>
            <pc:docMk/>
            <pc:sldMk cId="1722654921" sldId="4324"/>
            <ac:picMk id="15" creationId="{24DE31A7-CF6D-4333-9D3F-19929377E985}"/>
          </ac:picMkLst>
        </pc:picChg>
        <pc:picChg chg="del mod">
          <ac:chgData name="JUAN GOMEZ" userId="9cd4d2e2-3a9c-4842-ae7b-3e3a3897965b" providerId="ADAL" clId="{357FB09E-1A97-4E5F-8FB5-EBE69D77986F}" dt="2022-08-28T21:11:46.422" v="2984" actId="478"/>
          <ac:picMkLst>
            <pc:docMk/>
            <pc:sldMk cId="1722654921" sldId="4324"/>
            <ac:picMk id="16" creationId="{D1B6C0EB-46D8-4482-8D93-AB06B6740ECC}"/>
          </ac:picMkLst>
        </pc:picChg>
        <pc:picChg chg="mod">
          <ac:chgData name="JUAN GOMEZ" userId="9cd4d2e2-3a9c-4842-ae7b-3e3a3897965b" providerId="ADAL" clId="{357FB09E-1A97-4E5F-8FB5-EBE69D77986F}" dt="2022-08-28T21:11:54.884" v="2985" actId="1076"/>
          <ac:picMkLst>
            <pc:docMk/>
            <pc:sldMk cId="1722654921" sldId="4324"/>
            <ac:picMk id="119" creationId="{82038EF2-0893-443D-AC2E-A70CCE2CF36D}"/>
          </ac:picMkLst>
        </pc:picChg>
      </pc:sldChg>
      <pc:sldChg chg="del">
        <pc:chgData name="JUAN GOMEZ" userId="9cd4d2e2-3a9c-4842-ae7b-3e3a3897965b" providerId="ADAL" clId="{357FB09E-1A97-4E5F-8FB5-EBE69D77986F}" dt="2022-08-28T21:12:27.614" v="2986" actId="47"/>
        <pc:sldMkLst>
          <pc:docMk/>
          <pc:sldMk cId="3224702180" sldId="4328"/>
        </pc:sldMkLst>
      </pc:sldChg>
      <pc:sldChg chg="del">
        <pc:chgData name="JUAN GOMEZ" userId="9cd4d2e2-3a9c-4842-ae7b-3e3a3897965b" providerId="ADAL" clId="{357FB09E-1A97-4E5F-8FB5-EBE69D77986F}" dt="2022-08-28T21:13:01.086" v="2988" actId="47"/>
        <pc:sldMkLst>
          <pc:docMk/>
          <pc:sldMk cId="4088512502" sldId="4329"/>
        </pc:sldMkLst>
      </pc:sldChg>
      <pc:sldChg chg="addSp delSp modSp add mod modTransition">
        <pc:chgData name="JUAN GOMEZ" userId="9cd4d2e2-3a9c-4842-ae7b-3e3a3897965b" providerId="ADAL" clId="{357FB09E-1A97-4E5F-8FB5-EBE69D77986F}" dt="2022-08-31T21:19:05.781" v="8069"/>
        <pc:sldMkLst>
          <pc:docMk/>
          <pc:sldMk cId="3895015784" sldId="4336"/>
        </pc:sldMkLst>
        <pc:spChg chg="mod">
          <ac:chgData name="JUAN GOMEZ" userId="9cd4d2e2-3a9c-4842-ae7b-3e3a3897965b" providerId="ADAL" clId="{357FB09E-1A97-4E5F-8FB5-EBE69D77986F}" dt="2022-08-30T14:06:35.867" v="6814" actId="1035"/>
          <ac:spMkLst>
            <pc:docMk/>
            <pc:sldMk cId="3895015784" sldId="4336"/>
            <ac:spMk id="13" creationId="{3EA9A304-7B44-43C7-9BA5-201865339EF0}"/>
          </ac:spMkLst>
        </pc:spChg>
        <pc:spChg chg="del">
          <ac:chgData name="JUAN GOMEZ" userId="9cd4d2e2-3a9c-4842-ae7b-3e3a3897965b" providerId="ADAL" clId="{357FB09E-1A97-4E5F-8FB5-EBE69D77986F}" dt="2022-08-30T13:53:11.549" v="6654" actId="478"/>
          <ac:spMkLst>
            <pc:docMk/>
            <pc:sldMk cId="3895015784" sldId="4336"/>
            <ac:spMk id="27" creationId="{231383C9-95E1-42DA-BB62-37981A411B00}"/>
          </ac:spMkLst>
        </pc:spChg>
        <pc:spChg chg="del">
          <ac:chgData name="JUAN GOMEZ" userId="9cd4d2e2-3a9c-4842-ae7b-3e3a3897965b" providerId="ADAL" clId="{357FB09E-1A97-4E5F-8FB5-EBE69D77986F}" dt="2022-08-30T13:53:10.585" v="6653" actId="478"/>
          <ac:spMkLst>
            <pc:docMk/>
            <pc:sldMk cId="3895015784" sldId="4336"/>
            <ac:spMk id="28" creationId="{69B93C21-0055-4D16-89EF-07D4D2F2EE29}"/>
          </ac:spMkLst>
        </pc:spChg>
        <pc:spChg chg="del">
          <ac:chgData name="JUAN GOMEZ" userId="9cd4d2e2-3a9c-4842-ae7b-3e3a3897965b" providerId="ADAL" clId="{357FB09E-1A97-4E5F-8FB5-EBE69D77986F}" dt="2022-08-30T13:53:08.768" v="6652" actId="478"/>
          <ac:spMkLst>
            <pc:docMk/>
            <pc:sldMk cId="3895015784" sldId="4336"/>
            <ac:spMk id="29" creationId="{DBAABC6F-D297-46E8-A0C8-91F96606569D}"/>
          </ac:spMkLst>
        </pc:spChg>
        <pc:spChg chg="del">
          <ac:chgData name="JUAN GOMEZ" userId="9cd4d2e2-3a9c-4842-ae7b-3e3a3897965b" providerId="ADAL" clId="{357FB09E-1A97-4E5F-8FB5-EBE69D77986F}" dt="2022-08-30T13:53:22.002" v="6656" actId="478"/>
          <ac:spMkLst>
            <pc:docMk/>
            <pc:sldMk cId="3895015784" sldId="4336"/>
            <ac:spMk id="33" creationId="{784542FC-ACA0-41B5-8771-405865AD5457}"/>
          </ac:spMkLst>
        </pc:spChg>
        <pc:picChg chg="mod">
          <ac:chgData name="JUAN GOMEZ" userId="9cd4d2e2-3a9c-4842-ae7b-3e3a3897965b" providerId="ADAL" clId="{357FB09E-1A97-4E5F-8FB5-EBE69D77986F}" dt="2022-08-31T21:18:51.326" v="8066" actId="1036"/>
          <ac:picMkLst>
            <pc:docMk/>
            <pc:sldMk cId="3895015784" sldId="4336"/>
            <ac:picMk id="2" creationId="{C7ED39F2-0372-4130-8035-70776050EB3F}"/>
          </ac:picMkLst>
        </pc:picChg>
        <pc:picChg chg="mod">
          <ac:chgData name="JUAN GOMEZ" userId="9cd4d2e2-3a9c-4842-ae7b-3e3a3897965b" providerId="ADAL" clId="{357FB09E-1A97-4E5F-8FB5-EBE69D77986F}" dt="2022-08-31T21:18:51.326" v="8066" actId="1036"/>
          <ac:picMkLst>
            <pc:docMk/>
            <pc:sldMk cId="3895015784" sldId="4336"/>
            <ac:picMk id="3" creationId="{1B557F67-2643-4B94-86D7-78A30AF6E172}"/>
          </ac:picMkLst>
        </pc:picChg>
        <pc:picChg chg="mod">
          <ac:chgData name="JUAN GOMEZ" userId="9cd4d2e2-3a9c-4842-ae7b-3e3a3897965b" providerId="ADAL" clId="{357FB09E-1A97-4E5F-8FB5-EBE69D77986F}" dt="2022-08-31T21:18:51.326" v="8066" actId="1036"/>
          <ac:picMkLst>
            <pc:docMk/>
            <pc:sldMk cId="3895015784" sldId="4336"/>
            <ac:picMk id="4" creationId="{CE2E8C0B-3FB0-4B2E-9030-3DF3333012E0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5" creationId="{766D04D8-BD76-4758-8F6A-252D9B052AC3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6" creationId="{D5D9A4D0-5E4C-41A3-961E-4A00B1EB8B8F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7" creationId="{975B5404-C255-477D-9C24-C079E9983538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8" creationId="{5A015990-67C0-476C-B6F6-E0DC4F2EB5C5}"/>
          </ac:picMkLst>
        </pc:picChg>
        <pc:picChg chg="mod">
          <ac:chgData name="JUAN GOMEZ" userId="9cd4d2e2-3a9c-4842-ae7b-3e3a3897965b" providerId="ADAL" clId="{357FB09E-1A97-4E5F-8FB5-EBE69D77986F}" dt="2022-08-31T21:18:51.326" v="8066" actId="1036"/>
          <ac:picMkLst>
            <pc:docMk/>
            <pc:sldMk cId="3895015784" sldId="4336"/>
            <ac:picMk id="9" creationId="{66158D7D-FDB1-4EF8-B322-B0034F927A1A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10" creationId="{90A635A6-A60D-46B0-A7C8-5168EAA211C2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11" creationId="{13161A1C-212A-43A3-88DD-BD655DCD5E13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12" creationId="{6E6EA8F7-0F7C-414C-8067-CE052976DB7E}"/>
          </ac:picMkLst>
        </pc:picChg>
        <pc:picChg chg="add mod">
          <ac:chgData name="JUAN GOMEZ" userId="9cd4d2e2-3a9c-4842-ae7b-3e3a3897965b" providerId="ADAL" clId="{357FB09E-1A97-4E5F-8FB5-EBE69D77986F}" dt="2022-08-30T13:53:30.442" v="6657"/>
          <ac:picMkLst>
            <pc:docMk/>
            <pc:sldMk cId="3895015784" sldId="4336"/>
            <ac:picMk id="14" creationId="{6D6D7161-82ED-3E60-8010-E939C2CCD03B}"/>
          </ac:picMkLst>
        </pc:picChg>
        <pc:picChg chg="add mod">
          <ac:chgData name="JUAN GOMEZ" userId="9cd4d2e2-3a9c-4842-ae7b-3e3a3897965b" providerId="ADAL" clId="{357FB09E-1A97-4E5F-8FB5-EBE69D77986F}" dt="2022-08-31T21:19:05.781" v="8069"/>
          <ac:picMkLst>
            <pc:docMk/>
            <pc:sldMk cId="3895015784" sldId="4336"/>
            <ac:picMk id="15" creationId="{BA48E475-9AAC-EFF9-1719-E14D5F1D4E8B}"/>
          </ac:picMkLst>
        </pc:picChg>
        <pc:picChg chg="add mod">
          <ac:chgData name="JUAN GOMEZ" userId="9cd4d2e2-3a9c-4842-ae7b-3e3a3897965b" providerId="ADAL" clId="{357FB09E-1A97-4E5F-8FB5-EBE69D77986F}" dt="2022-08-30T14:04:23.788" v="6794" actId="1036"/>
          <ac:picMkLst>
            <pc:docMk/>
            <pc:sldMk cId="3895015784" sldId="4336"/>
            <ac:picMk id="16" creationId="{D307D3B5-207B-068A-B0D9-A25B1B8B5DA6}"/>
          </ac:picMkLst>
        </pc:picChg>
        <pc:picChg chg="add mod">
          <ac:chgData name="JUAN GOMEZ" userId="9cd4d2e2-3a9c-4842-ae7b-3e3a3897965b" providerId="ADAL" clId="{357FB09E-1A97-4E5F-8FB5-EBE69D77986F}" dt="2022-08-30T14:04:23.788" v="6794" actId="1036"/>
          <ac:picMkLst>
            <pc:docMk/>
            <pc:sldMk cId="3895015784" sldId="4336"/>
            <ac:picMk id="18" creationId="{F52EE8FB-39C7-2BA6-3B41-D8464A73A850}"/>
          </ac:picMkLst>
        </pc:picChg>
        <pc:picChg chg="add mod">
          <ac:chgData name="JUAN GOMEZ" userId="9cd4d2e2-3a9c-4842-ae7b-3e3a3897965b" providerId="ADAL" clId="{357FB09E-1A97-4E5F-8FB5-EBE69D77986F}" dt="2022-08-30T14:04:23.788" v="6794" actId="1036"/>
          <ac:picMkLst>
            <pc:docMk/>
            <pc:sldMk cId="3895015784" sldId="4336"/>
            <ac:picMk id="20" creationId="{FFDDCE4F-B72F-AD6D-2F7A-CFA497A0903C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23" creationId="{232AF62B-6053-4264-979F-5E87CEFBFF39}"/>
          </ac:picMkLst>
        </pc:picChg>
        <pc:picChg chg="mod">
          <ac:chgData name="JUAN GOMEZ" userId="9cd4d2e2-3a9c-4842-ae7b-3e3a3897965b" providerId="ADAL" clId="{357FB09E-1A97-4E5F-8FB5-EBE69D77986F}" dt="2022-08-31T21:18:51.326" v="8066" actId="1036"/>
          <ac:picMkLst>
            <pc:docMk/>
            <pc:sldMk cId="3895015784" sldId="4336"/>
            <ac:picMk id="1026" creationId="{CC1C3566-05C3-46D7-9BB5-A7B5265AB18E}"/>
          </ac:picMkLst>
        </pc:picChg>
        <pc:picChg chg="mod">
          <ac:chgData name="JUAN GOMEZ" userId="9cd4d2e2-3a9c-4842-ae7b-3e3a3897965b" providerId="ADAL" clId="{357FB09E-1A97-4E5F-8FB5-EBE69D77986F}" dt="2022-08-31T21:18:51.326" v="8066" actId="1036"/>
          <ac:picMkLst>
            <pc:docMk/>
            <pc:sldMk cId="3895015784" sldId="4336"/>
            <ac:picMk id="1028" creationId="{4C9C036A-E9E7-4949-B2C4-E99CD58F3483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1030" creationId="{EB88CCB4-ADB8-4E23-B8EA-BB97C89B7830}"/>
          </ac:picMkLst>
        </pc:picChg>
        <pc:picChg chg="mod">
          <ac:chgData name="JUAN GOMEZ" userId="9cd4d2e2-3a9c-4842-ae7b-3e3a3897965b" providerId="ADAL" clId="{357FB09E-1A97-4E5F-8FB5-EBE69D77986F}" dt="2022-08-30T14:04:49.489" v="6798" actId="1037"/>
          <ac:picMkLst>
            <pc:docMk/>
            <pc:sldMk cId="3895015784" sldId="4336"/>
            <ac:picMk id="1032" creationId="{E0296159-B105-4801-AB47-D283EF2C400A}"/>
          </ac:picMkLst>
        </pc:picChg>
        <pc:picChg chg="mod">
          <ac:chgData name="JUAN GOMEZ" userId="9cd4d2e2-3a9c-4842-ae7b-3e3a3897965b" providerId="ADAL" clId="{357FB09E-1A97-4E5F-8FB5-EBE69D77986F}" dt="2022-08-30T14:04:49.489" v="6798" actId="1037"/>
          <ac:picMkLst>
            <pc:docMk/>
            <pc:sldMk cId="3895015784" sldId="4336"/>
            <ac:picMk id="1034" creationId="{E811E360-A269-4AD7-9389-2C140C98A379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1036" creationId="{72EC8A03-D55F-48C9-AC4F-56BBE927089E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1038" creationId="{3680DE13-7B3D-4EB2-BE1E-0EEDC3A5949B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1040" creationId="{2E5A3484-62FD-4448-A792-4A255AECEDCD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1044" creationId="{F42C7B43-3738-4699-81A0-DCCE01041FB7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1046" creationId="{CA2FC1E5-568F-4D16-ACEE-8D49CD8CC167}"/>
          </ac:picMkLst>
        </pc:picChg>
        <pc:picChg chg="mod">
          <ac:chgData name="JUAN GOMEZ" userId="9cd4d2e2-3a9c-4842-ae7b-3e3a3897965b" providerId="ADAL" clId="{357FB09E-1A97-4E5F-8FB5-EBE69D77986F}" dt="2022-08-30T14:03:40.417" v="6721" actId="1035"/>
          <ac:picMkLst>
            <pc:docMk/>
            <pc:sldMk cId="3895015784" sldId="4336"/>
            <ac:picMk id="1048" creationId="{45D9C2F4-D1C2-4EEE-AC08-60DDAB614686}"/>
          </ac:picMkLst>
        </pc:picChg>
      </pc:sldChg>
      <pc:sldChg chg="addSp delSp modSp del mod ord">
        <pc:chgData name="JUAN GOMEZ" userId="9cd4d2e2-3a9c-4842-ae7b-3e3a3897965b" providerId="ADAL" clId="{357FB09E-1A97-4E5F-8FB5-EBE69D77986F}" dt="2022-08-28T20:38:47.864" v="2658" actId="2696"/>
        <pc:sldMkLst>
          <pc:docMk/>
          <pc:sldMk cId="2254511262" sldId="4344"/>
        </pc:sldMkLst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2" creationId="{01DC9B29-C345-48D2-B3EC-7CD19ECB19BD}"/>
          </ac:spMkLst>
        </pc:spChg>
        <pc:spChg chg="add mod">
          <ac:chgData name="JUAN GOMEZ" userId="9cd4d2e2-3a9c-4842-ae7b-3e3a3897965b" providerId="ADAL" clId="{357FB09E-1A97-4E5F-8FB5-EBE69D77986F}" dt="2022-08-28T20:30:39.058" v="2570" actId="20577"/>
          <ac:spMkLst>
            <pc:docMk/>
            <pc:sldMk cId="2254511262" sldId="4344"/>
            <ac:spMk id="4" creationId="{0F94AF59-7276-C99A-24C2-B70EC65707F7}"/>
          </ac:spMkLst>
        </pc:spChg>
        <pc:spChg chg="mod">
          <ac:chgData name="JUAN GOMEZ" userId="9cd4d2e2-3a9c-4842-ae7b-3e3a3897965b" providerId="ADAL" clId="{357FB09E-1A97-4E5F-8FB5-EBE69D77986F}" dt="2022-08-28T17:16:27.566" v="1115" actId="6549"/>
          <ac:spMkLst>
            <pc:docMk/>
            <pc:sldMk cId="2254511262" sldId="4344"/>
            <ac:spMk id="29" creationId="{D6FECE58-4A18-4315-A83F-9310A16D844C}"/>
          </ac:spMkLst>
        </pc:spChg>
        <pc:spChg chg="del">
          <ac:chgData name="JUAN GOMEZ" userId="9cd4d2e2-3a9c-4842-ae7b-3e3a3897965b" providerId="ADAL" clId="{357FB09E-1A97-4E5F-8FB5-EBE69D77986F}" dt="2022-08-28T17:16:03.324" v="1081" actId="478"/>
          <ac:spMkLst>
            <pc:docMk/>
            <pc:sldMk cId="2254511262" sldId="4344"/>
            <ac:spMk id="33" creationId="{7F1CEF3B-F443-4EC5-8780-39922A1167CD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46" creationId="{8827F2AD-913E-4836-953B-231FE6B2BBE7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47" creationId="{F7788694-FF33-496B-B603-A99DD6F91F34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48" creationId="{ECCC7A6A-AFAD-4486-B9E9-EFA7F166322F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56" creationId="{2AF7026D-2DE7-4B63-ABFA-A5015EE492B8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57" creationId="{6F73245F-0AD8-4D8A-B65B-4867F3926E7D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58" creationId="{2A1C3010-253B-49FE-822C-CE6A7533CC7F}"/>
          </ac:spMkLst>
        </pc:spChg>
        <pc:spChg chg="mod">
          <ac:chgData name="JUAN GOMEZ" userId="9cd4d2e2-3a9c-4842-ae7b-3e3a3897965b" providerId="ADAL" clId="{357FB09E-1A97-4E5F-8FB5-EBE69D77986F}" dt="2022-08-28T20:32:33.942" v="2614" actId="1036"/>
          <ac:spMkLst>
            <pc:docMk/>
            <pc:sldMk cId="2254511262" sldId="4344"/>
            <ac:spMk id="59" creationId="{59A4CFEA-1334-449A-A857-0A4026CB8750}"/>
          </ac:spMkLst>
        </pc:spChg>
        <pc:spChg chg="mod">
          <ac:chgData name="JUAN GOMEZ" userId="9cd4d2e2-3a9c-4842-ae7b-3e3a3897965b" providerId="ADAL" clId="{357FB09E-1A97-4E5F-8FB5-EBE69D77986F}" dt="2022-08-28T20:32:36.422" v="2615" actId="1036"/>
          <ac:spMkLst>
            <pc:docMk/>
            <pc:sldMk cId="2254511262" sldId="4344"/>
            <ac:spMk id="60" creationId="{57FE936A-2842-40CD-9540-2E7172E5A6A9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61" creationId="{47FDA53D-7B8A-4CF9-9880-011FBDDA9E05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62" creationId="{562CCDBE-29EA-4F17-980C-B5A57FBDF71A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63" creationId="{862E42D8-F260-45C5-8CAB-A3EF32E5B5CC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64" creationId="{E03C8F39-0FE7-4BC2-BEBA-F1B54F6C46AD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72" creationId="{9C1CBC58-BCE6-4F16-BE57-F4EB6EA5467C}"/>
          </ac:spMkLst>
        </pc:spChg>
        <pc:spChg chg="mod">
          <ac:chgData name="JUAN GOMEZ" userId="9cd4d2e2-3a9c-4842-ae7b-3e3a3897965b" providerId="ADAL" clId="{357FB09E-1A97-4E5F-8FB5-EBE69D77986F}" dt="2022-08-28T17:16:19.152" v="1111" actId="1036"/>
          <ac:spMkLst>
            <pc:docMk/>
            <pc:sldMk cId="2254511262" sldId="4344"/>
            <ac:spMk id="73" creationId="{C5A1DBFD-6C11-473F-AE2C-3E48AAA4389A}"/>
          </ac:spMkLst>
        </pc:spChg>
        <pc:picChg chg="add mod">
          <ac:chgData name="JUAN GOMEZ" userId="9cd4d2e2-3a9c-4842-ae7b-3e3a3897965b" providerId="ADAL" clId="{357FB09E-1A97-4E5F-8FB5-EBE69D77986F}" dt="2022-08-28T20:30:29.321" v="2568"/>
          <ac:picMkLst>
            <pc:docMk/>
            <pc:sldMk cId="2254511262" sldId="4344"/>
            <ac:picMk id="5" creationId="{551CB5EF-0D06-1D39-8F89-EF266FC53E87}"/>
          </ac:picMkLst>
        </pc:picChg>
        <pc:picChg chg="mod">
          <ac:chgData name="JUAN GOMEZ" userId="9cd4d2e2-3a9c-4842-ae7b-3e3a3897965b" providerId="ADAL" clId="{357FB09E-1A97-4E5F-8FB5-EBE69D77986F}" dt="2022-08-28T17:16:19.152" v="1111" actId="1036"/>
          <ac:picMkLst>
            <pc:docMk/>
            <pc:sldMk cId="2254511262" sldId="4344"/>
            <ac:picMk id="69" creationId="{949D1474-A97D-4130-A329-27256C821965}"/>
          </ac:picMkLst>
        </pc:picChg>
        <pc:picChg chg="mod">
          <ac:chgData name="JUAN GOMEZ" userId="9cd4d2e2-3a9c-4842-ae7b-3e3a3897965b" providerId="ADAL" clId="{357FB09E-1A97-4E5F-8FB5-EBE69D77986F}" dt="2022-08-28T17:16:19.152" v="1111" actId="1036"/>
          <ac:picMkLst>
            <pc:docMk/>
            <pc:sldMk cId="2254511262" sldId="4344"/>
            <ac:picMk id="70" creationId="{70DA85A0-73DF-4BAE-8757-AC59419C55D4}"/>
          </ac:picMkLst>
        </pc:picChg>
        <pc:picChg chg="mod">
          <ac:chgData name="JUAN GOMEZ" userId="9cd4d2e2-3a9c-4842-ae7b-3e3a3897965b" providerId="ADAL" clId="{357FB09E-1A97-4E5F-8FB5-EBE69D77986F}" dt="2022-08-28T17:16:19.152" v="1111" actId="1036"/>
          <ac:picMkLst>
            <pc:docMk/>
            <pc:sldMk cId="2254511262" sldId="4344"/>
            <ac:picMk id="71" creationId="{5F22468D-49A4-4FF6-ABF3-EB63F71FD941}"/>
          </ac:picMkLst>
        </pc:picChg>
        <pc:picChg chg="mod">
          <ac:chgData name="JUAN GOMEZ" userId="9cd4d2e2-3a9c-4842-ae7b-3e3a3897965b" providerId="ADAL" clId="{357FB09E-1A97-4E5F-8FB5-EBE69D77986F}" dt="2022-08-28T17:16:19.152" v="1111" actId="1036"/>
          <ac:picMkLst>
            <pc:docMk/>
            <pc:sldMk cId="2254511262" sldId="4344"/>
            <ac:picMk id="75" creationId="{BFE6EE01-45CE-4DA2-A1BB-E74F30B255EB}"/>
          </ac:picMkLst>
        </pc:picChg>
        <pc:picChg chg="mod">
          <ac:chgData name="JUAN GOMEZ" userId="9cd4d2e2-3a9c-4842-ae7b-3e3a3897965b" providerId="ADAL" clId="{357FB09E-1A97-4E5F-8FB5-EBE69D77986F}" dt="2022-08-28T17:16:19.152" v="1111" actId="1036"/>
          <ac:picMkLst>
            <pc:docMk/>
            <pc:sldMk cId="2254511262" sldId="4344"/>
            <ac:picMk id="76" creationId="{BC58B517-FA7D-4CE9-962F-3637965DA05C}"/>
          </ac:picMkLst>
        </pc:picChg>
        <pc:picChg chg="mod">
          <ac:chgData name="JUAN GOMEZ" userId="9cd4d2e2-3a9c-4842-ae7b-3e3a3897965b" providerId="ADAL" clId="{357FB09E-1A97-4E5F-8FB5-EBE69D77986F}" dt="2022-08-28T17:16:19.152" v="1111" actId="1036"/>
          <ac:picMkLst>
            <pc:docMk/>
            <pc:sldMk cId="2254511262" sldId="4344"/>
            <ac:picMk id="77" creationId="{2FBF9FE6-E343-42FE-BCA3-DAE147B2D4E6}"/>
          </ac:picMkLst>
        </pc:picChg>
      </pc:sldChg>
      <pc:sldChg chg="delSp modSp add mod modTransition">
        <pc:chgData name="JUAN GOMEZ" userId="9cd4d2e2-3a9c-4842-ae7b-3e3a3897965b" providerId="ADAL" clId="{357FB09E-1A97-4E5F-8FB5-EBE69D77986F}" dt="2022-08-31T00:53:54.767" v="7842"/>
        <pc:sldMkLst>
          <pc:docMk/>
          <pc:sldMk cId="2602376507" sldId="4344"/>
        </pc:sldMkLst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2" creationId="{01DC9B29-C345-48D2-B3EC-7CD19ECB19BD}"/>
          </ac:spMkLst>
        </pc:spChg>
        <pc:spChg chg="del mod">
          <ac:chgData name="JUAN GOMEZ" userId="9cd4d2e2-3a9c-4842-ae7b-3e3a3897965b" providerId="ADAL" clId="{357FB09E-1A97-4E5F-8FB5-EBE69D77986F}" dt="2022-08-29T14:50:40.535" v="6493" actId="478"/>
          <ac:spMkLst>
            <pc:docMk/>
            <pc:sldMk cId="2602376507" sldId="4344"/>
            <ac:spMk id="4" creationId="{0F94AF59-7276-C99A-24C2-B70EC65707F7}"/>
          </ac:spMkLst>
        </pc:spChg>
        <pc:spChg chg="mod">
          <ac:chgData name="JUAN GOMEZ" userId="9cd4d2e2-3a9c-4842-ae7b-3e3a3897965b" providerId="ADAL" clId="{357FB09E-1A97-4E5F-8FB5-EBE69D77986F}" dt="2022-08-29T14:50:54.892" v="6502" actId="1036"/>
          <ac:spMkLst>
            <pc:docMk/>
            <pc:sldMk cId="2602376507" sldId="4344"/>
            <ac:spMk id="29" creationId="{D6FECE58-4A18-4315-A83F-9310A16D844C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46" creationId="{8827F2AD-913E-4836-953B-231FE6B2BBE7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47" creationId="{F7788694-FF33-496B-B603-A99DD6F91F34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48" creationId="{ECCC7A6A-AFAD-4486-B9E9-EFA7F166322F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56" creationId="{2AF7026D-2DE7-4B63-ABFA-A5015EE492B8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57" creationId="{6F73245F-0AD8-4D8A-B65B-4867F3926E7D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58" creationId="{2A1C3010-253B-49FE-822C-CE6A7533CC7F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59" creationId="{59A4CFEA-1334-449A-A857-0A4026CB8750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60" creationId="{57FE936A-2842-40CD-9540-2E7172E5A6A9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61" creationId="{47FDA53D-7B8A-4CF9-9880-011FBDDA9E05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62" creationId="{562CCDBE-29EA-4F17-980C-B5A57FBDF71A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63" creationId="{862E42D8-F260-45C5-8CAB-A3EF32E5B5CC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64" creationId="{E03C8F39-0FE7-4BC2-BEBA-F1B54F6C46AD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72" creationId="{9C1CBC58-BCE6-4F16-BE57-F4EB6EA5467C}"/>
          </ac:spMkLst>
        </pc:spChg>
        <pc:spChg chg="mod">
          <ac:chgData name="JUAN GOMEZ" userId="9cd4d2e2-3a9c-4842-ae7b-3e3a3897965b" providerId="ADAL" clId="{357FB09E-1A97-4E5F-8FB5-EBE69D77986F}" dt="2022-08-29T14:51:13.300" v="6518" actId="1035"/>
          <ac:spMkLst>
            <pc:docMk/>
            <pc:sldMk cId="2602376507" sldId="4344"/>
            <ac:spMk id="73" creationId="{C5A1DBFD-6C11-473F-AE2C-3E48AAA4389A}"/>
          </ac:spMkLst>
        </pc:spChg>
        <pc:picChg chg="del">
          <ac:chgData name="JUAN GOMEZ" userId="9cd4d2e2-3a9c-4842-ae7b-3e3a3897965b" providerId="ADAL" clId="{357FB09E-1A97-4E5F-8FB5-EBE69D77986F}" dt="2022-08-29T14:50:40.535" v="6493" actId="478"/>
          <ac:picMkLst>
            <pc:docMk/>
            <pc:sldMk cId="2602376507" sldId="4344"/>
            <ac:picMk id="5" creationId="{551CB5EF-0D06-1D39-8F89-EF266FC53E87}"/>
          </ac:picMkLst>
        </pc:picChg>
        <pc:picChg chg="mod">
          <ac:chgData name="JUAN GOMEZ" userId="9cd4d2e2-3a9c-4842-ae7b-3e3a3897965b" providerId="ADAL" clId="{357FB09E-1A97-4E5F-8FB5-EBE69D77986F}" dt="2022-08-29T14:51:13.300" v="6518" actId="1035"/>
          <ac:picMkLst>
            <pc:docMk/>
            <pc:sldMk cId="2602376507" sldId="4344"/>
            <ac:picMk id="69" creationId="{949D1474-A97D-4130-A329-27256C821965}"/>
          </ac:picMkLst>
        </pc:picChg>
        <pc:picChg chg="mod">
          <ac:chgData name="JUAN GOMEZ" userId="9cd4d2e2-3a9c-4842-ae7b-3e3a3897965b" providerId="ADAL" clId="{357FB09E-1A97-4E5F-8FB5-EBE69D77986F}" dt="2022-08-29T14:51:13.300" v="6518" actId="1035"/>
          <ac:picMkLst>
            <pc:docMk/>
            <pc:sldMk cId="2602376507" sldId="4344"/>
            <ac:picMk id="70" creationId="{70DA85A0-73DF-4BAE-8757-AC59419C55D4}"/>
          </ac:picMkLst>
        </pc:picChg>
        <pc:picChg chg="mod">
          <ac:chgData name="JUAN GOMEZ" userId="9cd4d2e2-3a9c-4842-ae7b-3e3a3897965b" providerId="ADAL" clId="{357FB09E-1A97-4E5F-8FB5-EBE69D77986F}" dt="2022-08-29T14:51:13.300" v="6518" actId="1035"/>
          <ac:picMkLst>
            <pc:docMk/>
            <pc:sldMk cId="2602376507" sldId="4344"/>
            <ac:picMk id="71" creationId="{5F22468D-49A4-4FF6-ABF3-EB63F71FD941}"/>
          </ac:picMkLst>
        </pc:picChg>
        <pc:picChg chg="mod">
          <ac:chgData name="JUAN GOMEZ" userId="9cd4d2e2-3a9c-4842-ae7b-3e3a3897965b" providerId="ADAL" clId="{357FB09E-1A97-4E5F-8FB5-EBE69D77986F}" dt="2022-08-29T14:51:13.300" v="6518" actId="1035"/>
          <ac:picMkLst>
            <pc:docMk/>
            <pc:sldMk cId="2602376507" sldId="4344"/>
            <ac:picMk id="75" creationId="{BFE6EE01-45CE-4DA2-A1BB-E74F30B255EB}"/>
          </ac:picMkLst>
        </pc:picChg>
        <pc:picChg chg="mod">
          <ac:chgData name="JUAN GOMEZ" userId="9cd4d2e2-3a9c-4842-ae7b-3e3a3897965b" providerId="ADAL" clId="{357FB09E-1A97-4E5F-8FB5-EBE69D77986F}" dt="2022-08-29T14:51:13.300" v="6518" actId="1035"/>
          <ac:picMkLst>
            <pc:docMk/>
            <pc:sldMk cId="2602376507" sldId="4344"/>
            <ac:picMk id="76" creationId="{BC58B517-FA7D-4CE9-962F-3637965DA05C}"/>
          </ac:picMkLst>
        </pc:picChg>
        <pc:picChg chg="mod">
          <ac:chgData name="JUAN GOMEZ" userId="9cd4d2e2-3a9c-4842-ae7b-3e3a3897965b" providerId="ADAL" clId="{357FB09E-1A97-4E5F-8FB5-EBE69D77986F}" dt="2022-08-29T14:51:13.300" v="6518" actId="1035"/>
          <ac:picMkLst>
            <pc:docMk/>
            <pc:sldMk cId="2602376507" sldId="4344"/>
            <ac:picMk id="77" creationId="{2FBF9FE6-E343-42FE-BCA3-DAE147B2D4E6}"/>
          </ac:picMkLst>
        </pc:picChg>
      </pc:sldChg>
      <pc:sldChg chg="addSp delSp modSp mod modTransition">
        <pc:chgData name="JUAN GOMEZ" userId="9cd4d2e2-3a9c-4842-ae7b-3e3a3897965b" providerId="ADAL" clId="{357FB09E-1A97-4E5F-8FB5-EBE69D77986F}" dt="2022-08-31T16:47:26.527" v="7945"/>
        <pc:sldMkLst>
          <pc:docMk/>
          <pc:sldMk cId="2796606916" sldId="4345"/>
        </pc:sldMkLst>
        <pc:spChg chg="mod">
          <ac:chgData name="JUAN GOMEZ" userId="9cd4d2e2-3a9c-4842-ae7b-3e3a3897965b" providerId="ADAL" clId="{357FB09E-1A97-4E5F-8FB5-EBE69D77986F}" dt="2022-08-28T15:52:58.347" v="106" actId="12788"/>
          <ac:spMkLst>
            <pc:docMk/>
            <pc:sldMk cId="2796606916" sldId="4345"/>
            <ac:spMk id="4" creationId="{65B8CE26-F6FD-893E-8C50-CACAB133E31E}"/>
          </ac:spMkLst>
        </pc:spChg>
        <pc:spChg chg="mod">
          <ac:chgData name="JUAN GOMEZ" userId="9cd4d2e2-3a9c-4842-ae7b-3e3a3897965b" providerId="ADAL" clId="{357FB09E-1A97-4E5F-8FB5-EBE69D77986F}" dt="2022-08-28T15:53:05.459" v="107" actId="12788"/>
          <ac:spMkLst>
            <pc:docMk/>
            <pc:sldMk cId="2796606916" sldId="4345"/>
            <ac:spMk id="5" creationId="{92EA83C5-6344-E5CD-63AA-E4501AF9CA72}"/>
          </ac:spMkLst>
        </pc:spChg>
        <pc:spChg chg="mod">
          <ac:chgData name="JUAN GOMEZ" userId="9cd4d2e2-3a9c-4842-ae7b-3e3a3897965b" providerId="ADAL" clId="{357FB09E-1A97-4E5F-8FB5-EBE69D77986F}" dt="2022-08-28T15:52:58.347" v="106" actId="12788"/>
          <ac:spMkLst>
            <pc:docMk/>
            <pc:sldMk cId="2796606916" sldId="4345"/>
            <ac:spMk id="6" creationId="{067AEF6E-A2E1-4750-1F2B-A9856463EDE2}"/>
          </ac:spMkLst>
        </pc:spChg>
        <pc:spChg chg="mod">
          <ac:chgData name="JUAN GOMEZ" userId="9cd4d2e2-3a9c-4842-ae7b-3e3a3897965b" providerId="ADAL" clId="{357FB09E-1A97-4E5F-8FB5-EBE69D77986F}" dt="2022-08-28T15:53:05.459" v="107" actId="12788"/>
          <ac:spMkLst>
            <pc:docMk/>
            <pc:sldMk cId="2796606916" sldId="4345"/>
            <ac:spMk id="7" creationId="{773C5E68-B963-C705-6418-980A1F47849A}"/>
          </ac:spMkLst>
        </pc:spChg>
        <pc:spChg chg="add del mod">
          <ac:chgData name="JUAN GOMEZ" userId="9cd4d2e2-3a9c-4842-ae7b-3e3a3897965b" providerId="ADAL" clId="{357FB09E-1A97-4E5F-8FB5-EBE69D77986F}" dt="2022-08-28T20:52:42.236" v="2700" actId="478"/>
          <ac:spMkLst>
            <pc:docMk/>
            <pc:sldMk cId="2796606916" sldId="4345"/>
            <ac:spMk id="9" creationId="{D9A5BB95-973F-E793-43E9-8E020D6CFE4A}"/>
          </ac:spMkLst>
        </pc:spChg>
        <pc:spChg chg="add del mod">
          <ac:chgData name="JUAN GOMEZ" userId="9cd4d2e2-3a9c-4842-ae7b-3e3a3897965b" providerId="ADAL" clId="{357FB09E-1A97-4E5F-8FB5-EBE69D77986F}" dt="2022-08-28T20:52:41.293" v="2699" actId="478"/>
          <ac:spMkLst>
            <pc:docMk/>
            <pc:sldMk cId="2796606916" sldId="4345"/>
            <ac:spMk id="10" creationId="{5048ADEE-AA2D-2322-BF66-D7FA36A276A8}"/>
          </ac:spMkLst>
        </pc:spChg>
        <pc:spChg chg="add del mod">
          <ac:chgData name="JUAN GOMEZ" userId="9cd4d2e2-3a9c-4842-ae7b-3e3a3897965b" providerId="ADAL" clId="{357FB09E-1A97-4E5F-8FB5-EBE69D77986F}" dt="2022-08-28T20:52:39.597" v="2698" actId="478"/>
          <ac:spMkLst>
            <pc:docMk/>
            <pc:sldMk cId="2796606916" sldId="4345"/>
            <ac:spMk id="11" creationId="{E7DFD1FA-A30A-AF0F-9C28-8DC47091E8D2}"/>
          </ac:spMkLst>
        </pc:spChg>
        <pc:spChg chg="mod">
          <ac:chgData name="JUAN GOMEZ" userId="9cd4d2e2-3a9c-4842-ae7b-3e3a3897965b" providerId="ADAL" clId="{357FB09E-1A97-4E5F-8FB5-EBE69D77986F}" dt="2022-08-28T15:52:44.340" v="104" actId="12788"/>
          <ac:spMkLst>
            <pc:docMk/>
            <pc:sldMk cId="2796606916" sldId="4345"/>
            <ac:spMk id="17" creationId="{32F7F7BA-DA31-D7E7-8380-FDDC6455F3E8}"/>
          </ac:spMkLst>
        </pc:spChg>
        <pc:spChg chg="mod">
          <ac:chgData name="JUAN GOMEZ" userId="9cd4d2e2-3a9c-4842-ae7b-3e3a3897965b" providerId="ADAL" clId="{357FB09E-1A97-4E5F-8FB5-EBE69D77986F}" dt="2022-08-28T15:52:44.340" v="104" actId="12788"/>
          <ac:spMkLst>
            <pc:docMk/>
            <pc:sldMk cId="2796606916" sldId="4345"/>
            <ac:spMk id="18" creationId="{0E90269C-B494-C299-EFE0-9BE148A952CD}"/>
          </ac:spMkLst>
        </pc:spChg>
        <pc:grpChg chg="mod">
          <ac:chgData name="JUAN GOMEZ" userId="9cd4d2e2-3a9c-4842-ae7b-3e3a3897965b" providerId="ADAL" clId="{357FB09E-1A97-4E5F-8FB5-EBE69D77986F}" dt="2022-08-28T16:02:02.626" v="202" actId="1037"/>
          <ac:grpSpMkLst>
            <pc:docMk/>
            <pc:sldMk cId="2796606916" sldId="4345"/>
            <ac:grpSpMk id="19" creationId="{1F5D6CB7-63A1-00E1-A9AA-4901AB938FF4}"/>
          </ac:grpSpMkLst>
        </pc:grpChg>
        <pc:grpChg chg="mod">
          <ac:chgData name="JUAN GOMEZ" userId="9cd4d2e2-3a9c-4842-ae7b-3e3a3897965b" providerId="ADAL" clId="{357FB09E-1A97-4E5F-8FB5-EBE69D77986F}" dt="2022-08-28T16:02:02.626" v="202" actId="1037"/>
          <ac:grpSpMkLst>
            <pc:docMk/>
            <pc:sldMk cId="2796606916" sldId="4345"/>
            <ac:grpSpMk id="20" creationId="{03AE653E-19CC-E47D-FEAE-16FDBED3851D}"/>
          </ac:grpSpMkLst>
        </pc:grpChg>
        <pc:grpChg chg="mod">
          <ac:chgData name="JUAN GOMEZ" userId="9cd4d2e2-3a9c-4842-ae7b-3e3a3897965b" providerId="ADAL" clId="{357FB09E-1A97-4E5F-8FB5-EBE69D77986F}" dt="2022-08-28T16:02:02.626" v="202" actId="1037"/>
          <ac:grpSpMkLst>
            <pc:docMk/>
            <pc:sldMk cId="2796606916" sldId="4345"/>
            <ac:grpSpMk id="21" creationId="{A14580FE-6383-BA0E-ABED-84FF5363BA16}"/>
          </ac:grpSpMkLst>
        </pc:grpChg>
        <pc:picChg chg="mod">
          <ac:chgData name="JUAN GOMEZ" userId="9cd4d2e2-3a9c-4842-ae7b-3e3a3897965b" providerId="ADAL" clId="{357FB09E-1A97-4E5F-8FB5-EBE69D77986F}" dt="2022-08-28T15:53:05.459" v="107" actId="12788"/>
          <ac:picMkLst>
            <pc:docMk/>
            <pc:sldMk cId="2796606916" sldId="4345"/>
            <ac:picMk id="2" creationId="{0ACCF786-B490-A8A7-0880-2E11CAFCB614}"/>
          </ac:picMkLst>
        </pc:picChg>
        <pc:picChg chg="mod">
          <ac:chgData name="JUAN GOMEZ" userId="9cd4d2e2-3a9c-4842-ae7b-3e3a3897965b" providerId="ADAL" clId="{357FB09E-1A97-4E5F-8FB5-EBE69D77986F}" dt="2022-08-28T15:52:58.347" v="106" actId="12788"/>
          <ac:picMkLst>
            <pc:docMk/>
            <pc:sldMk cId="2796606916" sldId="4345"/>
            <ac:picMk id="3" creationId="{897EAEEC-BEDC-89BC-312B-0739B69327AA}"/>
          </ac:picMkLst>
        </pc:picChg>
        <pc:picChg chg="del">
          <ac:chgData name="JUAN GOMEZ" userId="9cd4d2e2-3a9c-4842-ae7b-3e3a3897965b" providerId="ADAL" clId="{357FB09E-1A97-4E5F-8FB5-EBE69D77986F}" dt="2022-08-28T20:49:54.376" v="2691" actId="478"/>
          <ac:picMkLst>
            <pc:docMk/>
            <pc:sldMk cId="2796606916" sldId="4345"/>
            <ac:picMk id="8" creationId="{FDDFF9C4-0F78-436A-87E4-5DDAAFF69691}"/>
          </ac:picMkLst>
        </pc:picChg>
        <pc:picChg chg="add mod">
          <ac:chgData name="JUAN GOMEZ" userId="9cd4d2e2-3a9c-4842-ae7b-3e3a3897965b" providerId="ADAL" clId="{357FB09E-1A97-4E5F-8FB5-EBE69D77986F}" dt="2022-08-28T20:52:43.416" v="2701"/>
          <ac:picMkLst>
            <pc:docMk/>
            <pc:sldMk cId="2796606916" sldId="4345"/>
            <ac:picMk id="12" creationId="{2769F9E5-2107-2F6F-00EB-710EB71EAD5C}"/>
          </ac:picMkLst>
        </pc:picChg>
        <pc:picChg chg="mod">
          <ac:chgData name="JUAN GOMEZ" userId="9cd4d2e2-3a9c-4842-ae7b-3e3a3897965b" providerId="ADAL" clId="{357FB09E-1A97-4E5F-8FB5-EBE69D77986F}" dt="2022-08-28T15:52:44.340" v="104" actId="12788"/>
          <ac:picMkLst>
            <pc:docMk/>
            <pc:sldMk cId="2796606916" sldId="4345"/>
            <ac:picMk id="14" creationId="{BC7584E1-3704-9911-8718-C95680504710}"/>
          </ac:picMkLst>
        </pc:picChg>
      </pc:sldChg>
      <pc:sldChg chg="addSp modSp mod modTransition">
        <pc:chgData name="JUAN GOMEZ" userId="9cd4d2e2-3a9c-4842-ae7b-3e3a3897965b" providerId="ADAL" clId="{357FB09E-1A97-4E5F-8FB5-EBE69D77986F}" dt="2022-08-31T16:42:17.081" v="7873"/>
        <pc:sldMkLst>
          <pc:docMk/>
          <pc:sldMk cId="3848359589" sldId="4346"/>
        </pc:sldMkLst>
        <pc:spChg chg="mod">
          <ac:chgData name="JUAN GOMEZ" userId="9cd4d2e2-3a9c-4842-ae7b-3e3a3897965b" providerId="ADAL" clId="{357FB09E-1A97-4E5F-8FB5-EBE69D77986F}" dt="2022-08-28T15:50:46.088" v="61" actId="12788"/>
          <ac:spMkLst>
            <pc:docMk/>
            <pc:sldMk cId="3848359589" sldId="4346"/>
            <ac:spMk id="11" creationId="{44047DE4-9B02-3C79-4421-43040D0213E1}"/>
          </ac:spMkLst>
        </pc:spChg>
        <pc:spChg chg="mod">
          <ac:chgData name="JUAN GOMEZ" userId="9cd4d2e2-3a9c-4842-ae7b-3e3a3897965b" providerId="ADAL" clId="{357FB09E-1A97-4E5F-8FB5-EBE69D77986F}" dt="2022-08-28T15:50:33.775" v="58" actId="12788"/>
          <ac:spMkLst>
            <pc:docMk/>
            <pc:sldMk cId="3848359589" sldId="4346"/>
            <ac:spMk id="12" creationId="{6C27D17D-67FB-0FF5-F7C5-57AD889C1B64}"/>
          </ac:spMkLst>
        </pc:spChg>
        <pc:spChg chg="mod">
          <ac:chgData name="JUAN GOMEZ" userId="9cd4d2e2-3a9c-4842-ae7b-3e3a3897965b" providerId="ADAL" clId="{357FB09E-1A97-4E5F-8FB5-EBE69D77986F}" dt="2022-08-28T15:50:57.145" v="64" actId="12788"/>
          <ac:spMkLst>
            <pc:docMk/>
            <pc:sldMk cId="3848359589" sldId="4346"/>
            <ac:spMk id="15" creationId="{A34BADCE-0B9B-A280-8FBE-009A7F432486}"/>
          </ac:spMkLst>
        </pc:spChg>
        <pc:spChg chg="mod">
          <ac:chgData name="JUAN GOMEZ" userId="9cd4d2e2-3a9c-4842-ae7b-3e3a3897965b" providerId="ADAL" clId="{357FB09E-1A97-4E5F-8FB5-EBE69D77986F}" dt="2022-08-28T15:51:08.965" v="67" actId="12788"/>
          <ac:spMkLst>
            <pc:docMk/>
            <pc:sldMk cId="3848359589" sldId="4346"/>
            <ac:spMk id="19" creationId="{646DED85-4466-0BE9-9171-9A18899FDD5B}"/>
          </ac:spMkLst>
        </pc:spChg>
        <pc:spChg chg="mod">
          <ac:chgData name="JUAN GOMEZ" userId="9cd4d2e2-3a9c-4842-ae7b-3e3a3897965b" providerId="ADAL" clId="{357FB09E-1A97-4E5F-8FB5-EBE69D77986F}" dt="2022-08-28T15:50:46.088" v="61" actId="12788"/>
          <ac:spMkLst>
            <pc:docMk/>
            <pc:sldMk cId="3848359589" sldId="4346"/>
            <ac:spMk id="20" creationId="{AED09D80-9B0D-066E-3C2A-B7626D1A167A}"/>
          </ac:spMkLst>
        </pc:spChg>
        <pc:spChg chg="mod">
          <ac:chgData name="JUAN GOMEZ" userId="9cd4d2e2-3a9c-4842-ae7b-3e3a3897965b" providerId="ADAL" clId="{357FB09E-1A97-4E5F-8FB5-EBE69D77986F}" dt="2022-08-28T15:50:33.775" v="58" actId="12788"/>
          <ac:spMkLst>
            <pc:docMk/>
            <pc:sldMk cId="3848359589" sldId="4346"/>
            <ac:spMk id="21" creationId="{5C30253F-5A8F-4786-DFCD-4EF65B79D34B}"/>
          </ac:spMkLst>
        </pc:spChg>
        <pc:spChg chg="mod">
          <ac:chgData name="JUAN GOMEZ" userId="9cd4d2e2-3a9c-4842-ae7b-3e3a3897965b" providerId="ADAL" clId="{357FB09E-1A97-4E5F-8FB5-EBE69D77986F}" dt="2022-08-28T15:50:57.145" v="64" actId="12788"/>
          <ac:spMkLst>
            <pc:docMk/>
            <pc:sldMk cId="3848359589" sldId="4346"/>
            <ac:spMk id="22" creationId="{6D00E338-B6CC-CE00-CE92-BF9470579A51}"/>
          </ac:spMkLst>
        </pc:spChg>
        <pc:spChg chg="mod">
          <ac:chgData name="JUAN GOMEZ" userId="9cd4d2e2-3a9c-4842-ae7b-3e3a3897965b" providerId="ADAL" clId="{357FB09E-1A97-4E5F-8FB5-EBE69D77986F}" dt="2022-08-28T15:51:08.965" v="67" actId="12788"/>
          <ac:spMkLst>
            <pc:docMk/>
            <pc:sldMk cId="3848359589" sldId="4346"/>
            <ac:spMk id="23" creationId="{1979D232-3FAB-BF8A-4B1B-53A393C30208}"/>
          </ac:spMkLst>
        </pc:spChg>
        <pc:grpChg chg="add mod">
          <ac:chgData name="JUAN GOMEZ" userId="9cd4d2e2-3a9c-4842-ae7b-3e3a3897965b" providerId="ADAL" clId="{357FB09E-1A97-4E5F-8FB5-EBE69D77986F}" dt="2022-08-28T15:51:59.270" v="83" actId="1038"/>
          <ac:grpSpMkLst>
            <pc:docMk/>
            <pc:sldMk cId="3848359589" sldId="4346"/>
            <ac:grpSpMk id="2" creationId="{C64841FA-8B37-A536-C940-0082ACF42DBC}"/>
          </ac:grpSpMkLst>
        </pc:grpChg>
        <pc:grpChg chg="add mod">
          <ac:chgData name="JUAN GOMEZ" userId="9cd4d2e2-3a9c-4842-ae7b-3e3a3897965b" providerId="ADAL" clId="{357FB09E-1A97-4E5F-8FB5-EBE69D77986F}" dt="2022-08-28T15:52:08.330" v="99" actId="408"/>
          <ac:grpSpMkLst>
            <pc:docMk/>
            <pc:sldMk cId="3848359589" sldId="4346"/>
            <ac:grpSpMk id="3" creationId="{CF1E1643-7B53-C81A-0449-212B9DD26184}"/>
          </ac:grpSpMkLst>
        </pc:grpChg>
        <pc:grpChg chg="add mod">
          <ac:chgData name="JUAN GOMEZ" userId="9cd4d2e2-3a9c-4842-ae7b-3e3a3897965b" providerId="ADAL" clId="{357FB09E-1A97-4E5F-8FB5-EBE69D77986F}" dt="2022-08-28T15:52:08.330" v="99" actId="408"/>
          <ac:grpSpMkLst>
            <pc:docMk/>
            <pc:sldMk cId="3848359589" sldId="4346"/>
            <ac:grpSpMk id="4" creationId="{0B932C95-A89B-D674-BE9F-ECBA56803628}"/>
          </ac:grpSpMkLst>
        </pc:grpChg>
        <pc:grpChg chg="add mod">
          <ac:chgData name="JUAN GOMEZ" userId="9cd4d2e2-3a9c-4842-ae7b-3e3a3897965b" providerId="ADAL" clId="{357FB09E-1A97-4E5F-8FB5-EBE69D77986F}" dt="2022-08-28T15:52:02.596" v="98" actId="1037"/>
          <ac:grpSpMkLst>
            <pc:docMk/>
            <pc:sldMk cId="3848359589" sldId="4346"/>
            <ac:grpSpMk id="5" creationId="{B8E35AE6-3D09-FA63-564C-95F253B3B6E7}"/>
          </ac:grpSpMkLst>
        </pc:grpChg>
        <pc:picChg chg="mod">
          <ac:chgData name="JUAN GOMEZ" userId="9cd4d2e2-3a9c-4842-ae7b-3e3a3897965b" providerId="ADAL" clId="{357FB09E-1A97-4E5F-8FB5-EBE69D77986F}" dt="2022-08-28T15:50:46.088" v="61" actId="12788"/>
          <ac:picMkLst>
            <pc:docMk/>
            <pc:sldMk cId="3848359589" sldId="4346"/>
            <ac:picMk id="9" creationId="{8E890018-77F7-BB63-450D-18892AA33C4E}"/>
          </ac:picMkLst>
        </pc:picChg>
        <pc:picChg chg="mod">
          <ac:chgData name="JUAN GOMEZ" userId="9cd4d2e2-3a9c-4842-ae7b-3e3a3897965b" providerId="ADAL" clId="{357FB09E-1A97-4E5F-8FB5-EBE69D77986F}" dt="2022-08-28T15:50:33.775" v="58" actId="12788"/>
          <ac:picMkLst>
            <pc:docMk/>
            <pc:sldMk cId="3848359589" sldId="4346"/>
            <ac:picMk id="10" creationId="{ADBA47CE-5694-1626-2191-4910AA7DC295}"/>
          </ac:picMkLst>
        </pc:picChg>
        <pc:picChg chg="mod">
          <ac:chgData name="JUAN GOMEZ" userId="9cd4d2e2-3a9c-4842-ae7b-3e3a3897965b" providerId="ADAL" clId="{357FB09E-1A97-4E5F-8FB5-EBE69D77986F}" dt="2022-08-28T15:50:57.145" v="64" actId="12788"/>
          <ac:picMkLst>
            <pc:docMk/>
            <pc:sldMk cId="3848359589" sldId="4346"/>
            <ac:picMk id="13" creationId="{A0093E7C-A364-5BAE-8CF6-5DBF94045DEF}"/>
          </ac:picMkLst>
        </pc:picChg>
        <pc:picChg chg="mod">
          <ac:chgData name="JUAN GOMEZ" userId="9cd4d2e2-3a9c-4842-ae7b-3e3a3897965b" providerId="ADAL" clId="{357FB09E-1A97-4E5F-8FB5-EBE69D77986F}" dt="2022-08-28T15:51:08.965" v="67" actId="12788"/>
          <ac:picMkLst>
            <pc:docMk/>
            <pc:sldMk cId="3848359589" sldId="4346"/>
            <ac:picMk id="16" creationId="{86EBAEA4-794A-7911-27AC-DD28E678360A}"/>
          </ac:picMkLst>
        </pc:picChg>
      </pc:sldChg>
      <pc:sldChg chg="modSp mod modTransition">
        <pc:chgData name="JUAN GOMEZ" userId="9cd4d2e2-3a9c-4842-ae7b-3e3a3897965b" providerId="ADAL" clId="{357FB09E-1A97-4E5F-8FB5-EBE69D77986F}" dt="2022-08-31T16:46:16.299" v="7944"/>
        <pc:sldMkLst>
          <pc:docMk/>
          <pc:sldMk cId="3111678584" sldId="4347"/>
        </pc:sldMkLst>
        <pc:spChg chg="mod">
          <ac:chgData name="JUAN GOMEZ" userId="9cd4d2e2-3a9c-4842-ae7b-3e3a3897965b" providerId="ADAL" clId="{357FB09E-1A97-4E5F-8FB5-EBE69D77986F}" dt="2022-08-29T14:42:54.529" v="6245" actId="1076"/>
          <ac:spMkLst>
            <pc:docMk/>
            <pc:sldMk cId="3111678584" sldId="4347"/>
            <ac:spMk id="18" creationId="{5989E628-6BBA-481F-B503-FC8613D80C07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44" creationId="{90A29902-529D-41E7-8A03-9FE7A1AF6BE8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46" creationId="{04F3C006-014C-4D46-AA9E-108E98FA074C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49" creationId="{6BAB3B88-8165-42DC-A499-CAD612FF5A68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50" creationId="{D3E50126-5AD1-44DF-9A7A-DCAD860AF1E8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51" creationId="{DECD8416-0298-4D34-B4E9-A9BEF653A9F5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52" creationId="{1731197A-86D9-47CE-8153-A205B5EC0510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53" creationId="{D0C8DC05-7420-4881-91CD-930D1CFF86A7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54" creationId="{16D671D3-A610-43FC-A839-163FECF95E10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55" creationId="{15EB14BB-5481-4CFA-B890-B1C1B3A50915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56" creationId="{CB03B593-006F-4200-B925-569528C2674D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57" creationId="{63E9C8C7-70E8-40A3-87F9-6AC36AB0567D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58" creationId="{A8C0FE40-6977-44C5-958B-5B640AD5CD79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59" creationId="{D00634C6-7111-4B40-8B53-F4ADB9348250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61" creationId="{047313A8-61FA-43BB-9DA6-D34FAC10F7D3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62" creationId="{22733860-7233-4661-AB6A-F018A673F31C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63" creationId="{4A2DF81E-6A6B-4FC0-840C-095F418CB0FD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64" creationId="{E4BD815C-8914-4BB4-8B2B-42008B385653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66" creationId="{5C64D251-6AC9-4452-8725-1F16ED8D6005}"/>
          </ac:spMkLst>
        </pc:spChg>
        <pc:spChg chg="mod">
          <ac:chgData name="JUAN GOMEZ" userId="9cd4d2e2-3a9c-4842-ae7b-3e3a3897965b" providerId="ADAL" clId="{357FB09E-1A97-4E5F-8FB5-EBE69D77986F}" dt="2022-08-29T14:43:07.565" v="6246" actId="1076"/>
          <ac:spMkLst>
            <pc:docMk/>
            <pc:sldMk cId="3111678584" sldId="4347"/>
            <ac:spMk id="68" creationId="{3A33AAED-6775-4397-977F-08C5ED8F7C65}"/>
          </ac:spMkLst>
        </pc:spChg>
        <pc:picChg chg="mod">
          <ac:chgData name="JUAN GOMEZ" userId="9cd4d2e2-3a9c-4842-ae7b-3e3a3897965b" providerId="ADAL" clId="{357FB09E-1A97-4E5F-8FB5-EBE69D77986F}" dt="2022-08-29T14:43:07.565" v="6246" actId="1076"/>
          <ac:picMkLst>
            <pc:docMk/>
            <pc:sldMk cId="3111678584" sldId="4347"/>
            <ac:picMk id="42" creationId="{8AE346CD-2441-4950-BD69-830667C13EE3}"/>
          </ac:picMkLst>
        </pc:picChg>
        <pc:cxnChg chg="mod">
          <ac:chgData name="JUAN GOMEZ" userId="9cd4d2e2-3a9c-4842-ae7b-3e3a3897965b" providerId="ADAL" clId="{357FB09E-1A97-4E5F-8FB5-EBE69D77986F}" dt="2022-08-29T14:43:07.565" v="6246" actId="1076"/>
          <ac:cxnSpMkLst>
            <pc:docMk/>
            <pc:sldMk cId="3111678584" sldId="4347"/>
            <ac:cxnSpMk id="47" creationId="{56381585-94E2-433B-8715-44AEE41ABAC2}"/>
          </ac:cxnSpMkLst>
        </pc:cxnChg>
        <pc:cxnChg chg="mod">
          <ac:chgData name="JUAN GOMEZ" userId="9cd4d2e2-3a9c-4842-ae7b-3e3a3897965b" providerId="ADAL" clId="{357FB09E-1A97-4E5F-8FB5-EBE69D77986F}" dt="2022-08-29T14:43:07.565" v="6246" actId="1076"/>
          <ac:cxnSpMkLst>
            <pc:docMk/>
            <pc:sldMk cId="3111678584" sldId="4347"/>
            <ac:cxnSpMk id="48" creationId="{CB2A8B5E-B1E7-4D79-93B3-17A179473862}"/>
          </ac:cxnSpMkLst>
        </pc:cxnChg>
      </pc:sldChg>
      <pc:sldChg chg="del">
        <pc:chgData name="JUAN GOMEZ" userId="9cd4d2e2-3a9c-4842-ae7b-3e3a3897965b" providerId="ADAL" clId="{357FB09E-1A97-4E5F-8FB5-EBE69D77986F}" dt="2022-08-28T21:12:48.051" v="2987" actId="47"/>
        <pc:sldMkLst>
          <pc:docMk/>
          <pc:sldMk cId="4207629231" sldId="4348"/>
        </pc:sldMkLst>
      </pc:sldChg>
      <pc:sldChg chg="modSp mod modTransition">
        <pc:chgData name="JUAN GOMEZ" userId="9cd4d2e2-3a9c-4842-ae7b-3e3a3897965b" providerId="ADAL" clId="{357FB09E-1A97-4E5F-8FB5-EBE69D77986F}" dt="2022-08-31T16:46:07.948" v="7943"/>
        <pc:sldMkLst>
          <pc:docMk/>
          <pc:sldMk cId="2091689446" sldId="4349"/>
        </pc:sldMkLst>
        <pc:spChg chg="mod">
          <ac:chgData name="JUAN GOMEZ" userId="9cd4d2e2-3a9c-4842-ae7b-3e3a3897965b" providerId="ADAL" clId="{357FB09E-1A97-4E5F-8FB5-EBE69D77986F}" dt="2022-08-29T05:29:43.134" v="5898" actId="1037"/>
          <ac:spMkLst>
            <pc:docMk/>
            <pc:sldMk cId="2091689446" sldId="4349"/>
            <ac:spMk id="3" creationId="{86EB3F83-53AC-84D6-F4B2-E97ADF00A6BE}"/>
          </ac:spMkLst>
        </pc:spChg>
        <pc:spChg chg="mod">
          <ac:chgData name="JUAN GOMEZ" userId="9cd4d2e2-3a9c-4842-ae7b-3e3a3897965b" providerId="ADAL" clId="{357FB09E-1A97-4E5F-8FB5-EBE69D77986F}" dt="2022-08-29T05:29:43.134" v="5898" actId="1037"/>
          <ac:spMkLst>
            <pc:docMk/>
            <pc:sldMk cId="2091689446" sldId="4349"/>
            <ac:spMk id="5" creationId="{EE7D7DFC-AE23-97F3-6097-A7F67D1C3414}"/>
          </ac:spMkLst>
        </pc:spChg>
        <pc:spChg chg="mod">
          <ac:chgData name="JUAN GOMEZ" userId="9cd4d2e2-3a9c-4842-ae7b-3e3a3897965b" providerId="ADAL" clId="{357FB09E-1A97-4E5F-8FB5-EBE69D77986F}" dt="2022-08-29T05:29:43.134" v="5898" actId="1037"/>
          <ac:spMkLst>
            <pc:docMk/>
            <pc:sldMk cId="2091689446" sldId="4349"/>
            <ac:spMk id="7" creationId="{51F3FD09-280D-9DD0-DA62-31E292CB8336}"/>
          </ac:spMkLst>
        </pc:spChg>
        <pc:spChg chg="mod">
          <ac:chgData name="JUAN GOMEZ" userId="9cd4d2e2-3a9c-4842-ae7b-3e3a3897965b" providerId="ADAL" clId="{357FB09E-1A97-4E5F-8FB5-EBE69D77986F}" dt="2022-08-29T05:29:43.134" v="5898" actId="1037"/>
          <ac:spMkLst>
            <pc:docMk/>
            <pc:sldMk cId="2091689446" sldId="4349"/>
            <ac:spMk id="9" creationId="{886B7FD7-EE41-1347-F9C6-310AF8F8766F}"/>
          </ac:spMkLst>
        </pc:spChg>
      </pc:sldChg>
      <pc:sldChg chg="modSp mod">
        <pc:chgData name="JUAN GOMEZ" userId="9cd4d2e2-3a9c-4842-ae7b-3e3a3897965b" providerId="ADAL" clId="{357FB09E-1A97-4E5F-8FB5-EBE69D77986F}" dt="2022-08-31T00:34:34.854" v="7761" actId="1076"/>
        <pc:sldMkLst>
          <pc:docMk/>
          <pc:sldMk cId="3173170197" sldId="4350"/>
        </pc:sldMkLst>
        <pc:spChg chg="mod">
          <ac:chgData name="JUAN GOMEZ" userId="9cd4d2e2-3a9c-4842-ae7b-3e3a3897965b" providerId="ADAL" clId="{357FB09E-1A97-4E5F-8FB5-EBE69D77986F}" dt="2022-08-31T00:27:29.945" v="7629" actId="1036"/>
          <ac:spMkLst>
            <pc:docMk/>
            <pc:sldMk cId="3173170197" sldId="4350"/>
            <ac:spMk id="7" creationId="{920B9502-CFB8-C503-80B6-D22432015ECD}"/>
          </ac:spMkLst>
        </pc:spChg>
        <pc:graphicFrameChg chg="mod modGraphic">
          <ac:chgData name="JUAN GOMEZ" userId="9cd4d2e2-3a9c-4842-ae7b-3e3a3897965b" providerId="ADAL" clId="{357FB09E-1A97-4E5F-8FB5-EBE69D77986F}" dt="2022-08-31T00:34:34.854" v="7761" actId="1076"/>
          <ac:graphicFrameMkLst>
            <pc:docMk/>
            <pc:sldMk cId="3173170197" sldId="4350"/>
            <ac:graphicFrameMk id="5" creationId="{1522E4FF-7A5E-8A25-5A46-B4FDE30B112B}"/>
          </ac:graphicFrameMkLst>
        </pc:graphicFrameChg>
      </pc:sldChg>
      <pc:sldChg chg="addSp delSp modSp add mod ord modTransition">
        <pc:chgData name="JUAN GOMEZ" userId="9cd4d2e2-3a9c-4842-ae7b-3e3a3897965b" providerId="ADAL" clId="{357FB09E-1A97-4E5F-8FB5-EBE69D77986F}" dt="2022-08-31T16:42:54.097" v="7876"/>
        <pc:sldMkLst>
          <pc:docMk/>
          <pc:sldMk cId="4283448125" sldId="4351"/>
        </pc:sldMkLst>
        <pc:spChg chg="add mod">
          <ac:chgData name="JUAN GOMEZ" userId="9cd4d2e2-3a9c-4842-ae7b-3e3a3897965b" providerId="ADAL" clId="{357FB09E-1A97-4E5F-8FB5-EBE69D77986F}" dt="2022-08-28T15:58:31.052" v="175" actId="1076"/>
          <ac:spMkLst>
            <pc:docMk/>
            <pc:sldMk cId="4283448125" sldId="4351"/>
            <ac:spMk id="6" creationId="{2C4110FE-50E5-696F-74FE-5C152420A832}"/>
          </ac:spMkLst>
        </pc:spChg>
        <pc:spChg chg="add mod">
          <ac:chgData name="JUAN GOMEZ" userId="9cd4d2e2-3a9c-4842-ae7b-3e3a3897965b" providerId="ADAL" clId="{357FB09E-1A97-4E5F-8FB5-EBE69D77986F}" dt="2022-08-28T15:58:31.052" v="175" actId="1076"/>
          <ac:spMkLst>
            <pc:docMk/>
            <pc:sldMk cId="4283448125" sldId="4351"/>
            <ac:spMk id="7" creationId="{15628E1B-633B-E551-EA78-BCD22653EE1B}"/>
          </ac:spMkLst>
        </pc:spChg>
        <pc:spChg chg="add mod">
          <ac:chgData name="JUAN GOMEZ" userId="9cd4d2e2-3a9c-4842-ae7b-3e3a3897965b" providerId="ADAL" clId="{357FB09E-1A97-4E5F-8FB5-EBE69D77986F}" dt="2022-08-28T15:58:31.052" v="175" actId="1076"/>
          <ac:spMkLst>
            <pc:docMk/>
            <pc:sldMk cId="4283448125" sldId="4351"/>
            <ac:spMk id="14" creationId="{786E83CB-17B7-8723-93A9-44C2D83EABB3}"/>
          </ac:spMkLst>
        </pc:spChg>
        <pc:spChg chg="add mod">
          <ac:chgData name="JUAN GOMEZ" userId="9cd4d2e2-3a9c-4842-ae7b-3e3a3897965b" providerId="ADAL" clId="{357FB09E-1A97-4E5F-8FB5-EBE69D77986F}" dt="2022-08-28T15:58:31.052" v="175" actId="1076"/>
          <ac:spMkLst>
            <pc:docMk/>
            <pc:sldMk cId="4283448125" sldId="4351"/>
            <ac:spMk id="17" creationId="{22FA8125-92C4-C863-0CAD-0F74E38BD9DE}"/>
          </ac:spMkLst>
        </pc:spChg>
        <pc:spChg chg="add mod">
          <ac:chgData name="JUAN GOMEZ" userId="9cd4d2e2-3a9c-4842-ae7b-3e3a3897965b" providerId="ADAL" clId="{357FB09E-1A97-4E5F-8FB5-EBE69D77986F}" dt="2022-08-28T15:58:31.052" v="175" actId="1076"/>
          <ac:spMkLst>
            <pc:docMk/>
            <pc:sldMk cId="4283448125" sldId="4351"/>
            <ac:spMk id="18" creationId="{81CE45DF-1071-1C15-2C03-B801A7E2C163}"/>
          </ac:spMkLst>
        </pc:spChg>
        <pc:spChg chg="add mod">
          <ac:chgData name="JUAN GOMEZ" userId="9cd4d2e2-3a9c-4842-ae7b-3e3a3897965b" providerId="ADAL" clId="{357FB09E-1A97-4E5F-8FB5-EBE69D77986F}" dt="2022-08-28T15:58:55.764" v="187" actId="1076"/>
          <ac:spMkLst>
            <pc:docMk/>
            <pc:sldMk cId="4283448125" sldId="4351"/>
            <ac:spMk id="24" creationId="{701EA3BE-0BC3-5ECE-DBDD-4412866DA5D7}"/>
          </ac:spMkLst>
        </pc:spChg>
        <pc:grpChg chg="del">
          <ac:chgData name="JUAN GOMEZ" userId="9cd4d2e2-3a9c-4842-ae7b-3e3a3897965b" providerId="ADAL" clId="{357FB09E-1A97-4E5F-8FB5-EBE69D77986F}" dt="2022-08-28T15:53:58.519" v="113" actId="478"/>
          <ac:grpSpMkLst>
            <pc:docMk/>
            <pc:sldMk cId="4283448125" sldId="4351"/>
            <ac:grpSpMk id="2" creationId="{C64841FA-8B37-A536-C940-0082ACF42DBC}"/>
          </ac:grpSpMkLst>
        </pc:grpChg>
        <pc:grpChg chg="del">
          <ac:chgData name="JUAN GOMEZ" userId="9cd4d2e2-3a9c-4842-ae7b-3e3a3897965b" providerId="ADAL" clId="{357FB09E-1A97-4E5F-8FB5-EBE69D77986F}" dt="2022-08-28T15:53:57.074" v="112" actId="478"/>
          <ac:grpSpMkLst>
            <pc:docMk/>
            <pc:sldMk cId="4283448125" sldId="4351"/>
            <ac:grpSpMk id="3" creationId="{CF1E1643-7B53-C81A-0449-212B9DD26184}"/>
          </ac:grpSpMkLst>
        </pc:grpChg>
        <pc:grpChg chg="del">
          <ac:chgData name="JUAN GOMEZ" userId="9cd4d2e2-3a9c-4842-ae7b-3e3a3897965b" providerId="ADAL" clId="{357FB09E-1A97-4E5F-8FB5-EBE69D77986F}" dt="2022-08-28T15:53:57.074" v="112" actId="478"/>
          <ac:grpSpMkLst>
            <pc:docMk/>
            <pc:sldMk cId="4283448125" sldId="4351"/>
            <ac:grpSpMk id="4" creationId="{0B932C95-A89B-D674-BE9F-ECBA56803628}"/>
          </ac:grpSpMkLst>
        </pc:grpChg>
        <pc:grpChg chg="del">
          <ac:chgData name="JUAN GOMEZ" userId="9cd4d2e2-3a9c-4842-ae7b-3e3a3897965b" providerId="ADAL" clId="{357FB09E-1A97-4E5F-8FB5-EBE69D77986F}" dt="2022-08-28T15:53:57.074" v="112" actId="478"/>
          <ac:grpSpMkLst>
            <pc:docMk/>
            <pc:sldMk cId="4283448125" sldId="4351"/>
            <ac:grpSpMk id="5" creationId="{B8E35AE6-3D09-FA63-564C-95F253B3B6E7}"/>
          </ac:grpSpMkLst>
        </pc:grpChg>
      </pc:sldChg>
      <pc:sldChg chg="addSp delSp modSp add mod ord modTransition">
        <pc:chgData name="JUAN GOMEZ" userId="9cd4d2e2-3a9c-4842-ae7b-3e3a3897965b" providerId="ADAL" clId="{357FB09E-1A97-4E5F-8FB5-EBE69D77986F}" dt="2022-08-31T16:38:35.134" v="7872"/>
        <pc:sldMkLst>
          <pc:docMk/>
          <pc:sldMk cId="2993045378" sldId="4352"/>
        </pc:sldMkLst>
        <pc:spChg chg="add mod">
          <ac:chgData name="JUAN GOMEZ" userId="9cd4d2e2-3a9c-4842-ae7b-3e3a3897965b" providerId="ADAL" clId="{357FB09E-1A97-4E5F-8FB5-EBE69D77986F}" dt="2022-08-28T17:05:14.787" v="972" actId="1076"/>
          <ac:spMkLst>
            <pc:docMk/>
            <pc:sldMk cId="2993045378" sldId="4352"/>
            <ac:spMk id="2" creationId="{F8AD1869-2C57-945C-424C-A0336940F73E}"/>
          </ac:spMkLst>
        </pc:spChg>
        <pc:spChg chg="add mod">
          <ac:chgData name="JUAN GOMEZ" userId="9cd4d2e2-3a9c-4842-ae7b-3e3a3897965b" providerId="ADAL" clId="{357FB09E-1A97-4E5F-8FB5-EBE69D77986F}" dt="2022-08-28T17:05:25.397" v="973" actId="1076"/>
          <ac:spMkLst>
            <pc:docMk/>
            <pc:sldMk cId="2993045378" sldId="4352"/>
            <ac:spMk id="3" creationId="{6DA93A60-C65E-3BCB-47C2-CF6EA35D69DC}"/>
          </ac:spMkLst>
        </pc:spChg>
        <pc:spChg chg="add mod">
          <ac:chgData name="JUAN GOMEZ" userId="9cd4d2e2-3a9c-4842-ae7b-3e3a3897965b" providerId="ADAL" clId="{357FB09E-1A97-4E5F-8FB5-EBE69D77986F}" dt="2022-08-28T17:05:25.397" v="973" actId="1076"/>
          <ac:spMkLst>
            <pc:docMk/>
            <pc:sldMk cId="2993045378" sldId="4352"/>
            <ac:spMk id="4" creationId="{AC1DE7A8-61E8-CA6A-3687-5C41027E200F}"/>
          </ac:spMkLst>
        </pc:spChg>
        <pc:spChg chg="add mod">
          <ac:chgData name="JUAN GOMEZ" userId="9cd4d2e2-3a9c-4842-ae7b-3e3a3897965b" providerId="ADAL" clId="{357FB09E-1A97-4E5F-8FB5-EBE69D77986F}" dt="2022-08-28T17:05:25.397" v="973" actId="1076"/>
          <ac:spMkLst>
            <pc:docMk/>
            <pc:sldMk cId="2993045378" sldId="4352"/>
            <ac:spMk id="5" creationId="{3BBEB3D4-FE6B-9434-5C52-032AB188D13C}"/>
          </ac:spMkLst>
        </pc:spChg>
        <pc:spChg chg="del mod">
          <ac:chgData name="JUAN GOMEZ" userId="9cd4d2e2-3a9c-4842-ae7b-3e3a3897965b" providerId="ADAL" clId="{357FB09E-1A97-4E5F-8FB5-EBE69D77986F}" dt="2022-08-28T16:33:46.126" v="362" actId="478"/>
          <ac:spMkLst>
            <pc:docMk/>
            <pc:sldMk cId="2993045378" sldId="4352"/>
            <ac:spMk id="6" creationId="{2C4110FE-50E5-696F-74FE-5C152420A832}"/>
          </ac:spMkLst>
        </pc:spChg>
        <pc:spChg chg="del mod">
          <ac:chgData name="JUAN GOMEZ" userId="9cd4d2e2-3a9c-4842-ae7b-3e3a3897965b" providerId="ADAL" clId="{357FB09E-1A97-4E5F-8FB5-EBE69D77986F}" dt="2022-08-28T16:33:46.126" v="362" actId="478"/>
          <ac:spMkLst>
            <pc:docMk/>
            <pc:sldMk cId="2993045378" sldId="4352"/>
            <ac:spMk id="7" creationId="{15628E1B-633B-E551-EA78-BCD22653EE1B}"/>
          </ac:spMkLst>
        </pc:spChg>
        <pc:spChg chg="add mod">
          <ac:chgData name="JUAN GOMEZ" userId="9cd4d2e2-3a9c-4842-ae7b-3e3a3897965b" providerId="ADAL" clId="{357FB09E-1A97-4E5F-8FB5-EBE69D77986F}" dt="2022-08-28T17:05:14.787" v="972" actId="1076"/>
          <ac:spMkLst>
            <pc:docMk/>
            <pc:sldMk cId="2993045378" sldId="4352"/>
            <ac:spMk id="9" creationId="{98372C04-F971-310C-E160-3EFE4EA07617}"/>
          </ac:spMkLst>
        </pc:spChg>
        <pc:spChg chg="add mod">
          <ac:chgData name="JUAN GOMEZ" userId="9cd4d2e2-3a9c-4842-ae7b-3e3a3897965b" providerId="ADAL" clId="{357FB09E-1A97-4E5F-8FB5-EBE69D77986F}" dt="2022-08-28T17:05:14.787" v="972" actId="1076"/>
          <ac:spMkLst>
            <pc:docMk/>
            <pc:sldMk cId="2993045378" sldId="4352"/>
            <ac:spMk id="10" creationId="{13681B78-29D5-D31A-E9A8-1F577F77A344}"/>
          </ac:spMkLst>
        </pc:spChg>
        <pc:spChg chg="add mod">
          <ac:chgData name="JUAN GOMEZ" userId="9cd4d2e2-3a9c-4842-ae7b-3e3a3897965b" providerId="ADAL" clId="{357FB09E-1A97-4E5F-8FB5-EBE69D77986F}" dt="2022-08-29T14:37:17.191" v="6196" actId="1076"/>
          <ac:spMkLst>
            <pc:docMk/>
            <pc:sldMk cId="2993045378" sldId="4352"/>
            <ac:spMk id="11" creationId="{A52E7ACA-5B7F-CF16-4BBF-201596DA4C6D}"/>
          </ac:spMkLst>
        </pc:spChg>
        <pc:spChg chg="add mod">
          <ac:chgData name="JUAN GOMEZ" userId="9cd4d2e2-3a9c-4842-ae7b-3e3a3897965b" providerId="ADAL" clId="{357FB09E-1A97-4E5F-8FB5-EBE69D77986F}" dt="2022-08-28T17:05:14.787" v="972" actId="1076"/>
          <ac:spMkLst>
            <pc:docMk/>
            <pc:sldMk cId="2993045378" sldId="4352"/>
            <ac:spMk id="12" creationId="{FC9D0E09-ABF0-A39B-CB63-0ACD47FBD158}"/>
          </ac:spMkLst>
        </pc:spChg>
        <pc:spChg chg="add mod">
          <ac:chgData name="JUAN GOMEZ" userId="9cd4d2e2-3a9c-4842-ae7b-3e3a3897965b" providerId="ADAL" clId="{357FB09E-1A97-4E5F-8FB5-EBE69D77986F}" dt="2022-08-28T17:05:14.787" v="972" actId="1076"/>
          <ac:spMkLst>
            <pc:docMk/>
            <pc:sldMk cId="2993045378" sldId="4352"/>
            <ac:spMk id="13" creationId="{4F45DBE3-0BA6-DFF3-A395-5DD8E3CD46C6}"/>
          </ac:spMkLst>
        </pc:spChg>
        <pc:spChg chg="del">
          <ac:chgData name="JUAN GOMEZ" userId="9cd4d2e2-3a9c-4842-ae7b-3e3a3897965b" providerId="ADAL" clId="{357FB09E-1A97-4E5F-8FB5-EBE69D77986F}" dt="2022-08-28T16:14:51.376" v="237" actId="478"/>
          <ac:spMkLst>
            <pc:docMk/>
            <pc:sldMk cId="2993045378" sldId="4352"/>
            <ac:spMk id="14" creationId="{786E83CB-17B7-8723-93A9-44C2D83EABB3}"/>
          </ac:spMkLst>
        </pc:spChg>
        <pc:spChg chg="add mod">
          <ac:chgData name="JUAN GOMEZ" userId="9cd4d2e2-3a9c-4842-ae7b-3e3a3897965b" providerId="ADAL" clId="{357FB09E-1A97-4E5F-8FB5-EBE69D77986F}" dt="2022-08-28T17:05:14.787" v="972" actId="1076"/>
          <ac:spMkLst>
            <pc:docMk/>
            <pc:sldMk cId="2993045378" sldId="4352"/>
            <ac:spMk id="15" creationId="{45ABEE18-44E8-0961-DB9C-DEA77B8C6C48}"/>
          </ac:spMkLst>
        </pc:spChg>
        <pc:spChg chg="add mod">
          <ac:chgData name="JUAN GOMEZ" userId="9cd4d2e2-3a9c-4842-ae7b-3e3a3897965b" providerId="ADAL" clId="{357FB09E-1A97-4E5F-8FB5-EBE69D77986F}" dt="2022-08-28T17:05:14.787" v="972" actId="1076"/>
          <ac:spMkLst>
            <pc:docMk/>
            <pc:sldMk cId="2993045378" sldId="4352"/>
            <ac:spMk id="16" creationId="{AADF53C8-0D96-DCA7-44EE-51508E54301F}"/>
          </ac:spMkLst>
        </pc:spChg>
        <pc:spChg chg="del mod">
          <ac:chgData name="JUAN GOMEZ" userId="9cd4d2e2-3a9c-4842-ae7b-3e3a3897965b" providerId="ADAL" clId="{357FB09E-1A97-4E5F-8FB5-EBE69D77986F}" dt="2022-08-28T16:33:46.126" v="362" actId="478"/>
          <ac:spMkLst>
            <pc:docMk/>
            <pc:sldMk cId="2993045378" sldId="4352"/>
            <ac:spMk id="17" creationId="{22FA8125-92C4-C863-0CAD-0F74E38BD9DE}"/>
          </ac:spMkLst>
        </pc:spChg>
        <pc:spChg chg="del">
          <ac:chgData name="JUAN GOMEZ" userId="9cd4d2e2-3a9c-4842-ae7b-3e3a3897965b" providerId="ADAL" clId="{357FB09E-1A97-4E5F-8FB5-EBE69D77986F}" dt="2022-08-28T16:15:11.544" v="259" actId="478"/>
          <ac:spMkLst>
            <pc:docMk/>
            <pc:sldMk cId="2993045378" sldId="4352"/>
            <ac:spMk id="18" creationId="{81CE45DF-1071-1C15-2C03-B801A7E2C163}"/>
          </ac:spMkLst>
        </pc:spChg>
        <pc:spChg chg="del">
          <ac:chgData name="JUAN GOMEZ" userId="9cd4d2e2-3a9c-4842-ae7b-3e3a3897965b" providerId="ADAL" clId="{357FB09E-1A97-4E5F-8FB5-EBE69D77986F}" dt="2022-08-28T16:15:08.728" v="258" actId="478"/>
          <ac:spMkLst>
            <pc:docMk/>
            <pc:sldMk cId="2993045378" sldId="4352"/>
            <ac:spMk id="24" creationId="{701EA3BE-0BC3-5ECE-DBDD-4412866DA5D7}"/>
          </ac:spMkLst>
        </pc:spChg>
      </pc:sldChg>
      <pc:sldChg chg="addSp modSp add mod ord modTransition">
        <pc:chgData name="JUAN GOMEZ" userId="9cd4d2e2-3a9c-4842-ae7b-3e3a3897965b" providerId="ADAL" clId="{357FB09E-1A97-4E5F-8FB5-EBE69D77986F}" dt="2022-08-31T16:38:35.134" v="7872"/>
        <pc:sldMkLst>
          <pc:docMk/>
          <pc:sldMk cId="1434539768" sldId="4353"/>
        </pc:sldMkLst>
        <pc:spChg chg="add mod">
          <ac:chgData name="JUAN GOMEZ" userId="9cd4d2e2-3a9c-4842-ae7b-3e3a3897965b" providerId="ADAL" clId="{357FB09E-1A97-4E5F-8FB5-EBE69D77986F}" dt="2022-08-28T16:37:58.662" v="450" actId="1037"/>
          <ac:spMkLst>
            <pc:docMk/>
            <pc:sldMk cId="1434539768" sldId="4353"/>
            <ac:spMk id="2" creationId="{2FA65710-89B3-4CEC-9072-7DC4E47A9E4D}"/>
          </ac:spMkLst>
        </pc:spChg>
        <pc:spChg chg="add mod">
          <ac:chgData name="JUAN GOMEZ" userId="9cd4d2e2-3a9c-4842-ae7b-3e3a3897965b" providerId="ADAL" clId="{357FB09E-1A97-4E5F-8FB5-EBE69D77986F}" dt="2022-08-28T16:21:44.656" v="346" actId="1076"/>
          <ac:spMkLst>
            <pc:docMk/>
            <pc:sldMk cId="1434539768" sldId="4353"/>
            <ac:spMk id="3" creationId="{DD8B35E8-F0D8-DA28-3669-038C29DCA748}"/>
          </ac:spMkLst>
        </pc:spChg>
        <pc:spChg chg="add mod">
          <ac:chgData name="JUAN GOMEZ" userId="9cd4d2e2-3a9c-4842-ae7b-3e3a3897965b" providerId="ADAL" clId="{357FB09E-1A97-4E5F-8FB5-EBE69D77986F}" dt="2022-08-28T16:21:44.656" v="346" actId="1076"/>
          <ac:spMkLst>
            <pc:docMk/>
            <pc:sldMk cId="1434539768" sldId="4353"/>
            <ac:spMk id="4" creationId="{910B3759-68A1-D7BB-078D-EBD5A7CA3A2F}"/>
          </ac:spMkLst>
        </pc:spChg>
        <pc:spChg chg="mod">
          <ac:chgData name="JUAN GOMEZ" userId="9cd4d2e2-3a9c-4842-ae7b-3e3a3897965b" providerId="ADAL" clId="{357FB09E-1A97-4E5F-8FB5-EBE69D77986F}" dt="2022-08-28T16:21:44.656" v="346" actId="1076"/>
          <ac:spMkLst>
            <pc:docMk/>
            <pc:sldMk cId="1434539768" sldId="4353"/>
            <ac:spMk id="6" creationId="{2C4110FE-50E5-696F-74FE-5C152420A832}"/>
          </ac:spMkLst>
        </pc:spChg>
        <pc:spChg chg="mod">
          <ac:chgData name="JUAN GOMEZ" userId="9cd4d2e2-3a9c-4842-ae7b-3e3a3897965b" providerId="ADAL" clId="{357FB09E-1A97-4E5F-8FB5-EBE69D77986F}" dt="2022-08-28T16:21:44.656" v="346" actId="1076"/>
          <ac:spMkLst>
            <pc:docMk/>
            <pc:sldMk cId="1434539768" sldId="4353"/>
            <ac:spMk id="7" creationId="{15628E1B-633B-E551-EA78-BCD22653EE1B}"/>
          </ac:spMkLst>
        </pc:spChg>
        <pc:spChg chg="mod">
          <ac:chgData name="JUAN GOMEZ" userId="9cd4d2e2-3a9c-4842-ae7b-3e3a3897965b" providerId="ADAL" clId="{357FB09E-1A97-4E5F-8FB5-EBE69D77986F}" dt="2022-08-28T16:21:44.656" v="346" actId="1076"/>
          <ac:spMkLst>
            <pc:docMk/>
            <pc:sldMk cId="1434539768" sldId="4353"/>
            <ac:spMk id="17" creationId="{22FA8125-92C4-C863-0CAD-0F74E38BD9DE}"/>
          </ac:spMkLst>
        </pc:spChg>
      </pc:sldChg>
      <pc:sldChg chg="addSp delSp modSp add mod modTransition">
        <pc:chgData name="JUAN GOMEZ" userId="9cd4d2e2-3a9c-4842-ae7b-3e3a3897965b" providerId="ADAL" clId="{357FB09E-1A97-4E5F-8FB5-EBE69D77986F}" dt="2022-08-31T16:38:35.134" v="7872"/>
        <pc:sldMkLst>
          <pc:docMk/>
          <pc:sldMk cId="1960840805" sldId="4354"/>
        </pc:sldMkLst>
        <pc:spChg chg="del mod">
          <ac:chgData name="JUAN GOMEZ" userId="9cd4d2e2-3a9c-4842-ae7b-3e3a3897965b" providerId="ADAL" clId="{357FB09E-1A97-4E5F-8FB5-EBE69D77986F}" dt="2022-08-29T05:11:37.540" v="5839" actId="478"/>
          <ac:spMkLst>
            <pc:docMk/>
            <pc:sldMk cId="1960840805" sldId="4354"/>
            <ac:spMk id="3" creationId="{7DC98538-B503-9693-38BD-52DF0C52A9FF}"/>
          </ac:spMkLst>
        </pc:spChg>
        <pc:spChg chg="add mod">
          <ac:chgData name="JUAN GOMEZ" userId="9cd4d2e2-3a9c-4842-ae7b-3e3a3897965b" providerId="ADAL" clId="{357FB09E-1A97-4E5F-8FB5-EBE69D77986F}" dt="2022-08-28T18:28:37.360" v="2225"/>
          <ac:spMkLst>
            <pc:docMk/>
            <pc:sldMk cId="1960840805" sldId="4354"/>
            <ac:spMk id="4" creationId="{E1813447-19BF-2726-2333-16E8238FCB55}"/>
          </ac:spMkLst>
        </pc:spChg>
        <pc:spChg chg="add mod">
          <ac:chgData name="JUAN GOMEZ" userId="9cd4d2e2-3a9c-4842-ae7b-3e3a3897965b" providerId="ADAL" clId="{357FB09E-1A97-4E5F-8FB5-EBE69D77986F}" dt="2022-08-28T21:36:20.538" v="3766" actId="255"/>
          <ac:spMkLst>
            <pc:docMk/>
            <pc:sldMk cId="1960840805" sldId="4354"/>
            <ac:spMk id="5" creationId="{2D93EE63-48ED-24EF-3A1D-8ACDE038CDD2}"/>
          </ac:spMkLst>
        </pc:spChg>
        <pc:spChg chg="add mod">
          <ac:chgData name="JUAN GOMEZ" userId="9cd4d2e2-3a9c-4842-ae7b-3e3a3897965b" providerId="ADAL" clId="{357FB09E-1A97-4E5F-8FB5-EBE69D77986F}" dt="2022-08-29T05:11:34.141" v="5838" actId="20577"/>
          <ac:spMkLst>
            <pc:docMk/>
            <pc:sldMk cId="1960840805" sldId="4354"/>
            <ac:spMk id="6" creationId="{12DB6F53-74A9-3E57-269D-6CA2F49ECC33}"/>
          </ac:spMkLst>
        </pc:spChg>
        <pc:spChg chg="del">
          <ac:chgData name="JUAN GOMEZ" userId="9cd4d2e2-3a9c-4842-ae7b-3e3a3897965b" providerId="ADAL" clId="{357FB09E-1A97-4E5F-8FB5-EBE69D77986F}" dt="2022-08-28T18:28:37.033" v="2224" actId="478"/>
          <ac:spMkLst>
            <pc:docMk/>
            <pc:sldMk cId="1960840805" sldId="4354"/>
            <ac:spMk id="18" creationId="{5F88B91B-E940-46F1-86D6-6C637C365807}"/>
          </ac:spMkLst>
        </pc:spChg>
        <pc:spChg chg="del mod">
          <ac:chgData name="JUAN GOMEZ" userId="9cd4d2e2-3a9c-4842-ae7b-3e3a3897965b" providerId="ADAL" clId="{357FB09E-1A97-4E5F-8FB5-EBE69D77986F}" dt="2022-08-29T05:11:14.972" v="5825" actId="478"/>
          <ac:spMkLst>
            <pc:docMk/>
            <pc:sldMk cId="1960840805" sldId="4354"/>
            <ac:spMk id="19" creationId="{5D5664EC-5926-4720-9AD3-C3DFA2C63443}"/>
          </ac:spMkLst>
        </pc:spChg>
        <pc:spChg chg="mod">
          <ac:chgData name="JUAN GOMEZ" userId="9cd4d2e2-3a9c-4842-ae7b-3e3a3897965b" providerId="ADAL" clId="{357FB09E-1A97-4E5F-8FB5-EBE69D77986F}" dt="2022-08-29T01:44:14.623" v="4108" actId="255"/>
          <ac:spMkLst>
            <pc:docMk/>
            <pc:sldMk cId="1960840805" sldId="4354"/>
            <ac:spMk id="51" creationId="{5420BFB7-B78D-41BC-858F-8E9C1A793825}"/>
          </ac:spMkLst>
        </pc:spChg>
        <pc:spChg chg="mod">
          <ac:chgData name="JUAN GOMEZ" userId="9cd4d2e2-3a9c-4842-ae7b-3e3a3897965b" providerId="ADAL" clId="{357FB09E-1A97-4E5F-8FB5-EBE69D77986F}" dt="2022-08-29T01:44:14.623" v="4108" actId="255"/>
          <ac:spMkLst>
            <pc:docMk/>
            <pc:sldMk cId="1960840805" sldId="4354"/>
            <ac:spMk id="52" creationId="{E6DAAA34-CFED-4BBA-AADE-8BB24082266C}"/>
          </ac:spMkLst>
        </pc:spChg>
        <pc:spChg chg="mod">
          <ac:chgData name="JUAN GOMEZ" userId="9cd4d2e2-3a9c-4842-ae7b-3e3a3897965b" providerId="ADAL" clId="{357FB09E-1A97-4E5F-8FB5-EBE69D77986F}" dt="2022-08-29T01:44:14.623" v="4108" actId="255"/>
          <ac:spMkLst>
            <pc:docMk/>
            <pc:sldMk cId="1960840805" sldId="4354"/>
            <ac:spMk id="53" creationId="{5360CED0-1359-41EF-B499-22BCFD82FDDA}"/>
          </ac:spMkLst>
        </pc:spChg>
        <pc:spChg chg="mod">
          <ac:chgData name="JUAN GOMEZ" userId="9cd4d2e2-3a9c-4842-ae7b-3e3a3897965b" providerId="ADAL" clId="{357FB09E-1A97-4E5F-8FB5-EBE69D77986F}" dt="2022-08-29T01:44:14.623" v="4108" actId="255"/>
          <ac:spMkLst>
            <pc:docMk/>
            <pc:sldMk cId="1960840805" sldId="4354"/>
            <ac:spMk id="54" creationId="{77FA1396-C3E0-4F25-A0F9-294446B3EAAC}"/>
          </ac:spMkLst>
        </pc:spChg>
        <pc:spChg chg="mod">
          <ac:chgData name="JUAN GOMEZ" userId="9cd4d2e2-3a9c-4842-ae7b-3e3a3897965b" providerId="ADAL" clId="{357FB09E-1A97-4E5F-8FB5-EBE69D77986F}" dt="2022-08-28T21:36:20.538" v="3766" actId="255"/>
          <ac:spMkLst>
            <pc:docMk/>
            <pc:sldMk cId="1960840805" sldId="4354"/>
            <ac:spMk id="55" creationId="{0783397D-5CC4-49F0-8A70-D3877EC239F1}"/>
          </ac:spMkLst>
        </pc:spChg>
        <pc:spChg chg="mod">
          <ac:chgData name="JUAN GOMEZ" userId="9cd4d2e2-3a9c-4842-ae7b-3e3a3897965b" providerId="ADAL" clId="{357FB09E-1A97-4E5F-8FB5-EBE69D77986F}" dt="2022-08-28T21:36:20.538" v="3766" actId="255"/>
          <ac:spMkLst>
            <pc:docMk/>
            <pc:sldMk cId="1960840805" sldId="4354"/>
            <ac:spMk id="56" creationId="{40F83968-4057-4FE1-912B-4186370D4B10}"/>
          </ac:spMkLst>
        </pc:spChg>
        <pc:spChg chg="mod">
          <ac:chgData name="JUAN GOMEZ" userId="9cd4d2e2-3a9c-4842-ae7b-3e3a3897965b" providerId="ADAL" clId="{357FB09E-1A97-4E5F-8FB5-EBE69D77986F}" dt="2022-08-28T21:36:20.538" v="3766" actId="255"/>
          <ac:spMkLst>
            <pc:docMk/>
            <pc:sldMk cId="1960840805" sldId="4354"/>
            <ac:spMk id="57" creationId="{BABC3765-76E0-4A1B-B8DC-E02CF9224111}"/>
          </ac:spMkLst>
        </pc:spChg>
        <pc:graphicFrameChg chg="mod modGraphic">
          <ac:chgData name="JUAN GOMEZ" userId="9cd4d2e2-3a9c-4842-ae7b-3e3a3897965b" providerId="ADAL" clId="{357FB09E-1A97-4E5F-8FB5-EBE69D77986F}" dt="2022-08-28T20:37:43.924" v="2657"/>
          <ac:graphicFrameMkLst>
            <pc:docMk/>
            <pc:sldMk cId="1960840805" sldId="4354"/>
            <ac:graphicFrameMk id="9" creationId="{E2C72ABD-AE9A-4844-A96A-77103362B165}"/>
          </ac:graphicFrameMkLst>
        </pc:graphicFrameChg>
        <pc:picChg chg="del">
          <ac:chgData name="JUAN GOMEZ" userId="9cd4d2e2-3a9c-4842-ae7b-3e3a3897965b" providerId="ADAL" clId="{357FB09E-1A97-4E5F-8FB5-EBE69D77986F}" dt="2022-08-29T05:11:17.308" v="5826" actId="478"/>
          <ac:picMkLst>
            <pc:docMk/>
            <pc:sldMk cId="1960840805" sldId="4354"/>
            <ac:picMk id="20" creationId="{D55AED00-C33A-4E22-8B59-1335192E784B}"/>
          </ac:picMkLst>
        </pc:picChg>
      </pc:sldChg>
      <pc:sldChg chg="addSp delSp modSp add del mod">
        <pc:chgData name="JUAN GOMEZ" userId="9cd4d2e2-3a9c-4842-ae7b-3e3a3897965b" providerId="ADAL" clId="{357FB09E-1A97-4E5F-8FB5-EBE69D77986F}" dt="2022-08-28T21:34:56.763" v="3710" actId="47"/>
        <pc:sldMkLst>
          <pc:docMk/>
          <pc:sldMk cId="720035458" sldId="4355"/>
        </pc:sldMkLst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2" creationId="{01DC9B29-C345-48D2-B3EC-7CD19ECB19BD}"/>
          </ac:spMkLst>
        </pc:spChg>
        <pc:spChg chg="add mod topLvl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8" creationId="{00B7E74F-E82D-EEC5-ED0A-F70743C0488F}"/>
          </ac:spMkLst>
        </pc:spChg>
        <pc:spChg chg="add mod topLvl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9" creationId="{D1AB197D-B0DB-F8DC-EFC9-6DEBE0A290E9}"/>
          </ac:spMkLst>
        </pc:spChg>
        <pc:spChg chg="add mod topLvl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10" creationId="{D7420870-D433-20D5-1B56-BE7C69BE73E7}"/>
          </ac:spMkLst>
        </pc:spChg>
        <pc:spChg chg="add mod topLvl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11" creationId="{39004F2B-3EE5-FC8E-6E63-752B70CC92D4}"/>
          </ac:spMkLst>
        </pc:spChg>
        <pc:spChg chg="add mod topLvl">
          <ac:chgData name="JUAN GOMEZ" userId="9cd4d2e2-3a9c-4842-ae7b-3e3a3897965b" providerId="ADAL" clId="{357FB09E-1A97-4E5F-8FB5-EBE69D77986F}" dt="2022-08-28T21:19:01.010" v="3015" actId="6549"/>
          <ac:spMkLst>
            <pc:docMk/>
            <pc:sldMk cId="720035458" sldId="4355"/>
            <ac:spMk id="12" creationId="{BD87AFB7-1F0C-4F34-F328-117D77D97B71}"/>
          </ac:spMkLst>
        </pc:spChg>
        <pc:spChg chg="add mod topLvl">
          <ac:chgData name="JUAN GOMEZ" userId="9cd4d2e2-3a9c-4842-ae7b-3e3a3897965b" providerId="ADAL" clId="{357FB09E-1A97-4E5F-8FB5-EBE69D77986F}" dt="2022-08-28T21:19:05.374" v="3017" actId="20577"/>
          <ac:spMkLst>
            <pc:docMk/>
            <pc:sldMk cId="720035458" sldId="4355"/>
            <ac:spMk id="13" creationId="{FEF466B3-01C1-808B-F8E1-A6A99F405168}"/>
          </ac:spMkLst>
        </pc:spChg>
        <pc:spChg chg="add mod topLvl">
          <ac:chgData name="JUAN GOMEZ" userId="9cd4d2e2-3a9c-4842-ae7b-3e3a3897965b" providerId="ADAL" clId="{357FB09E-1A97-4E5F-8FB5-EBE69D77986F}" dt="2022-08-28T21:19:09.689" v="3019" actId="6549"/>
          <ac:spMkLst>
            <pc:docMk/>
            <pc:sldMk cId="720035458" sldId="4355"/>
            <ac:spMk id="14" creationId="{8CB4917E-9399-58BE-5F38-24ADC31BA0E5}"/>
          </ac:spMkLst>
        </pc:spChg>
        <pc:spChg chg="add mod topLvl">
          <ac:chgData name="JUAN GOMEZ" userId="9cd4d2e2-3a9c-4842-ae7b-3e3a3897965b" providerId="ADAL" clId="{357FB09E-1A97-4E5F-8FB5-EBE69D77986F}" dt="2022-08-28T21:18:45.256" v="3008" actId="1035"/>
          <ac:spMkLst>
            <pc:docMk/>
            <pc:sldMk cId="720035458" sldId="4355"/>
            <ac:spMk id="15" creationId="{3BC12434-5343-9292-910B-728AC1419A4C}"/>
          </ac:spMkLst>
        </pc:spChg>
        <pc:spChg chg="add mod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21" creationId="{B33C8AC5-7ABF-D5E7-D691-28953654470E}"/>
          </ac:spMkLst>
        </pc:spChg>
        <pc:spChg chg="add mod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22" creationId="{D09A7455-33CE-0FA1-0B65-B621D277DB9D}"/>
          </ac:spMkLst>
        </pc:spChg>
        <pc:spChg chg="add mod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23" creationId="{45E505E4-ACFF-F3BC-B424-93F213657CA0}"/>
          </ac:spMkLst>
        </pc:spChg>
        <pc:spChg chg="add mod">
          <ac:chgData name="JUAN GOMEZ" userId="9cd4d2e2-3a9c-4842-ae7b-3e3a3897965b" providerId="ADAL" clId="{357FB09E-1A97-4E5F-8FB5-EBE69D77986F}" dt="2022-08-28T21:17:44.559" v="2998" actId="14100"/>
          <ac:spMkLst>
            <pc:docMk/>
            <pc:sldMk cId="720035458" sldId="4355"/>
            <ac:spMk id="24" creationId="{36CC0943-2D17-2666-45DE-48F17F370050}"/>
          </ac:spMkLst>
        </pc:spChg>
        <pc:spChg chg="add mod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25" creationId="{BFC85B4F-4FEA-A54B-39A9-4A7546FCC807}"/>
          </ac:spMkLst>
        </pc:spChg>
        <pc:spChg chg="add mod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26" creationId="{FB900FB3-D41F-BD52-EE44-DE28639BDF26}"/>
          </ac:spMkLst>
        </pc:spChg>
        <pc:spChg chg="add mod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27" creationId="{CD3D315F-7922-FCF9-3553-F9B6F599E979}"/>
          </ac:spMkLst>
        </pc:spChg>
        <pc:spChg chg="add mod">
          <ac:chgData name="JUAN GOMEZ" userId="9cd4d2e2-3a9c-4842-ae7b-3e3a3897965b" providerId="ADAL" clId="{357FB09E-1A97-4E5F-8FB5-EBE69D77986F}" dt="2022-08-28T21:17:05.952" v="2992" actId="2711"/>
          <ac:spMkLst>
            <pc:docMk/>
            <pc:sldMk cId="720035458" sldId="4355"/>
            <ac:spMk id="28" creationId="{221CF5FA-30C5-022F-0894-0C668C26C653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46" creationId="{8827F2AD-913E-4836-953B-231FE6B2BBE7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47" creationId="{F7788694-FF33-496B-B603-A99DD6F91F34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48" creationId="{ECCC7A6A-AFAD-4486-B9E9-EFA7F166322F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56" creationId="{2AF7026D-2DE7-4B63-ABFA-A5015EE492B8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57" creationId="{6F73245F-0AD8-4D8A-B65B-4867F3926E7D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58" creationId="{2A1C3010-253B-49FE-822C-CE6A7533CC7F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59" creationId="{59A4CFEA-1334-449A-A857-0A4026CB8750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60" creationId="{57FE936A-2842-40CD-9540-2E7172E5A6A9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61" creationId="{47FDA53D-7B8A-4CF9-9880-011FBDDA9E05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62" creationId="{562CCDBE-29EA-4F17-980C-B5A57FBDF71A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63" creationId="{862E42D8-F260-45C5-8CAB-A3EF32E5B5CC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64" creationId="{E03C8F39-0FE7-4BC2-BEBA-F1B54F6C46AD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72" creationId="{9C1CBC58-BCE6-4F16-BE57-F4EB6EA5467C}"/>
          </ac:spMkLst>
        </pc:spChg>
        <pc:spChg chg="del">
          <ac:chgData name="JUAN GOMEZ" userId="9cd4d2e2-3a9c-4842-ae7b-3e3a3897965b" providerId="ADAL" clId="{357FB09E-1A97-4E5F-8FB5-EBE69D77986F}" dt="2022-08-28T20:42:05.265" v="2663" actId="478"/>
          <ac:spMkLst>
            <pc:docMk/>
            <pc:sldMk cId="720035458" sldId="4355"/>
            <ac:spMk id="73" creationId="{C5A1DBFD-6C11-473F-AE2C-3E48AAA4389A}"/>
          </ac:spMkLst>
        </pc:spChg>
        <pc:grpChg chg="add del mod topLvl">
          <ac:chgData name="JUAN GOMEZ" userId="9cd4d2e2-3a9c-4842-ae7b-3e3a3897965b" providerId="ADAL" clId="{357FB09E-1A97-4E5F-8FB5-EBE69D77986F}" dt="2022-08-28T21:16:36.885" v="2991" actId="165"/>
          <ac:grpSpMkLst>
            <pc:docMk/>
            <pc:sldMk cId="720035458" sldId="4355"/>
            <ac:grpSpMk id="6" creationId="{F65CF623-19AE-8E66-E55B-7165BB0D5597}"/>
          </ac:grpSpMkLst>
        </pc:grpChg>
        <pc:grpChg chg="add mod topLvl">
          <ac:chgData name="JUAN GOMEZ" userId="9cd4d2e2-3a9c-4842-ae7b-3e3a3897965b" providerId="ADAL" clId="{357FB09E-1A97-4E5F-8FB5-EBE69D77986F}" dt="2022-08-28T21:16:36.885" v="2991" actId="165"/>
          <ac:grpSpMkLst>
            <pc:docMk/>
            <pc:sldMk cId="720035458" sldId="4355"/>
            <ac:grpSpMk id="7" creationId="{7FB68DFA-3E2A-C0A1-90ED-DD6B8B3EDEB4}"/>
          </ac:grpSpMkLst>
        </pc:grpChg>
        <pc:grpChg chg="add mod">
          <ac:chgData name="JUAN GOMEZ" userId="9cd4d2e2-3a9c-4842-ae7b-3e3a3897965b" providerId="ADAL" clId="{357FB09E-1A97-4E5F-8FB5-EBE69D77986F}" dt="2022-08-28T21:16:36.885" v="2991" actId="165"/>
          <ac:grpSpMkLst>
            <pc:docMk/>
            <pc:sldMk cId="720035458" sldId="4355"/>
            <ac:grpSpMk id="16" creationId="{C974799A-18ED-0E1D-C326-46A17E60E058}"/>
          </ac:grpSpMkLst>
        </pc:grpChg>
        <pc:grpChg chg="add mod">
          <ac:chgData name="JUAN GOMEZ" userId="9cd4d2e2-3a9c-4842-ae7b-3e3a3897965b" providerId="ADAL" clId="{357FB09E-1A97-4E5F-8FB5-EBE69D77986F}" dt="2022-08-28T21:16:36.885" v="2991" actId="165"/>
          <ac:grpSpMkLst>
            <pc:docMk/>
            <pc:sldMk cId="720035458" sldId="4355"/>
            <ac:grpSpMk id="17" creationId="{C57FF5F8-B9E8-67ED-CB36-8AA9DFB0D63E}"/>
          </ac:grpSpMkLst>
        </pc:grpChg>
        <pc:grpChg chg="add mod">
          <ac:chgData name="JUAN GOMEZ" userId="9cd4d2e2-3a9c-4842-ae7b-3e3a3897965b" providerId="ADAL" clId="{357FB09E-1A97-4E5F-8FB5-EBE69D77986F}" dt="2022-08-28T21:16:36.885" v="2991" actId="165"/>
          <ac:grpSpMkLst>
            <pc:docMk/>
            <pc:sldMk cId="720035458" sldId="4355"/>
            <ac:grpSpMk id="20" creationId="{7BFB711B-0BD2-4882-1ACA-247C845081F9}"/>
          </ac:grpSpMkLst>
        </pc:grpChg>
        <pc:grpChg chg="add del mod">
          <ac:chgData name="JUAN GOMEZ" userId="9cd4d2e2-3a9c-4842-ae7b-3e3a3897965b" providerId="ADAL" clId="{357FB09E-1A97-4E5F-8FB5-EBE69D77986F}" dt="2022-08-28T21:16:32.330" v="2990" actId="165"/>
          <ac:grpSpMkLst>
            <pc:docMk/>
            <pc:sldMk cId="720035458" sldId="4355"/>
            <ac:grpSpMk id="31" creationId="{460C3E01-A31D-8DA1-C975-4BFB43671256}"/>
          </ac:grpSpMkLst>
        </pc:grpChg>
        <pc:picChg chg="add mod topLvl modCrop">
          <ac:chgData name="JUAN GOMEZ" userId="9cd4d2e2-3a9c-4842-ae7b-3e3a3897965b" providerId="ADAL" clId="{357FB09E-1A97-4E5F-8FB5-EBE69D77986F}" dt="2022-08-28T21:18:34.270" v="3001" actId="732"/>
          <ac:picMkLst>
            <pc:docMk/>
            <pc:sldMk cId="720035458" sldId="4355"/>
            <ac:picMk id="30" creationId="{08544C04-BC9F-4919-ACE6-AD50372E213C}"/>
          </ac:picMkLst>
        </pc:picChg>
        <pc:picChg chg="del">
          <ac:chgData name="JUAN GOMEZ" userId="9cd4d2e2-3a9c-4842-ae7b-3e3a3897965b" providerId="ADAL" clId="{357FB09E-1A97-4E5F-8FB5-EBE69D77986F}" dt="2022-08-28T20:42:05.265" v="2663" actId="478"/>
          <ac:picMkLst>
            <pc:docMk/>
            <pc:sldMk cId="720035458" sldId="4355"/>
            <ac:picMk id="69" creationId="{949D1474-A97D-4130-A329-27256C821965}"/>
          </ac:picMkLst>
        </pc:picChg>
        <pc:picChg chg="del">
          <ac:chgData name="JUAN GOMEZ" userId="9cd4d2e2-3a9c-4842-ae7b-3e3a3897965b" providerId="ADAL" clId="{357FB09E-1A97-4E5F-8FB5-EBE69D77986F}" dt="2022-08-28T20:42:05.265" v="2663" actId="478"/>
          <ac:picMkLst>
            <pc:docMk/>
            <pc:sldMk cId="720035458" sldId="4355"/>
            <ac:picMk id="70" creationId="{70DA85A0-73DF-4BAE-8757-AC59419C55D4}"/>
          </ac:picMkLst>
        </pc:picChg>
        <pc:picChg chg="del">
          <ac:chgData name="JUAN GOMEZ" userId="9cd4d2e2-3a9c-4842-ae7b-3e3a3897965b" providerId="ADAL" clId="{357FB09E-1A97-4E5F-8FB5-EBE69D77986F}" dt="2022-08-28T20:42:05.265" v="2663" actId="478"/>
          <ac:picMkLst>
            <pc:docMk/>
            <pc:sldMk cId="720035458" sldId="4355"/>
            <ac:picMk id="71" creationId="{5F22468D-49A4-4FF6-ABF3-EB63F71FD941}"/>
          </ac:picMkLst>
        </pc:picChg>
        <pc:picChg chg="del">
          <ac:chgData name="JUAN GOMEZ" userId="9cd4d2e2-3a9c-4842-ae7b-3e3a3897965b" providerId="ADAL" clId="{357FB09E-1A97-4E5F-8FB5-EBE69D77986F}" dt="2022-08-28T20:42:05.265" v="2663" actId="478"/>
          <ac:picMkLst>
            <pc:docMk/>
            <pc:sldMk cId="720035458" sldId="4355"/>
            <ac:picMk id="75" creationId="{BFE6EE01-45CE-4DA2-A1BB-E74F30B255EB}"/>
          </ac:picMkLst>
        </pc:picChg>
        <pc:picChg chg="del">
          <ac:chgData name="JUAN GOMEZ" userId="9cd4d2e2-3a9c-4842-ae7b-3e3a3897965b" providerId="ADAL" clId="{357FB09E-1A97-4E5F-8FB5-EBE69D77986F}" dt="2022-08-28T20:42:05.265" v="2663" actId="478"/>
          <ac:picMkLst>
            <pc:docMk/>
            <pc:sldMk cId="720035458" sldId="4355"/>
            <ac:picMk id="76" creationId="{BC58B517-FA7D-4CE9-962F-3637965DA05C}"/>
          </ac:picMkLst>
        </pc:picChg>
        <pc:picChg chg="del">
          <ac:chgData name="JUAN GOMEZ" userId="9cd4d2e2-3a9c-4842-ae7b-3e3a3897965b" providerId="ADAL" clId="{357FB09E-1A97-4E5F-8FB5-EBE69D77986F}" dt="2022-08-28T20:42:05.265" v="2663" actId="478"/>
          <ac:picMkLst>
            <pc:docMk/>
            <pc:sldMk cId="720035458" sldId="4355"/>
            <ac:picMk id="77" creationId="{2FBF9FE6-E343-42FE-BCA3-DAE147B2D4E6}"/>
          </ac:picMkLst>
        </pc:picChg>
        <pc:cxnChg chg="add mod">
          <ac:chgData name="JUAN GOMEZ" userId="9cd4d2e2-3a9c-4842-ae7b-3e3a3897965b" providerId="ADAL" clId="{357FB09E-1A97-4E5F-8FB5-EBE69D77986F}" dt="2022-08-28T21:16:36.885" v="2991" actId="165"/>
          <ac:cxnSpMkLst>
            <pc:docMk/>
            <pc:sldMk cId="720035458" sldId="4355"/>
            <ac:cxnSpMk id="18" creationId="{2F6D848E-1052-7F93-D27E-95782B512DBE}"/>
          </ac:cxnSpMkLst>
        </pc:cxnChg>
        <pc:cxnChg chg="add mod">
          <ac:chgData name="JUAN GOMEZ" userId="9cd4d2e2-3a9c-4842-ae7b-3e3a3897965b" providerId="ADAL" clId="{357FB09E-1A97-4E5F-8FB5-EBE69D77986F}" dt="2022-08-28T21:17:40.952" v="2997" actId="1038"/>
          <ac:cxnSpMkLst>
            <pc:docMk/>
            <pc:sldMk cId="720035458" sldId="4355"/>
            <ac:cxnSpMk id="19" creationId="{4D9F2E83-8000-8356-6DFE-79F8D5C952E9}"/>
          </ac:cxnSpMkLst>
        </pc:cxnChg>
      </pc:sldChg>
      <pc:sldChg chg="add del">
        <pc:chgData name="JUAN GOMEZ" userId="9cd4d2e2-3a9c-4842-ae7b-3e3a3897965b" providerId="ADAL" clId="{357FB09E-1A97-4E5F-8FB5-EBE69D77986F}" dt="2022-08-28T20:34:52.129" v="2635" actId="47"/>
        <pc:sldMkLst>
          <pc:docMk/>
          <pc:sldMk cId="2976259529" sldId="4355"/>
        </pc:sldMkLst>
      </pc:sldChg>
      <pc:sldChg chg="addSp delSp modSp add mod modTransition">
        <pc:chgData name="JUAN GOMEZ" userId="9cd4d2e2-3a9c-4842-ae7b-3e3a3897965b" providerId="ADAL" clId="{357FB09E-1A97-4E5F-8FB5-EBE69D77986F}" dt="2022-08-31T16:43:47.317" v="7880"/>
        <pc:sldMkLst>
          <pc:docMk/>
          <pc:sldMk cId="156770291" sldId="4356"/>
        </pc:sldMkLst>
        <pc:spChg chg="del">
          <ac:chgData name="JUAN GOMEZ" userId="9cd4d2e2-3a9c-4842-ae7b-3e3a3897965b" providerId="ADAL" clId="{357FB09E-1A97-4E5F-8FB5-EBE69D77986F}" dt="2022-08-28T20:59:16.113" v="2722" actId="478"/>
          <ac:spMkLst>
            <pc:docMk/>
            <pc:sldMk cId="156770291" sldId="4356"/>
            <ac:spMk id="2" creationId="{2FA65710-89B3-4CEC-9072-7DC4E47A9E4D}"/>
          </ac:spMkLst>
        </pc:spChg>
        <pc:spChg chg="mod">
          <ac:chgData name="JUAN GOMEZ" userId="9cd4d2e2-3a9c-4842-ae7b-3e3a3897965b" providerId="ADAL" clId="{357FB09E-1A97-4E5F-8FB5-EBE69D77986F}" dt="2022-08-28T21:01:00.728" v="2815" actId="1037"/>
          <ac:spMkLst>
            <pc:docMk/>
            <pc:sldMk cId="156770291" sldId="4356"/>
            <ac:spMk id="3" creationId="{DD8B35E8-F0D8-DA28-3669-038C29DCA748}"/>
          </ac:spMkLst>
        </pc:spChg>
        <pc:spChg chg="del">
          <ac:chgData name="JUAN GOMEZ" userId="9cd4d2e2-3a9c-4842-ae7b-3e3a3897965b" providerId="ADAL" clId="{357FB09E-1A97-4E5F-8FB5-EBE69D77986F}" dt="2022-08-28T20:59:30.735" v="2742" actId="478"/>
          <ac:spMkLst>
            <pc:docMk/>
            <pc:sldMk cId="156770291" sldId="4356"/>
            <ac:spMk id="4" creationId="{910B3759-68A1-D7BB-078D-EBD5A7CA3A2F}"/>
          </ac:spMkLst>
        </pc:spChg>
        <pc:spChg chg="add mod">
          <ac:chgData name="JUAN GOMEZ" userId="9cd4d2e2-3a9c-4842-ae7b-3e3a3897965b" providerId="ADAL" clId="{357FB09E-1A97-4E5F-8FB5-EBE69D77986F}" dt="2022-08-28T21:00:54.419" v="2803" actId="1076"/>
          <ac:spMkLst>
            <pc:docMk/>
            <pc:sldMk cId="156770291" sldId="4356"/>
            <ac:spMk id="5" creationId="{85F29220-C335-6CF6-A7BC-147CA10CEE97}"/>
          </ac:spMkLst>
        </pc:spChg>
        <pc:spChg chg="mod">
          <ac:chgData name="JUAN GOMEZ" userId="9cd4d2e2-3a9c-4842-ae7b-3e3a3897965b" providerId="ADAL" clId="{357FB09E-1A97-4E5F-8FB5-EBE69D77986F}" dt="2022-08-28T21:00:27.952" v="2799" actId="465"/>
          <ac:spMkLst>
            <pc:docMk/>
            <pc:sldMk cId="156770291" sldId="4356"/>
            <ac:spMk id="6" creationId="{2C4110FE-50E5-696F-74FE-5C152420A832}"/>
          </ac:spMkLst>
        </pc:spChg>
        <pc:spChg chg="mod">
          <ac:chgData name="JUAN GOMEZ" userId="9cd4d2e2-3a9c-4842-ae7b-3e3a3897965b" providerId="ADAL" clId="{357FB09E-1A97-4E5F-8FB5-EBE69D77986F}" dt="2022-08-28T21:00:14.144" v="2780" actId="1036"/>
          <ac:spMkLst>
            <pc:docMk/>
            <pc:sldMk cId="156770291" sldId="4356"/>
            <ac:spMk id="7" creationId="{15628E1B-633B-E551-EA78-BCD22653EE1B}"/>
          </ac:spMkLst>
        </pc:spChg>
        <pc:spChg chg="mod">
          <ac:chgData name="JUAN GOMEZ" userId="9cd4d2e2-3a9c-4842-ae7b-3e3a3897965b" providerId="ADAL" clId="{357FB09E-1A97-4E5F-8FB5-EBE69D77986F}" dt="2022-08-28T21:00:19.111" v="2798" actId="1035"/>
          <ac:spMkLst>
            <pc:docMk/>
            <pc:sldMk cId="156770291" sldId="4356"/>
            <ac:spMk id="17" creationId="{22FA8125-92C4-C863-0CAD-0F74E38BD9DE}"/>
          </ac:spMkLst>
        </pc:spChg>
      </pc:sldChg>
      <pc:sldChg chg="addSp delSp modSp add del mod">
        <pc:chgData name="JUAN GOMEZ" userId="9cd4d2e2-3a9c-4842-ae7b-3e3a3897965b" providerId="ADAL" clId="{357FB09E-1A97-4E5F-8FB5-EBE69D77986F}" dt="2022-08-28T21:34:00.422" v="3705" actId="47"/>
        <pc:sldMkLst>
          <pc:docMk/>
          <pc:sldMk cId="271945525" sldId="4357"/>
        </pc:sldMkLst>
        <pc:spChg chg="del">
          <ac:chgData name="JUAN GOMEZ" userId="9cd4d2e2-3a9c-4842-ae7b-3e3a3897965b" providerId="ADAL" clId="{357FB09E-1A97-4E5F-8FB5-EBE69D77986F}" dt="2022-08-28T21:20:05.717" v="3032" actId="478"/>
          <ac:spMkLst>
            <pc:docMk/>
            <pc:sldMk cId="271945525" sldId="4357"/>
            <ac:spMk id="2" creationId="{01DC9B29-C345-48D2-B3EC-7CD19ECB19BD}"/>
          </ac:spMkLst>
        </pc:spChg>
        <pc:spChg chg="add mod">
          <ac:chgData name="JUAN GOMEZ" userId="9cd4d2e2-3a9c-4842-ae7b-3e3a3897965b" providerId="ADAL" clId="{357FB09E-1A97-4E5F-8FB5-EBE69D77986F}" dt="2022-08-28T21:22:29.268" v="3083" actId="1076"/>
          <ac:spMkLst>
            <pc:docMk/>
            <pc:sldMk cId="271945525" sldId="4357"/>
            <ac:spMk id="6" creationId="{1CFB80D5-2225-71DC-836E-6D072519C2D0}"/>
          </ac:spMkLst>
        </pc:spChg>
        <pc:spChg chg="mod">
          <ac:chgData name="JUAN GOMEZ" userId="9cd4d2e2-3a9c-4842-ae7b-3e3a3897965b" providerId="ADAL" clId="{357FB09E-1A97-4E5F-8FB5-EBE69D77986F}" dt="2022-08-28T21:19:52.952" v="3028" actId="1076"/>
          <ac:spMkLst>
            <pc:docMk/>
            <pc:sldMk cId="271945525" sldId="4357"/>
            <ac:spMk id="46" creationId="{8827F2AD-913E-4836-953B-231FE6B2BBE7}"/>
          </ac:spMkLst>
        </pc:spChg>
        <pc:spChg chg="mod">
          <ac:chgData name="JUAN GOMEZ" userId="9cd4d2e2-3a9c-4842-ae7b-3e3a3897965b" providerId="ADAL" clId="{357FB09E-1A97-4E5F-8FB5-EBE69D77986F}" dt="2022-08-28T21:21:13.672" v="3043" actId="14100"/>
          <ac:spMkLst>
            <pc:docMk/>
            <pc:sldMk cId="271945525" sldId="4357"/>
            <ac:spMk id="47" creationId="{F7788694-FF33-496B-B603-A99DD6F91F34}"/>
          </ac:spMkLst>
        </pc:spChg>
        <pc:spChg chg="mod">
          <ac:chgData name="JUAN GOMEZ" userId="9cd4d2e2-3a9c-4842-ae7b-3e3a3897965b" providerId="ADAL" clId="{357FB09E-1A97-4E5F-8FB5-EBE69D77986F}" dt="2022-08-28T21:21:01.194" v="3041" actId="14100"/>
          <ac:spMkLst>
            <pc:docMk/>
            <pc:sldMk cId="271945525" sldId="4357"/>
            <ac:spMk id="48" creationId="{ECCC7A6A-AFAD-4486-B9E9-EFA7F166322F}"/>
          </ac:spMkLst>
        </pc:spChg>
        <pc:spChg chg="mod">
          <ac:chgData name="JUAN GOMEZ" userId="9cd4d2e2-3a9c-4842-ae7b-3e3a3897965b" providerId="ADAL" clId="{357FB09E-1A97-4E5F-8FB5-EBE69D77986F}" dt="2022-08-28T21:20:44.632" v="3039" actId="14100"/>
          <ac:spMkLst>
            <pc:docMk/>
            <pc:sldMk cId="271945525" sldId="4357"/>
            <ac:spMk id="56" creationId="{2AF7026D-2DE7-4B63-ABFA-A5015EE492B8}"/>
          </ac:spMkLst>
        </pc:spChg>
        <pc:spChg chg="mod">
          <ac:chgData name="JUAN GOMEZ" userId="9cd4d2e2-3a9c-4842-ae7b-3e3a3897965b" providerId="ADAL" clId="{357FB09E-1A97-4E5F-8FB5-EBE69D77986F}" dt="2022-08-28T21:21:57.870" v="3064" actId="12788"/>
          <ac:spMkLst>
            <pc:docMk/>
            <pc:sldMk cId="271945525" sldId="4357"/>
            <ac:spMk id="57" creationId="{6F73245F-0AD8-4D8A-B65B-4867F3926E7D}"/>
          </ac:spMkLst>
        </pc:spChg>
        <pc:spChg chg="mod">
          <ac:chgData name="JUAN GOMEZ" userId="9cd4d2e2-3a9c-4842-ae7b-3e3a3897965b" providerId="ADAL" clId="{357FB09E-1A97-4E5F-8FB5-EBE69D77986F}" dt="2022-08-28T21:21:57.870" v="3064" actId="12788"/>
          <ac:spMkLst>
            <pc:docMk/>
            <pc:sldMk cId="271945525" sldId="4357"/>
            <ac:spMk id="58" creationId="{2A1C3010-253B-49FE-822C-CE6A7533CC7F}"/>
          </ac:spMkLst>
        </pc:spChg>
        <pc:spChg chg="mod">
          <ac:chgData name="JUAN GOMEZ" userId="9cd4d2e2-3a9c-4842-ae7b-3e3a3897965b" providerId="ADAL" clId="{357FB09E-1A97-4E5F-8FB5-EBE69D77986F}" dt="2022-08-28T21:21:57.870" v="3064" actId="12788"/>
          <ac:spMkLst>
            <pc:docMk/>
            <pc:sldMk cId="271945525" sldId="4357"/>
            <ac:spMk id="59" creationId="{59A4CFEA-1334-449A-A857-0A4026CB8750}"/>
          </ac:spMkLst>
        </pc:spChg>
        <pc:spChg chg="mod">
          <ac:chgData name="JUAN GOMEZ" userId="9cd4d2e2-3a9c-4842-ae7b-3e3a3897965b" providerId="ADAL" clId="{357FB09E-1A97-4E5F-8FB5-EBE69D77986F}" dt="2022-08-28T21:21:57.870" v="3064" actId="12788"/>
          <ac:spMkLst>
            <pc:docMk/>
            <pc:sldMk cId="271945525" sldId="4357"/>
            <ac:spMk id="60" creationId="{57FE936A-2842-40CD-9540-2E7172E5A6A9}"/>
          </ac:spMkLst>
        </pc:spChg>
        <pc:spChg chg="del">
          <ac:chgData name="JUAN GOMEZ" userId="9cd4d2e2-3a9c-4842-ae7b-3e3a3897965b" providerId="ADAL" clId="{357FB09E-1A97-4E5F-8FB5-EBE69D77986F}" dt="2022-08-28T21:19:58.934" v="3030" actId="478"/>
          <ac:spMkLst>
            <pc:docMk/>
            <pc:sldMk cId="271945525" sldId="4357"/>
            <ac:spMk id="61" creationId="{47FDA53D-7B8A-4CF9-9880-011FBDDA9E05}"/>
          </ac:spMkLst>
        </pc:spChg>
        <pc:spChg chg="del">
          <ac:chgData name="JUAN GOMEZ" userId="9cd4d2e2-3a9c-4842-ae7b-3e3a3897965b" providerId="ADAL" clId="{357FB09E-1A97-4E5F-8FB5-EBE69D77986F}" dt="2022-08-28T21:20:12.497" v="3035" actId="478"/>
          <ac:spMkLst>
            <pc:docMk/>
            <pc:sldMk cId="271945525" sldId="4357"/>
            <ac:spMk id="62" creationId="{562CCDBE-29EA-4F17-980C-B5A57FBDF71A}"/>
          </ac:spMkLst>
        </pc:spChg>
        <pc:spChg chg="del">
          <ac:chgData name="JUAN GOMEZ" userId="9cd4d2e2-3a9c-4842-ae7b-3e3a3897965b" providerId="ADAL" clId="{357FB09E-1A97-4E5F-8FB5-EBE69D77986F}" dt="2022-08-28T21:20:08.974" v="3033" actId="478"/>
          <ac:spMkLst>
            <pc:docMk/>
            <pc:sldMk cId="271945525" sldId="4357"/>
            <ac:spMk id="63" creationId="{862E42D8-F260-45C5-8CAB-A3EF32E5B5CC}"/>
          </ac:spMkLst>
        </pc:spChg>
        <pc:spChg chg="del">
          <ac:chgData name="JUAN GOMEZ" userId="9cd4d2e2-3a9c-4842-ae7b-3e3a3897965b" providerId="ADAL" clId="{357FB09E-1A97-4E5F-8FB5-EBE69D77986F}" dt="2022-08-28T21:19:55.833" v="3029" actId="478"/>
          <ac:spMkLst>
            <pc:docMk/>
            <pc:sldMk cId="271945525" sldId="4357"/>
            <ac:spMk id="64" creationId="{E03C8F39-0FE7-4BC2-BEBA-F1B54F6C46AD}"/>
          </ac:spMkLst>
        </pc:spChg>
        <pc:spChg chg="del">
          <ac:chgData name="JUAN GOMEZ" userId="9cd4d2e2-3a9c-4842-ae7b-3e3a3897965b" providerId="ADAL" clId="{357FB09E-1A97-4E5F-8FB5-EBE69D77986F}" dt="2022-08-28T21:20:00.623" v="3031" actId="478"/>
          <ac:spMkLst>
            <pc:docMk/>
            <pc:sldMk cId="271945525" sldId="4357"/>
            <ac:spMk id="72" creationId="{9C1CBC58-BCE6-4F16-BE57-F4EB6EA5467C}"/>
          </ac:spMkLst>
        </pc:spChg>
        <pc:spChg chg="del">
          <ac:chgData name="JUAN GOMEZ" userId="9cd4d2e2-3a9c-4842-ae7b-3e3a3897965b" providerId="ADAL" clId="{357FB09E-1A97-4E5F-8FB5-EBE69D77986F}" dt="2022-08-28T21:20:10.479" v="3034" actId="478"/>
          <ac:spMkLst>
            <pc:docMk/>
            <pc:sldMk cId="271945525" sldId="4357"/>
            <ac:spMk id="73" creationId="{C5A1DBFD-6C11-473F-AE2C-3E48AAA4389A}"/>
          </ac:spMkLst>
        </pc:spChg>
        <pc:picChg chg="del">
          <ac:chgData name="JUAN GOMEZ" userId="9cd4d2e2-3a9c-4842-ae7b-3e3a3897965b" providerId="ADAL" clId="{357FB09E-1A97-4E5F-8FB5-EBE69D77986F}" dt="2022-08-28T21:19:45.518" v="3025" actId="478"/>
          <ac:picMkLst>
            <pc:docMk/>
            <pc:sldMk cId="271945525" sldId="4357"/>
            <ac:picMk id="69" creationId="{949D1474-A97D-4130-A329-27256C821965}"/>
          </ac:picMkLst>
        </pc:picChg>
        <pc:picChg chg="del">
          <ac:chgData name="JUAN GOMEZ" userId="9cd4d2e2-3a9c-4842-ae7b-3e3a3897965b" providerId="ADAL" clId="{357FB09E-1A97-4E5F-8FB5-EBE69D77986F}" dt="2022-08-28T21:19:44.797" v="3024" actId="478"/>
          <ac:picMkLst>
            <pc:docMk/>
            <pc:sldMk cId="271945525" sldId="4357"/>
            <ac:picMk id="70" creationId="{70DA85A0-73DF-4BAE-8757-AC59419C55D4}"/>
          </ac:picMkLst>
        </pc:picChg>
        <pc:picChg chg="del">
          <ac:chgData name="JUAN GOMEZ" userId="9cd4d2e2-3a9c-4842-ae7b-3e3a3897965b" providerId="ADAL" clId="{357FB09E-1A97-4E5F-8FB5-EBE69D77986F}" dt="2022-08-28T21:19:46.565" v="3026" actId="478"/>
          <ac:picMkLst>
            <pc:docMk/>
            <pc:sldMk cId="271945525" sldId="4357"/>
            <ac:picMk id="71" creationId="{5F22468D-49A4-4FF6-ABF3-EB63F71FD941}"/>
          </ac:picMkLst>
        </pc:picChg>
        <pc:picChg chg="del">
          <ac:chgData name="JUAN GOMEZ" userId="9cd4d2e2-3a9c-4842-ae7b-3e3a3897965b" providerId="ADAL" clId="{357FB09E-1A97-4E5F-8FB5-EBE69D77986F}" dt="2022-08-28T21:19:40.689" v="3021" actId="478"/>
          <ac:picMkLst>
            <pc:docMk/>
            <pc:sldMk cId="271945525" sldId="4357"/>
            <ac:picMk id="75" creationId="{BFE6EE01-45CE-4DA2-A1BB-E74F30B255EB}"/>
          </ac:picMkLst>
        </pc:picChg>
        <pc:picChg chg="del">
          <ac:chgData name="JUAN GOMEZ" userId="9cd4d2e2-3a9c-4842-ae7b-3e3a3897965b" providerId="ADAL" clId="{357FB09E-1A97-4E5F-8FB5-EBE69D77986F}" dt="2022-08-28T21:19:42.257" v="3022" actId="478"/>
          <ac:picMkLst>
            <pc:docMk/>
            <pc:sldMk cId="271945525" sldId="4357"/>
            <ac:picMk id="76" creationId="{BC58B517-FA7D-4CE9-962F-3637965DA05C}"/>
          </ac:picMkLst>
        </pc:picChg>
        <pc:picChg chg="del">
          <ac:chgData name="JUAN GOMEZ" userId="9cd4d2e2-3a9c-4842-ae7b-3e3a3897965b" providerId="ADAL" clId="{357FB09E-1A97-4E5F-8FB5-EBE69D77986F}" dt="2022-08-28T21:19:43.690" v="3023" actId="478"/>
          <ac:picMkLst>
            <pc:docMk/>
            <pc:sldMk cId="271945525" sldId="4357"/>
            <ac:picMk id="77" creationId="{2FBF9FE6-E343-42FE-BCA3-DAE147B2D4E6}"/>
          </ac:picMkLst>
        </pc:picChg>
      </pc:sldChg>
      <pc:sldChg chg="addSp delSp modSp add mod modTransition">
        <pc:chgData name="JUAN GOMEZ" userId="9cd4d2e2-3a9c-4842-ae7b-3e3a3897965b" providerId="ADAL" clId="{357FB09E-1A97-4E5F-8FB5-EBE69D77986F}" dt="2022-08-31T00:54:21.217" v="7843"/>
        <pc:sldMkLst>
          <pc:docMk/>
          <pc:sldMk cId="131853996" sldId="4358"/>
        </pc:sldMkLst>
        <pc:spChg chg="del">
          <ac:chgData name="JUAN GOMEZ" userId="9cd4d2e2-3a9c-4842-ae7b-3e3a3897965b" providerId="ADAL" clId="{357FB09E-1A97-4E5F-8FB5-EBE69D77986F}" dt="2022-08-29T14:51:43.787" v="6521" actId="478"/>
          <ac:spMkLst>
            <pc:docMk/>
            <pc:sldMk cId="131853996" sldId="4358"/>
            <ac:spMk id="3" creationId="{7DC98538-B503-9693-38BD-52DF0C52A9FF}"/>
          </ac:spMkLst>
        </pc:spChg>
        <pc:spChg chg="add mod">
          <ac:chgData name="JUAN GOMEZ" userId="9cd4d2e2-3a9c-4842-ae7b-3e3a3897965b" providerId="ADAL" clId="{357FB09E-1A97-4E5F-8FB5-EBE69D77986F}" dt="2022-08-29T14:51:27.515" v="6520"/>
          <ac:spMkLst>
            <pc:docMk/>
            <pc:sldMk cId="131853996" sldId="4358"/>
            <ac:spMk id="4" creationId="{0AC874BF-8964-22D3-CE0C-4583B293841C}"/>
          </ac:spMkLst>
        </pc:spChg>
        <pc:spChg chg="del">
          <ac:chgData name="JUAN GOMEZ" userId="9cd4d2e2-3a9c-4842-ae7b-3e3a3897965b" providerId="ADAL" clId="{357FB09E-1A97-4E5F-8FB5-EBE69D77986F}" dt="2022-08-28T21:28:21.616" v="3341" actId="478"/>
          <ac:spMkLst>
            <pc:docMk/>
            <pc:sldMk cId="131853996" sldId="4358"/>
            <ac:spMk id="4" creationId="{E1813447-19BF-2726-2333-16E8238FCB55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5" creationId="{2D93EE63-48ED-24EF-3A1D-8ACDE038CDD2}"/>
          </ac:spMkLst>
        </pc:spChg>
        <pc:spChg chg="add 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6" creationId="{F60FEC7F-8848-F79B-E81E-B3ABBBD116D4}"/>
          </ac:spMkLst>
        </pc:spChg>
        <pc:spChg chg="add 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7" creationId="{CAB48FE4-6A53-EC94-077A-308E1380E409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8" creationId="{5C54923B-7AC1-462C-B901-739BFC866E8E}"/>
          </ac:spMkLst>
        </pc:spChg>
        <pc:spChg chg="del">
          <ac:chgData name="JUAN GOMEZ" userId="9cd4d2e2-3a9c-4842-ae7b-3e3a3897965b" providerId="ADAL" clId="{357FB09E-1A97-4E5F-8FB5-EBE69D77986F}" dt="2022-08-29T14:51:20.216" v="6519" actId="478"/>
          <ac:spMkLst>
            <pc:docMk/>
            <pc:sldMk cId="131853996" sldId="4358"/>
            <ac:spMk id="19" creationId="{5D5664EC-5926-4720-9AD3-C3DFA2C63443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44" creationId="{020A2A57-34C6-4E8A-A1A0-ECBC0D000348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45" creationId="{3C4A3934-0187-4D27-A6BF-8470EAD70EDA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46" creationId="{861E269D-6A8C-495B-A746-463E61EFFEC5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51" creationId="{5420BFB7-B78D-41BC-858F-8E9C1A793825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52" creationId="{E6DAAA34-CFED-4BBA-AADE-8BB24082266C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53" creationId="{5360CED0-1359-41EF-B499-22BCFD82FDDA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54" creationId="{77FA1396-C3E0-4F25-A0F9-294446B3EAAC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55" creationId="{0783397D-5CC4-49F0-8A70-D3877EC239F1}"/>
          </ac:spMkLst>
        </pc:spChg>
        <pc:spChg chg="del">
          <ac:chgData name="JUAN GOMEZ" userId="9cd4d2e2-3a9c-4842-ae7b-3e3a3897965b" providerId="ADAL" clId="{357FB09E-1A97-4E5F-8FB5-EBE69D77986F}" dt="2022-08-28T21:24:03.985" v="3121" actId="478"/>
          <ac:spMkLst>
            <pc:docMk/>
            <pc:sldMk cId="131853996" sldId="4358"/>
            <ac:spMk id="56" creationId="{40F83968-4057-4FE1-912B-4186370D4B10}"/>
          </ac:spMkLst>
        </pc:spChg>
        <pc:spChg chg="mod">
          <ac:chgData name="JUAN GOMEZ" userId="9cd4d2e2-3a9c-4842-ae7b-3e3a3897965b" providerId="ADAL" clId="{357FB09E-1A97-4E5F-8FB5-EBE69D77986F}" dt="2022-08-29T14:51:54.017" v="6538" actId="1035"/>
          <ac:spMkLst>
            <pc:docMk/>
            <pc:sldMk cId="131853996" sldId="4358"/>
            <ac:spMk id="57" creationId="{BABC3765-76E0-4A1B-B8DC-E02CF9224111}"/>
          </ac:spMkLst>
        </pc:spChg>
        <pc:graphicFrameChg chg="mod modGraphic">
          <ac:chgData name="JUAN GOMEZ" userId="9cd4d2e2-3a9c-4842-ae7b-3e3a3897965b" providerId="ADAL" clId="{357FB09E-1A97-4E5F-8FB5-EBE69D77986F}" dt="2022-08-29T14:51:54.017" v="6538" actId="1035"/>
          <ac:graphicFrameMkLst>
            <pc:docMk/>
            <pc:sldMk cId="131853996" sldId="4358"/>
            <ac:graphicFrameMk id="9" creationId="{E2C72ABD-AE9A-4844-A96A-77103362B165}"/>
          </ac:graphicFrameMkLst>
        </pc:graphicFrameChg>
        <pc:picChg chg="del">
          <ac:chgData name="JUAN GOMEZ" userId="9cd4d2e2-3a9c-4842-ae7b-3e3a3897965b" providerId="ADAL" clId="{357FB09E-1A97-4E5F-8FB5-EBE69D77986F}" dt="2022-08-29T14:51:20.216" v="6519" actId="478"/>
          <ac:picMkLst>
            <pc:docMk/>
            <pc:sldMk cId="131853996" sldId="4358"/>
            <ac:picMk id="20" creationId="{D55AED00-C33A-4E22-8B59-1335192E784B}"/>
          </ac:picMkLst>
        </pc:picChg>
      </pc:sldChg>
      <pc:sldChg chg="addSp delSp modSp add mod ord modTransition">
        <pc:chgData name="JUAN GOMEZ" userId="9cd4d2e2-3a9c-4842-ae7b-3e3a3897965b" providerId="ADAL" clId="{357FB09E-1A97-4E5F-8FB5-EBE69D77986F}" dt="2022-08-31T16:38:35.134" v="7872"/>
        <pc:sldMkLst>
          <pc:docMk/>
          <pc:sldMk cId="3044136864" sldId="4359"/>
        </pc:sldMkLst>
        <pc:spChg chg="add del mod ord">
          <ac:chgData name="JUAN GOMEZ" userId="9cd4d2e2-3a9c-4842-ae7b-3e3a3897965b" providerId="ADAL" clId="{357FB09E-1A97-4E5F-8FB5-EBE69D77986F}" dt="2022-08-29T14:27:05.522" v="6117" actId="478"/>
          <ac:spMkLst>
            <pc:docMk/>
            <pc:sldMk cId="3044136864" sldId="4359"/>
            <ac:spMk id="2" creationId="{F68A9B8B-F693-96E7-3376-17BE6A5C055D}"/>
          </ac:spMkLst>
        </pc:spChg>
        <pc:spChg chg="mod">
          <ac:chgData name="JUAN GOMEZ" userId="9cd4d2e2-3a9c-4842-ae7b-3e3a3897965b" providerId="ADAL" clId="{357FB09E-1A97-4E5F-8FB5-EBE69D77986F}" dt="2022-08-29T02:56:20.224" v="4940" actId="20577"/>
          <ac:spMkLst>
            <pc:docMk/>
            <pc:sldMk cId="3044136864" sldId="4359"/>
            <ac:spMk id="3" creationId="{0882785E-7A64-12A1-EF21-7B88CB934B95}"/>
          </ac:spMkLst>
        </pc:spChg>
        <pc:spChg chg="add del mod ord">
          <ac:chgData name="JUAN GOMEZ" userId="9cd4d2e2-3a9c-4842-ae7b-3e3a3897965b" providerId="ADAL" clId="{357FB09E-1A97-4E5F-8FB5-EBE69D77986F}" dt="2022-08-29T14:27:05.522" v="6117" actId="478"/>
          <ac:spMkLst>
            <pc:docMk/>
            <pc:sldMk cId="3044136864" sldId="4359"/>
            <ac:spMk id="4" creationId="{2E087009-5292-6C02-1F81-50D4C6B9583A}"/>
          </ac:spMkLst>
        </pc:spChg>
        <pc:spChg chg="del mod">
          <ac:chgData name="JUAN GOMEZ" userId="9cd4d2e2-3a9c-4842-ae7b-3e3a3897965b" providerId="ADAL" clId="{357FB09E-1A97-4E5F-8FB5-EBE69D77986F}" dt="2022-08-29T02:26:41.930" v="4410" actId="478"/>
          <ac:spMkLst>
            <pc:docMk/>
            <pc:sldMk cId="3044136864" sldId="4359"/>
            <ac:spMk id="5" creationId="{6AADE8E7-6A4E-3F8B-B306-DF6FB895EC3C}"/>
          </ac:spMkLst>
        </pc:spChg>
        <pc:spChg chg="del mod">
          <ac:chgData name="JUAN GOMEZ" userId="9cd4d2e2-3a9c-4842-ae7b-3e3a3897965b" providerId="ADAL" clId="{357FB09E-1A97-4E5F-8FB5-EBE69D77986F}" dt="2022-08-29T02:26:40.380" v="4409" actId="478"/>
          <ac:spMkLst>
            <pc:docMk/>
            <pc:sldMk cId="3044136864" sldId="4359"/>
            <ac:spMk id="6" creationId="{2FCA5794-9DA6-2EA8-8C33-B58665179811}"/>
          </ac:spMkLst>
        </pc:spChg>
        <pc:spChg chg="del mod">
          <ac:chgData name="JUAN GOMEZ" userId="9cd4d2e2-3a9c-4842-ae7b-3e3a3897965b" providerId="ADAL" clId="{357FB09E-1A97-4E5F-8FB5-EBE69D77986F}" dt="2022-08-29T02:26:43.827" v="4411" actId="478"/>
          <ac:spMkLst>
            <pc:docMk/>
            <pc:sldMk cId="3044136864" sldId="4359"/>
            <ac:spMk id="7" creationId="{78C80B55-D4A0-F493-1508-98A66A54AAC5}"/>
          </ac:spMkLst>
        </pc:spChg>
        <pc:spChg chg="add del mod ord">
          <ac:chgData name="JUAN GOMEZ" userId="9cd4d2e2-3a9c-4842-ae7b-3e3a3897965b" providerId="ADAL" clId="{357FB09E-1A97-4E5F-8FB5-EBE69D77986F}" dt="2022-08-29T14:27:05.522" v="6117" actId="478"/>
          <ac:spMkLst>
            <pc:docMk/>
            <pc:sldMk cId="3044136864" sldId="4359"/>
            <ac:spMk id="9" creationId="{F4CBA73E-EC3F-F925-D336-70AF50CBE8A0}"/>
          </ac:spMkLst>
        </pc:spChg>
        <pc:spChg chg="add del mod ord">
          <ac:chgData name="JUAN GOMEZ" userId="9cd4d2e2-3a9c-4842-ae7b-3e3a3897965b" providerId="ADAL" clId="{357FB09E-1A97-4E5F-8FB5-EBE69D77986F}" dt="2022-08-29T14:27:05.522" v="6117" actId="478"/>
          <ac:spMkLst>
            <pc:docMk/>
            <pc:sldMk cId="3044136864" sldId="4359"/>
            <ac:spMk id="10" creationId="{1CBD8EF9-0CF5-FB5F-0F92-DB31F3C5AA4B}"/>
          </ac:spMkLst>
        </pc:spChg>
        <pc:spChg chg="add mod">
          <ac:chgData name="JUAN GOMEZ" userId="9cd4d2e2-3a9c-4842-ae7b-3e3a3897965b" providerId="ADAL" clId="{357FB09E-1A97-4E5F-8FB5-EBE69D77986F}" dt="2022-08-29T14:27:12.825" v="6119" actId="1076"/>
          <ac:spMkLst>
            <pc:docMk/>
            <pc:sldMk cId="3044136864" sldId="4359"/>
            <ac:spMk id="15" creationId="{7C747A7E-B154-761E-DA4C-2635A0ADB094}"/>
          </ac:spMkLst>
        </pc:spChg>
        <pc:spChg chg="add mod">
          <ac:chgData name="JUAN GOMEZ" userId="9cd4d2e2-3a9c-4842-ae7b-3e3a3897965b" providerId="ADAL" clId="{357FB09E-1A97-4E5F-8FB5-EBE69D77986F}" dt="2022-08-29T14:27:12.825" v="6119" actId="1076"/>
          <ac:spMkLst>
            <pc:docMk/>
            <pc:sldMk cId="3044136864" sldId="4359"/>
            <ac:spMk id="16" creationId="{C64E44B7-D6C0-9C42-29FB-A3FAA68E32C8}"/>
          </ac:spMkLst>
        </pc:spChg>
        <pc:spChg chg="add mod">
          <ac:chgData name="JUAN GOMEZ" userId="9cd4d2e2-3a9c-4842-ae7b-3e3a3897965b" providerId="ADAL" clId="{357FB09E-1A97-4E5F-8FB5-EBE69D77986F}" dt="2022-08-29T14:27:12.825" v="6119" actId="1076"/>
          <ac:spMkLst>
            <pc:docMk/>
            <pc:sldMk cId="3044136864" sldId="4359"/>
            <ac:spMk id="18" creationId="{3B908005-3B8D-C6B9-93AB-494F7207C5DF}"/>
          </ac:spMkLst>
        </pc:spChg>
        <pc:spChg chg="add mod">
          <ac:chgData name="JUAN GOMEZ" userId="9cd4d2e2-3a9c-4842-ae7b-3e3a3897965b" providerId="ADAL" clId="{357FB09E-1A97-4E5F-8FB5-EBE69D77986F}" dt="2022-08-29T14:27:12.825" v="6119" actId="1076"/>
          <ac:spMkLst>
            <pc:docMk/>
            <pc:sldMk cId="3044136864" sldId="4359"/>
            <ac:spMk id="19" creationId="{5EE97AAE-B1C6-9E04-AA73-D8BE2D25890B}"/>
          </ac:spMkLst>
        </pc:spChg>
        <pc:spChg chg="add mod">
          <ac:chgData name="JUAN GOMEZ" userId="9cd4d2e2-3a9c-4842-ae7b-3e3a3897965b" providerId="ADAL" clId="{357FB09E-1A97-4E5F-8FB5-EBE69D77986F}" dt="2022-08-29T14:28:04.996" v="6129" actId="1076"/>
          <ac:spMkLst>
            <pc:docMk/>
            <pc:sldMk cId="3044136864" sldId="4359"/>
            <ac:spMk id="30" creationId="{9BDF59D1-391D-9193-076E-17A4950F2FE5}"/>
          </ac:spMkLst>
        </pc:spChg>
        <pc:spChg chg="add mod">
          <ac:chgData name="JUAN GOMEZ" userId="9cd4d2e2-3a9c-4842-ae7b-3e3a3897965b" providerId="ADAL" clId="{357FB09E-1A97-4E5F-8FB5-EBE69D77986F}" dt="2022-08-29T14:53:51.674" v="6555" actId="14100"/>
          <ac:spMkLst>
            <pc:docMk/>
            <pc:sldMk cId="3044136864" sldId="4359"/>
            <ac:spMk id="31" creationId="{4BD03CC0-CD5D-42F0-75BB-5D7B6D16821B}"/>
          </ac:spMkLst>
        </pc:spChg>
        <pc:spChg chg="add mod">
          <ac:chgData name="JUAN GOMEZ" userId="9cd4d2e2-3a9c-4842-ae7b-3e3a3897965b" providerId="ADAL" clId="{357FB09E-1A97-4E5F-8FB5-EBE69D77986F}" dt="2022-08-29T14:27:24.549" v="6121" actId="1076"/>
          <ac:spMkLst>
            <pc:docMk/>
            <pc:sldMk cId="3044136864" sldId="4359"/>
            <ac:spMk id="32" creationId="{26117721-CB97-D2FF-3839-EA0559EA11CF}"/>
          </ac:spMkLst>
        </pc:spChg>
        <pc:spChg chg="add mod">
          <ac:chgData name="JUAN GOMEZ" userId="9cd4d2e2-3a9c-4842-ae7b-3e3a3897965b" providerId="ADAL" clId="{357FB09E-1A97-4E5F-8FB5-EBE69D77986F}" dt="2022-08-29T14:27:35.119" v="6123" actId="1076"/>
          <ac:spMkLst>
            <pc:docMk/>
            <pc:sldMk cId="3044136864" sldId="4359"/>
            <ac:spMk id="33" creationId="{5BF2B250-261F-1993-E7CF-E2DCE594F1F8}"/>
          </ac:spMkLst>
        </pc:spChg>
        <pc:cxnChg chg="add mod">
          <ac:chgData name="JUAN GOMEZ" userId="9cd4d2e2-3a9c-4842-ae7b-3e3a3897965b" providerId="ADAL" clId="{357FB09E-1A97-4E5F-8FB5-EBE69D77986F}" dt="2022-08-29T14:27:12.825" v="6119" actId="1076"/>
          <ac:cxnSpMkLst>
            <pc:docMk/>
            <pc:sldMk cId="3044136864" sldId="4359"/>
            <ac:cxnSpMk id="5" creationId="{BAAF7052-73A2-EEFD-A151-C49E70D61686}"/>
          </ac:cxnSpMkLst>
        </pc:cxnChg>
        <pc:cxnChg chg="add mod">
          <ac:chgData name="JUAN GOMEZ" userId="9cd4d2e2-3a9c-4842-ae7b-3e3a3897965b" providerId="ADAL" clId="{357FB09E-1A97-4E5F-8FB5-EBE69D77986F}" dt="2022-08-29T14:27:12.825" v="6119" actId="1076"/>
          <ac:cxnSpMkLst>
            <pc:docMk/>
            <pc:sldMk cId="3044136864" sldId="4359"/>
            <ac:cxnSpMk id="6" creationId="{EEEEEA77-E576-44E1-64A8-D3821A741D78}"/>
          </ac:cxnSpMkLst>
        </pc:cxnChg>
        <pc:cxnChg chg="add mod">
          <ac:chgData name="JUAN GOMEZ" userId="9cd4d2e2-3a9c-4842-ae7b-3e3a3897965b" providerId="ADAL" clId="{357FB09E-1A97-4E5F-8FB5-EBE69D77986F}" dt="2022-08-29T14:27:12.825" v="6119" actId="1076"/>
          <ac:cxnSpMkLst>
            <pc:docMk/>
            <pc:sldMk cId="3044136864" sldId="4359"/>
            <ac:cxnSpMk id="7" creationId="{36B810D6-19C8-9237-EA80-16BA9624E22B}"/>
          </ac:cxnSpMkLst>
        </pc:cxnChg>
        <pc:cxnChg chg="add mod">
          <ac:chgData name="JUAN GOMEZ" userId="9cd4d2e2-3a9c-4842-ae7b-3e3a3897965b" providerId="ADAL" clId="{357FB09E-1A97-4E5F-8FB5-EBE69D77986F}" dt="2022-08-29T14:27:12.825" v="6119" actId="1076"/>
          <ac:cxnSpMkLst>
            <pc:docMk/>
            <pc:sldMk cId="3044136864" sldId="4359"/>
            <ac:cxnSpMk id="11" creationId="{6ECAD2EE-4DAE-92AC-839A-ED4CC5509A47}"/>
          </ac:cxnSpMkLst>
        </pc:cxnChg>
        <pc:cxnChg chg="add del mod">
          <ac:chgData name="JUAN GOMEZ" userId="9cd4d2e2-3a9c-4842-ae7b-3e3a3897965b" providerId="ADAL" clId="{357FB09E-1A97-4E5F-8FB5-EBE69D77986F}" dt="2022-08-29T14:27:05.522" v="6117" actId="478"/>
          <ac:cxnSpMkLst>
            <pc:docMk/>
            <pc:sldMk cId="3044136864" sldId="4359"/>
            <ac:cxnSpMk id="12" creationId="{70CEF13D-D342-47F6-40A2-E572FE578236}"/>
          </ac:cxnSpMkLst>
        </pc:cxnChg>
        <pc:cxnChg chg="add del mod">
          <ac:chgData name="JUAN GOMEZ" userId="9cd4d2e2-3a9c-4842-ae7b-3e3a3897965b" providerId="ADAL" clId="{357FB09E-1A97-4E5F-8FB5-EBE69D77986F}" dt="2022-08-29T14:27:05.522" v="6117" actId="478"/>
          <ac:cxnSpMkLst>
            <pc:docMk/>
            <pc:sldMk cId="3044136864" sldId="4359"/>
            <ac:cxnSpMk id="13" creationId="{51E4E2E4-6603-7C8D-EA83-89FDDFA47802}"/>
          </ac:cxnSpMkLst>
        </pc:cxnChg>
        <pc:cxnChg chg="add mod">
          <ac:chgData name="JUAN GOMEZ" userId="9cd4d2e2-3a9c-4842-ae7b-3e3a3897965b" providerId="ADAL" clId="{357FB09E-1A97-4E5F-8FB5-EBE69D77986F}" dt="2022-08-29T14:27:12.825" v="6119" actId="1076"/>
          <ac:cxnSpMkLst>
            <pc:docMk/>
            <pc:sldMk cId="3044136864" sldId="4359"/>
            <ac:cxnSpMk id="14" creationId="{4A44C47B-9F78-9295-748F-499DC33EF4CE}"/>
          </ac:cxnSpMkLst>
        </pc:cxnChg>
        <pc:cxnChg chg="add del mod">
          <ac:chgData name="JUAN GOMEZ" userId="9cd4d2e2-3a9c-4842-ae7b-3e3a3897965b" providerId="ADAL" clId="{357FB09E-1A97-4E5F-8FB5-EBE69D77986F}" dt="2022-08-29T14:27:05.522" v="6117" actId="478"/>
          <ac:cxnSpMkLst>
            <pc:docMk/>
            <pc:sldMk cId="3044136864" sldId="4359"/>
            <ac:cxnSpMk id="17" creationId="{0B96EB78-1C41-5814-E3B1-440C824C3BE1}"/>
          </ac:cxnSpMkLst>
        </pc:cxnChg>
        <pc:cxnChg chg="add del mod">
          <ac:chgData name="JUAN GOMEZ" userId="9cd4d2e2-3a9c-4842-ae7b-3e3a3897965b" providerId="ADAL" clId="{357FB09E-1A97-4E5F-8FB5-EBE69D77986F}" dt="2022-08-29T14:27:05.522" v="6117" actId="478"/>
          <ac:cxnSpMkLst>
            <pc:docMk/>
            <pc:sldMk cId="3044136864" sldId="4359"/>
            <ac:cxnSpMk id="20" creationId="{3C4CCDCF-AC55-F677-BE6B-C3B46566392D}"/>
          </ac:cxnSpMkLst>
        </pc:cxnChg>
        <pc:cxnChg chg="add mod ord">
          <ac:chgData name="JUAN GOMEZ" userId="9cd4d2e2-3a9c-4842-ae7b-3e3a3897965b" providerId="ADAL" clId="{357FB09E-1A97-4E5F-8FB5-EBE69D77986F}" dt="2022-08-29T14:27:53.557" v="6128" actId="14100"/>
          <ac:cxnSpMkLst>
            <pc:docMk/>
            <pc:sldMk cId="3044136864" sldId="4359"/>
            <ac:cxnSpMk id="21" creationId="{45EFB4F8-88E8-C505-174F-C2866B7F4566}"/>
          </ac:cxnSpMkLst>
        </pc:cxnChg>
        <pc:cxnChg chg="add del mod">
          <ac:chgData name="JUAN GOMEZ" userId="9cd4d2e2-3a9c-4842-ae7b-3e3a3897965b" providerId="ADAL" clId="{357FB09E-1A97-4E5F-8FB5-EBE69D77986F}" dt="2022-08-29T14:27:05.522" v="6117" actId="478"/>
          <ac:cxnSpMkLst>
            <pc:docMk/>
            <pc:sldMk cId="3044136864" sldId="4359"/>
            <ac:cxnSpMk id="23" creationId="{040012F2-AE4A-39B2-FBAE-5C28AD357985}"/>
          </ac:cxnSpMkLst>
        </pc:cxnChg>
        <pc:cxnChg chg="add del mod">
          <ac:chgData name="JUAN GOMEZ" userId="9cd4d2e2-3a9c-4842-ae7b-3e3a3897965b" providerId="ADAL" clId="{357FB09E-1A97-4E5F-8FB5-EBE69D77986F}" dt="2022-08-29T14:27:05.522" v="6117" actId="478"/>
          <ac:cxnSpMkLst>
            <pc:docMk/>
            <pc:sldMk cId="3044136864" sldId="4359"/>
            <ac:cxnSpMk id="26" creationId="{0C53570E-8BF0-247D-4DB8-4EB6936C61EE}"/>
          </ac:cxnSpMkLst>
        </pc:cxnChg>
      </pc:sldChg>
      <pc:sldChg chg="add del">
        <pc:chgData name="JUAN GOMEZ" userId="9cd4d2e2-3a9c-4842-ae7b-3e3a3897965b" providerId="ADAL" clId="{357FB09E-1A97-4E5F-8FB5-EBE69D77986F}" dt="2022-08-29T02:49:19.624" v="4716" actId="47"/>
        <pc:sldMkLst>
          <pc:docMk/>
          <pc:sldMk cId="2600230880" sldId="4360"/>
        </pc:sldMkLst>
      </pc:sldChg>
      <pc:sldChg chg="addSp delSp modSp add del mod">
        <pc:chgData name="JUAN GOMEZ" userId="9cd4d2e2-3a9c-4842-ae7b-3e3a3897965b" providerId="ADAL" clId="{357FB09E-1A97-4E5F-8FB5-EBE69D77986F}" dt="2022-08-29T14:17:10.592" v="6107" actId="47"/>
        <pc:sldMkLst>
          <pc:docMk/>
          <pc:sldMk cId="3629079338" sldId="4360"/>
        </pc:sldMkLst>
        <pc:spChg chg="mod">
          <ac:chgData name="JUAN GOMEZ" userId="9cd4d2e2-3a9c-4842-ae7b-3e3a3897965b" providerId="ADAL" clId="{357FB09E-1A97-4E5F-8FB5-EBE69D77986F}" dt="2022-08-29T14:11:17.269" v="6009" actId="14100"/>
          <ac:spMkLst>
            <pc:docMk/>
            <pc:sldMk cId="3629079338" sldId="4360"/>
            <ac:spMk id="2" creationId="{FDA8E783-4B08-45B9-A196-D0D9A62D6014}"/>
          </ac:spMkLst>
        </pc:spChg>
        <pc:spChg chg="add mod">
          <ac:chgData name="JUAN GOMEZ" userId="9cd4d2e2-3a9c-4842-ae7b-3e3a3897965b" providerId="ADAL" clId="{357FB09E-1A97-4E5F-8FB5-EBE69D77986F}" dt="2022-08-29T14:15:17.227" v="6069" actId="20577"/>
          <ac:spMkLst>
            <pc:docMk/>
            <pc:sldMk cId="3629079338" sldId="4360"/>
            <ac:spMk id="5" creationId="{3446A114-70BF-1503-0328-4248CF167A06}"/>
          </ac:spMkLst>
        </pc:spChg>
        <pc:picChg chg="add del mod ord">
          <ac:chgData name="JUAN GOMEZ" userId="9cd4d2e2-3a9c-4842-ae7b-3e3a3897965b" providerId="ADAL" clId="{357FB09E-1A97-4E5F-8FB5-EBE69D77986F}" dt="2022-08-29T05:05:41.700" v="5808" actId="478"/>
          <ac:picMkLst>
            <pc:docMk/>
            <pc:sldMk cId="3629079338" sldId="4360"/>
            <ac:picMk id="4" creationId="{F2DFAE71-DC44-1B6A-DA0C-A5E9259B20B5}"/>
          </ac:picMkLst>
        </pc:picChg>
        <pc:picChg chg="del">
          <ac:chgData name="JUAN GOMEZ" userId="9cd4d2e2-3a9c-4842-ae7b-3e3a3897965b" providerId="ADAL" clId="{357FB09E-1A97-4E5F-8FB5-EBE69D77986F}" dt="2022-08-29T03:51:25.999" v="5317" actId="478"/>
          <ac:picMkLst>
            <pc:docMk/>
            <pc:sldMk cId="3629079338" sldId="4360"/>
            <ac:picMk id="6" creationId="{0B9296E2-2166-87DE-1880-1DD9297AD2CE}"/>
          </ac:picMkLst>
        </pc:picChg>
        <pc:picChg chg="add del mod ord">
          <ac:chgData name="JUAN GOMEZ" userId="9cd4d2e2-3a9c-4842-ae7b-3e3a3897965b" providerId="ADAL" clId="{357FB09E-1A97-4E5F-8FB5-EBE69D77986F}" dt="2022-08-29T05:07:09.780" v="5815" actId="478"/>
          <ac:picMkLst>
            <pc:docMk/>
            <pc:sldMk cId="3629079338" sldId="4360"/>
            <ac:picMk id="8" creationId="{A91CB2B7-B6FA-01BE-8450-5D2A578C5DE9}"/>
          </ac:picMkLst>
        </pc:picChg>
        <pc:picChg chg="add del mod ord">
          <ac:chgData name="JUAN GOMEZ" userId="9cd4d2e2-3a9c-4842-ae7b-3e3a3897965b" providerId="ADAL" clId="{357FB09E-1A97-4E5F-8FB5-EBE69D77986F}" dt="2022-08-29T05:23:16.861" v="5871" actId="478"/>
          <ac:picMkLst>
            <pc:docMk/>
            <pc:sldMk cId="3629079338" sldId="4360"/>
            <ac:picMk id="10" creationId="{3AD672BB-78E9-E79D-ED31-495403678559}"/>
          </ac:picMkLst>
        </pc:picChg>
        <pc:picChg chg="add mod ord">
          <ac:chgData name="JUAN GOMEZ" userId="9cd4d2e2-3a9c-4842-ae7b-3e3a3897965b" providerId="ADAL" clId="{357FB09E-1A97-4E5F-8FB5-EBE69D77986F}" dt="2022-08-29T05:23:38.056" v="5877" actId="14100"/>
          <ac:picMkLst>
            <pc:docMk/>
            <pc:sldMk cId="3629079338" sldId="4360"/>
            <ac:picMk id="12" creationId="{B5494A08-99DD-D70D-9131-880C02F8569E}"/>
          </ac:picMkLst>
        </pc:picChg>
      </pc:sldChg>
      <pc:sldChg chg="addSp delSp modSp add del mod">
        <pc:chgData name="JUAN GOMEZ" userId="9cd4d2e2-3a9c-4842-ae7b-3e3a3897965b" providerId="ADAL" clId="{357FB09E-1A97-4E5F-8FB5-EBE69D77986F}" dt="2022-08-31T00:24:11.597" v="7519" actId="47"/>
        <pc:sldMkLst>
          <pc:docMk/>
          <pc:sldMk cId="120990889" sldId="4361"/>
        </pc:sldMkLst>
        <pc:spChg chg="del mod">
          <ac:chgData name="JUAN GOMEZ" userId="9cd4d2e2-3a9c-4842-ae7b-3e3a3897965b" providerId="ADAL" clId="{357FB09E-1A97-4E5F-8FB5-EBE69D77986F}" dt="2022-08-31T00:18:55.834" v="7483" actId="478"/>
          <ac:spMkLst>
            <pc:docMk/>
            <pc:sldMk cId="120990889" sldId="4361"/>
            <ac:spMk id="2" creationId="{FDA8E783-4B08-45B9-A196-D0D9A62D6014}"/>
          </ac:spMkLst>
        </pc:spChg>
        <pc:spChg chg="add mod">
          <ac:chgData name="JUAN GOMEZ" userId="9cd4d2e2-3a9c-4842-ae7b-3e3a3897965b" providerId="ADAL" clId="{357FB09E-1A97-4E5F-8FB5-EBE69D77986F}" dt="2022-08-31T00:21:46.318" v="7501" actId="1076"/>
          <ac:spMkLst>
            <pc:docMk/>
            <pc:sldMk cId="120990889" sldId="4361"/>
            <ac:spMk id="3" creationId="{E8161A29-34FD-7C58-1DD4-01E8AC5ADCE1}"/>
          </ac:spMkLst>
        </pc:spChg>
        <pc:spChg chg="add mod">
          <ac:chgData name="JUAN GOMEZ" userId="9cd4d2e2-3a9c-4842-ae7b-3e3a3897965b" providerId="ADAL" clId="{357FB09E-1A97-4E5F-8FB5-EBE69D77986F}" dt="2022-08-31T00:23:07.862" v="7504" actId="121"/>
          <ac:spMkLst>
            <pc:docMk/>
            <pc:sldMk cId="120990889" sldId="4361"/>
            <ac:spMk id="4" creationId="{659F45FD-A63C-1049-12A4-A5E468781AEC}"/>
          </ac:spMkLst>
        </pc:spChg>
        <pc:spChg chg="mod">
          <ac:chgData name="JUAN GOMEZ" userId="9cd4d2e2-3a9c-4842-ae7b-3e3a3897965b" providerId="ADAL" clId="{357FB09E-1A97-4E5F-8FB5-EBE69D77986F}" dt="2022-08-31T00:21:46.318" v="7501" actId="1076"/>
          <ac:spMkLst>
            <pc:docMk/>
            <pc:sldMk cId="120990889" sldId="4361"/>
            <ac:spMk id="5" creationId="{3446A114-70BF-1503-0328-4248CF167A06}"/>
          </ac:spMkLst>
        </pc:spChg>
        <pc:spChg chg="add del mod ord">
          <ac:chgData name="JUAN GOMEZ" userId="9cd4d2e2-3a9c-4842-ae7b-3e3a3897965b" providerId="ADAL" clId="{357FB09E-1A97-4E5F-8FB5-EBE69D77986F}" dt="2022-08-31T00:21:49.178" v="7502" actId="478"/>
          <ac:spMkLst>
            <pc:docMk/>
            <pc:sldMk cId="120990889" sldId="4361"/>
            <ac:spMk id="6" creationId="{912E8708-0DB2-577E-B625-945C592F616E}"/>
          </ac:spMkLst>
        </pc:spChg>
        <pc:picChg chg="add del">
          <ac:chgData name="JUAN GOMEZ" userId="9cd4d2e2-3a9c-4842-ae7b-3e3a3897965b" providerId="ADAL" clId="{357FB09E-1A97-4E5F-8FB5-EBE69D77986F}" dt="2022-08-31T00:21:15.378" v="7497" actId="478"/>
          <ac:picMkLst>
            <pc:docMk/>
            <pc:sldMk cId="120990889" sldId="4361"/>
            <ac:picMk id="8" creationId="{2B951D78-D82A-3067-783E-E769461C6AB6}"/>
          </ac:picMkLst>
        </pc:picChg>
        <pc:picChg chg="ord">
          <ac:chgData name="JUAN GOMEZ" userId="9cd4d2e2-3a9c-4842-ae7b-3e3a3897965b" providerId="ADAL" clId="{357FB09E-1A97-4E5F-8FB5-EBE69D77986F}" dt="2022-08-31T00:19:22.481" v="7486" actId="167"/>
          <ac:picMkLst>
            <pc:docMk/>
            <pc:sldMk cId="120990889" sldId="4361"/>
            <ac:picMk id="12" creationId="{B5494A08-99DD-D70D-9131-880C02F8569E}"/>
          </ac:picMkLst>
        </pc:picChg>
      </pc:sldChg>
      <pc:sldChg chg="addSp delSp modSp add del mod setBg">
        <pc:chgData name="JUAN GOMEZ" userId="9cd4d2e2-3a9c-4842-ae7b-3e3a3897965b" providerId="ADAL" clId="{357FB09E-1A97-4E5F-8FB5-EBE69D77986F}" dt="2022-08-29T05:21:19.447" v="5870" actId="47"/>
        <pc:sldMkLst>
          <pc:docMk/>
          <pc:sldMk cId="3377326816" sldId="4361"/>
        </pc:sldMkLst>
        <pc:spChg chg="mod ord">
          <ac:chgData name="JUAN GOMEZ" userId="9cd4d2e2-3a9c-4842-ae7b-3e3a3897965b" providerId="ADAL" clId="{357FB09E-1A97-4E5F-8FB5-EBE69D77986F}" dt="2022-08-29T04:11:17.809" v="5536" actId="1038"/>
          <ac:spMkLst>
            <pc:docMk/>
            <pc:sldMk cId="3377326816" sldId="4361"/>
            <ac:spMk id="2" creationId="{FDA8E783-4B08-45B9-A196-D0D9A62D6014}"/>
          </ac:spMkLst>
        </pc:spChg>
        <pc:spChg chg="add del">
          <ac:chgData name="JUAN GOMEZ" userId="9cd4d2e2-3a9c-4842-ae7b-3e3a3897965b" providerId="ADAL" clId="{357FB09E-1A97-4E5F-8FB5-EBE69D77986F}" dt="2022-08-29T03:58:19.888" v="5339" actId="26606"/>
          <ac:spMkLst>
            <pc:docMk/>
            <pc:sldMk cId="3377326816" sldId="4361"/>
            <ac:spMk id="12" creationId="{C1DD1A8A-57D5-4A81-AD04-532B043C5611}"/>
          </ac:spMkLst>
        </pc:spChg>
        <pc:spChg chg="add mod">
          <ac:chgData name="JUAN GOMEZ" userId="9cd4d2e2-3a9c-4842-ae7b-3e3a3897965b" providerId="ADAL" clId="{357FB09E-1A97-4E5F-8FB5-EBE69D77986F}" dt="2022-08-29T04:53:50.524" v="5807" actId="1076"/>
          <ac:spMkLst>
            <pc:docMk/>
            <pc:sldMk cId="3377326816" sldId="4361"/>
            <ac:spMk id="13" creationId="{CA960535-E144-9A37-1E23-BC3DC272F64E}"/>
          </ac:spMkLst>
        </pc:spChg>
        <pc:spChg chg="add del">
          <ac:chgData name="JUAN GOMEZ" userId="9cd4d2e2-3a9c-4842-ae7b-3e3a3897965b" providerId="ADAL" clId="{357FB09E-1A97-4E5F-8FB5-EBE69D77986F}" dt="2022-08-29T03:58:19.888" v="5339" actId="26606"/>
          <ac:spMkLst>
            <pc:docMk/>
            <pc:sldMk cId="3377326816" sldId="4361"/>
            <ac:spMk id="14" creationId="{007891EC-4501-44ED-A8C8-B11B6DB767AB}"/>
          </ac:spMkLst>
        </pc:spChg>
        <pc:spChg chg="add del">
          <ac:chgData name="JUAN GOMEZ" userId="9cd4d2e2-3a9c-4842-ae7b-3e3a3897965b" providerId="ADAL" clId="{357FB09E-1A97-4E5F-8FB5-EBE69D77986F}" dt="2022-08-29T04:01:10.761" v="5349" actId="26606"/>
          <ac:spMkLst>
            <pc:docMk/>
            <pc:sldMk cId="3377326816" sldId="4361"/>
            <ac:spMk id="16" creationId="{3A930249-8242-4E2B-AF17-C01826488321}"/>
          </ac:spMkLst>
        </pc:spChg>
        <pc:spChg chg="add del">
          <ac:chgData name="JUAN GOMEZ" userId="9cd4d2e2-3a9c-4842-ae7b-3e3a3897965b" providerId="ADAL" clId="{357FB09E-1A97-4E5F-8FB5-EBE69D77986F}" dt="2022-08-29T04:01:10.761" v="5349" actId="26606"/>
          <ac:spMkLst>
            <pc:docMk/>
            <pc:sldMk cId="3377326816" sldId="4361"/>
            <ac:spMk id="18" creationId="{A5BDD999-C5E1-4B3E-A710-768673819165}"/>
          </ac:spMkLst>
        </pc:spChg>
        <pc:picChg chg="del">
          <ac:chgData name="JUAN GOMEZ" userId="9cd4d2e2-3a9c-4842-ae7b-3e3a3897965b" providerId="ADAL" clId="{357FB09E-1A97-4E5F-8FB5-EBE69D77986F}" dt="2022-08-29T03:52:09.120" v="5324" actId="478"/>
          <ac:picMkLst>
            <pc:docMk/>
            <pc:sldMk cId="3377326816" sldId="4361"/>
            <ac:picMk id="4" creationId="{F2DFAE71-DC44-1B6A-DA0C-A5E9259B20B5}"/>
          </ac:picMkLst>
        </pc:picChg>
        <pc:picChg chg="add del mod ord modCrop">
          <ac:chgData name="JUAN GOMEZ" userId="9cd4d2e2-3a9c-4842-ae7b-3e3a3897965b" providerId="ADAL" clId="{357FB09E-1A97-4E5F-8FB5-EBE69D77986F}" dt="2022-08-29T03:57:49.816" v="5333" actId="478"/>
          <ac:picMkLst>
            <pc:docMk/>
            <pc:sldMk cId="3377326816" sldId="4361"/>
            <ac:picMk id="5" creationId="{BBEC87B2-B70C-77A5-0242-09649765F672}"/>
          </ac:picMkLst>
        </pc:picChg>
        <pc:picChg chg="add del mod ord">
          <ac:chgData name="JUAN GOMEZ" userId="9cd4d2e2-3a9c-4842-ae7b-3e3a3897965b" providerId="ADAL" clId="{357FB09E-1A97-4E5F-8FB5-EBE69D77986F}" dt="2022-08-29T03:58:53.160" v="5342" actId="478"/>
          <ac:picMkLst>
            <pc:docMk/>
            <pc:sldMk cId="3377326816" sldId="4361"/>
            <ac:picMk id="7" creationId="{16E0DCD6-9262-B47A-A721-CCBDEA7CB622}"/>
          </ac:picMkLst>
        </pc:picChg>
        <pc:picChg chg="add del mod">
          <ac:chgData name="JUAN GOMEZ" userId="9cd4d2e2-3a9c-4842-ae7b-3e3a3897965b" providerId="ADAL" clId="{357FB09E-1A97-4E5F-8FB5-EBE69D77986F}" dt="2022-08-29T03:59:54.067" v="5344" actId="478"/>
          <ac:picMkLst>
            <pc:docMk/>
            <pc:sldMk cId="3377326816" sldId="4361"/>
            <ac:picMk id="9" creationId="{82658677-9E57-B744-AB05-483D99CC478E}"/>
          </ac:picMkLst>
        </pc:picChg>
        <pc:picChg chg="add mod ord">
          <ac:chgData name="JUAN GOMEZ" userId="9cd4d2e2-3a9c-4842-ae7b-3e3a3897965b" providerId="ADAL" clId="{357FB09E-1A97-4E5F-8FB5-EBE69D77986F}" dt="2022-08-29T04:01:25.565" v="5351" actId="167"/>
          <ac:picMkLst>
            <pc:docMk/>
            <pc:sldMk cId="3377326816" sldId="4361"/>
            <ac:picMk id="11" creationId="{E7616348-A33E-5BD7-380B-6B1AC8B45BDA}"/>
          </ac:picMkLst>
        </pc:picChg>
      </pc:sldChg>
      <pc:sldChg chg="addSp delSp modSp add mod modTransition">
        <pc:chgData name="JUAN GOMEZ" userId="9cd4d2e2-3a9c-4842-ae7b-3e3a3897965b" providerId="ADAL" clId="{357FB09E-1A97-4E5F-8FB5-EBE69D77986F}" dt="2022-08-31T16:38:35.134" v="7872"/>
        <pc:sldMkLst>
          <pc:docMk/>
          <pc:sldMk cId="1743844089" sldId="4362"/>
        </pc:sldMkLst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4" creationId="{C7648E4C-327D-888D-DE68-0625EC76602A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5" creationId="{2F16B68C-2DC5-32F7-25D5-2E17F990C43C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7" creationId="{B90E7AB7-1375-ED06-98E3-D53CE623AB65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8" creationId="{625E4F30-5BCE-3983-7AB6-82D942941EE9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9" creationId="{ADCF838C-9C6E-DD31-1410-FC3EA751E2F2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10" creationId="{DA522918-4715-11AE-A1C6-C38A082C0428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18" creationId="{294812DA-65CB-80B9-33AF-33DACD1ADE96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19" creationId="{01F65769-AC7C-41C5-2D2F-78B279DA9E31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20" creationId="{61EB5F0E-9271-85D3-B1A4-55E27D1C40B3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22" creationId="{50404808-5A67-45C0-94AF-2A976C0159BB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25" creationId="{61BE3D79-9836-3011-7007-1DEC1C5B573F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27" creationId="{D4639AD4-E7E8-6AE9-7F72-77F3E4403AC4}"/>
          </ac:spMkLst>
        </pc:spChg>
        <pc:spChg chg="add mod">
          <ac:chgData name="JUAN GOMEZ" userId="9cd4d2e2-3a9c-4842-ae7b-3e3a3897965b" providerId="ADAL" clId="{357FB09E-1A97-4E5F-8FB5-EBE69D77986F}" dt="2022-08-29T14:41:13.330" v="6218" actId="1076"/>
          <ac:spMkLst>
            <pc:docMk/>
            <pc:sldMk cId="1743844089" sldId="4362"/>
            <ac:spMk id="28" creationId="{5C76CE8A-E6BC-7B3F-ACB4-507C33890E9D}"/>
          </ac:spMkLst>
        </pc:spChg>
        <pc:spChg chg="del">
          <ac:chgData name="JUAN GOMEZ" userId="9cd4d2e2-3a9c-4842-ae7b-3e3a3897965b" providerId="ADAL" clId="{357FB09E-1A97-4E5F-8FB5-EBE69D77986F}" dt="2022-08-29T14:41:02.252" v="6216" actId="478"/>
          <ac:spMkLst>
            <pc:docMk/>
            <pc:sldMk cId="1743844089" sldId="4362"/>
            <ac:spMk id="89" creationId="{82B4CAD1-219C-49CD-A709-9D03131C2270}"/>
          </ac:spMkLst>
        </pc:spChg>
        <pc:spChg chg="del">
          <ac:chgData name="JUAN GOMEZ" userId="9cd4d2e2-3a9c-4842-ae7b-3e3a3897965b" providerId="ADAL" clId="{357FB09E-1A97-4E5F-8FB5-EBE69D77986F}" dt="2022-08-29T14:41:02.252" v="6216" actId="478"/>
          <ac:spMkLst>
            <pc:docMk/>
            <pc:sldMk cId="1743844089" sldId="4362"/>
            <ac:spMk id="91" creationId="{78043A17-E8B5-4C76-A26A-1EF1479AE09F}"/>
          </ac:spMkLst>
        </pc:spChg>
        <pc:spChg chg="del">
          <ac:chgData name="JUAN GOMEZ" userId="9cd4d2e2-3a9c-4842-ae7b-3e3a3897965b" providerId="ADAL" clId="{357FB09E-1A97-4E5F-8FB5-EBE69D77986F}" dt="2022-08-29T14:41:02.252" v="6216" actId="478"/>
          <ac:spMkLst>
            <pc:docMk/>
            <pc:sldMk cId="1743844089" sldId="4362"/>
            <ac:spMk id="93" creationId="{669F1EE3-0BB4-496C-B7E8-91DCBDBC63D3}"/>
          </ac:spMkLst>
        </pc:spChg>
        <pc:spChg chg="del">
          <ac:chgData name="JUAN GOMEZ" userId="9cd4d2e2-3a9c-4842-ae7b-3e3a3897965b" providerId="ADAL" clId="{357FB09E-1A97-4E5F-8FB5-EBE69D77986F}" dt="2022-08-29T14:41:02.252" v="6216" actId="478"/>
          <ac:spMkLst>
            <pc:docMk/>
            <pc:sldMk cId="1743844089" sldId="4362"/>
            <ac:spMk id="95" creationId="{07A6EE8A-3917-4A95-87A3-FB3423645A41}"/>
          </ac:spMkLst>
        </pc:spChg>
        <pc:spChg chg="del">
          <ac:chgData name="JUAN GOMEZ" userId="9cd4d2e2-3a9c-4842-ae7b-3e3a3897965b" providerId="ADAL" clId="{357FB09E-1A97-4E5F-8FB5-EBE69D77986F}" dt="2022-08-29T14:41:02.252" v="6216" actId="478"/>
          <ac:spMkLst>
            <pc:docMk/>
            <pc:sldMk cId="1743844089" sldId="4362"/>
            <ac:spMk id="97" creationId="{BFC11D8A-30E5-4843-A06F-F116977DF9A5}"/>
          </ac:spMkLst>
        </pc:spChg>
        <pc:spChg chg="del">
          <ac:chgData name="JUAN GOMEZ" userId="9cd4d2e2-3a9c-4842-ae7b-3e3a3897965b" providerId="ADAL" clId="{357FB09E-1A97-4E5F-8FB5-EBE69D77986F}" dt="2022-08-29T14:41:02.252" v="6216" actId="478"/>
          <ac:spMkLst>
            <pc:docMk/>
            <pc:sldMk cId="1743844089" sldId="4362"/>
            <ac:spMk id="99" creationId="{DF98BBD2-126C-4C28-AC6D-CE0A2948484E}"/>
          </ac:spMkLst>
        </pc:spChg>
        <pc:spChg chg="del">
          <ac:chgData name="JUAN GOMEZ" userId="9cd4d2e2-3a9c-4842-ae7b-3e3a3897965b" providerId="ADAL" clId="{357FB09E-1A97-4E5F-8FB5-EBE69D77986F}" dt="2022-08-29T14:41:02.252" v="6216" actId="478"/>
          <ac:spMkLst>
            <pc:docMk/>
            <pc:sldMk cId="1743844089" sldId="4362"/>
            <ac:spMk id="103" creationId="{7851D884-BBD9-45A4-B38F-811ABAE67838}"/>
          </ac:spMkLst>
        </pc:spChg>
        <pc:picChg chg="del">
          <ac:chgData name="JUAN GOMEZ" userId="9cd4d2e2-3a9c-4842-ae7b-3e3a3897965b" providerId="ADAL" clId="{357FB09E-1A97-4E5F-8FB5-EBE69D77986F}" dt="2022-08-29T14:41:02.252" v="6216" actId="478"/>
          <ac:picMkLst>
            <pc:docMk/>
            <pc:sldMk cId="1743844089" sldId="4362"/>
            <ac:picMk id="13" creationId="{67FF1BDC-0BDD-44A0-A5F0-0C48F718776E}"/>
          </ac:picMkLst>
        </pc:picChg>
        <pc:picChg chg="del">
          <ac:chgData name="JUAN GOMEZ" userId="9cd4d2e2-3a9c-4842-ae7b-3e3a3897965b" providerId="ADAL" clId="{357FB09E-1A97-4E5F-8FB5-EBE69D77986F}" dt="2022-08-29T14:41:02.252" v="6216" actId="478"/>
          <ac:picMkLst>
            <pc:docMk/>
            <pc:sldMk cId="1743844089" sldId="4362"/>
            <ac:picMk id="16" creationId="{EB599132-0762-48F8-A6F2-7060594A957D}"/>
          </ac:picMkLst>
        </pc:picChg>
        <pc:picChg chg="del">
          <ac:chgData name="JUAN GOMEZ" userId="9cd4d2e2-3a9c-4842-ae7b-3e3a3897965b" providerId="ADAL" clId="{357FB09E-1A97-4E5F-8FB5-EBE69D77986F}" dt="2022-08-29T14:41:02.252" v="6216" actId="478"/>
          <ac:picMkLst>
            <pc:docMk/>
            <pc:sldMk cId="1743844089" sldId="4362"/>
            <ac:picMk id="21" creationId="{CA4C9CE7-ED92-4442-A64B-B45DDA261C98}"/>
          </ac:picMkLst>
        </pc:picChg>
        <pc:picChg chg="del">
          <ac:chgData name="JUAN GOMEZ" userId="9cd4d2e2-3a9c-4842-ae7b-3e3a3897965b" providerId="ADAL" clId="{357FB09E-1A97-4E5F-8FB5-EBE69D77986F}" dt="2022-08-29T14:41:02.252" v="6216" actId="478"/>
          <ac:picMkLst>
            <pc:docMk/>
            <pc:sldMk cId="1743844089" sldId="4362"/>
            <ac:picMk id="23" creationId="{BFE9F8E2-0C61-4B0D-89B6-24A1784B0B6D}"/>
          </ac:picMkLst>
        </pc:picChg>
        <pc:picChg chg="del">
          <ac:chgData name="JUAN GOMEZ" userId="9cd4d2e2-3a9c-4842-ae7b-3e3a3897965b" providerId="ADAL" clId="{357FB09E-1A97-4E5F-8FB5-EBE69D77986F}" dt="2022-08-29T14:41:02.252" v="6216" actId="478"/>
          <ac:picMkLst>
            <pc:docMk/>
            <pc:sldMk cId="1743844089" sldId="4362"/>
            <ac:picMk id="24" creationId="{D9C8647E-5406-488F-A97D-BB178743CCAD}"/>
          </ac:picMkLst>
        </pc:picChg>
        <pc:picChg chg="del">
          <ac:chgData name="JUAN GOMEZ" userId="9cd4d2e2-3a9c-4842-ae7b-3e3a3897965b" providerId="ADAL" clId="{357FB09E-1A97-4E5F-8FB5-EBE69D77986F}" dt="2022-08-29T14:41:02.252" v="6216" actId="478"/>
          <ac:picMkLst>
            <pc:docMk/>
            <pc:sldMk cId="1743844089" sldId="4362"/>
            <ac:picMk id="26" creationId="{76C00300-FCF4-4469-8791-D278F654A565}"/>
          </ac:picMkLst>
        </pc:picChg>
        <pc:picChg chg="del">
          <ac:chgData name="JUAN GOMEZ" userId="9cd4d2e2-3a9c-4842-ae7b-3e3a3897965b" providerId="ADAL" clId="{357FB09E-1A97-4E5F-8FB5-EBE69D77986F}" dt="2022-08-29T14:41:02.252" v="6216" actId="478"/>
          <ac:picMkLst>
            <pc:docMk/>
            <pc:sldMk cId="1743844089" sldId="4362"/>
            <ac:picMk id="101" creationId="{FFD7A670-DF5B-4495-BE1F-8055DCC80549}"/>
          </ac:picMkLst>
        </pc:picChg>
        <pc:cxnChg chg="add mod">
          <ac:chgData name="JUAN GOMEZ" userId="9cd4d2e2-3a9c-4842-ae7b-3e3a3897965b" providerId="ADAL" clId="{357FB09E-1A97-4E5F-8FB5-EBE69D77986F}" dt="2022-08-29T14:41:13.330" v="6218" actId="1076"/>
          <ac:cxnSpMkLst>
            <pc:docMk/>
            <pc:sldMk cId="1743844089" sldId="4362"/>
            <ac:cxnSpMk id="6" creationId="{3075D462-F7B9-E4E3-EAAD-C29B9162F8C1}"/>
          </ac:cxnSpMkLst>
        </pc:cxnChg>
        <pc:cxnChg chg="add mod">
          <ac:chgData name="JUAN GOMEZ" userId="9cd4d2e2-3a9c-4842-ae7b-3e3a3897965b" providerId="ADAL" clId="{357FB09E-1A97-4E5F-8FB5-EBE69D77986F}" dt="2022-08-29T14:41:13.330" v="6218" actId="1076"/>
          <ac:cxnSpMkLst>
            <pc:docMk/>
            <pc:sldMk cId="1743844089" sldId="4362"/>
            <ac:cxnSpMk id="11" creationId="{E12CD633-6DDE-03AC-26A0-E745CD051F23}"/>
          </ac:cxnSpMkLst>
        </pc:cxnChg>
        <pc:cxnChg chg="add mod">
          <ac:chgData name="JUAN GOMEZ" userId="9cd4d2e2-3a9c-4842-ae7b-3e3a3897965b" providerId="ADAL" clId="{357FB09E-1A97-4E5F-8FB5-EBE69D77986F}" dt="2022-08-29T14:41:13.330" v="6218" actId="1076"/>
          <ac:cxnSpMkLst>
            <pc:docMk/>
            <pc:sldMk cId="1743844089" sldId="4362"/>
            <ac:cxnSpMk id="12" creationId="{18C6E231-B817-10F5-5E74-3EF1600726F3}"/>
          </ac:cxnSpMkLst>
        </pc:cxnChg>
        <pc:cxnChg chg="add mod">
          <ac:chgData name="JUAN GOMEZ" userId="9cd4d2e2-3a9c-4842-ae7b-3e3a3897965b" providerId="ADAL" clId="{357FB09E-1A97-4E5F-8FB5-EBE69D77986F}" dt="2022-08-29T14:41:13.330" v="6218" actId="1076"/>
          <ac:cxnSpMkLst>
            <pc:docMk/>
            <pc:sldMk cId="1743844089" sldId="4362"/>
            <ac:cxnSpMk id="14" creationId="{C02BF846-786A-1B7B-B0A9-F358FC81AA7B}"/>
          </ac:cxnSpMkLst>
        </pc:cxnChg>
        <pc:cxnChg chg="add mod">
          <ac:chgData name="JUAN GOMEZ" userId="9cd4d2e2-3a9c-4842-ae7b-3e3a3897965b" providerId="ADAL" clId="{357FB09E-1A97-4E5F-8FB5-EBE69D77986F}" dt="2022-08-29T14:41:13.330" v="6218" actId="1076"/>
          <ac:cxnSpMkLst>
            <pc:docMk/>
            <pc:sldMk cId="1743844089" sldId="4362"/>
            <ac:cxnSpMk id="15" creationId="{B230B6CA-8EED-1522-C5BD-4E411FE46EB2}"/>
          </ac:cxnSpMkLst>
        </pc:cxnChg>
        <pc:cxnChg chg="add mod">
          <ac:chgData name="JUAN GOMEZ" userId="9cd4d2e2-3a9c-4842-ae7b-3e3a3897965b" providerId="ADAL" clId="{357FB09E-1A97-4E5F-8FB5-EBE69D77986F}" dt="2022-08-29T14:41:13.330" v="6218" actId="1076"/>
          <ac:cxnSpMkLst>
            <pc:docMk/>
            <pc:sldMk cId="1743844089" sldId="4362"/>
            <ac:cxnSpMk id="17" creationId="{DC3FFCA7-45ED-5E1B-5665-93A2114906A7}"/>
          </ac:cxnSpMkLst>
        </pc:cxnChg>
      </pc:sldChg>
      <pc:sldChg chg="add modTransition">
        <pc:chgData name="JUAN GOMEZ" userId="9cd4d2e2-3a9c-4842-ae7b-3e3a3897965b" providerId="ADAL" clId="{357FB09E-1A97-4E5F-8FB5-EBE69D77986F}" dt="2022-08-31T16:42:30.858" v="7875"/>
        <pc:sldMkLst>
          <pc:docMk/>
          <pc:sldMk cId="4263680767" sldId="4363"/>
        </pc:sldMkLst>
      </pc:sldChg>
      <pc:sldChg chg="addSp delSp modSp add mod modTransition">
        <pc:chgData name="JUAN GOMEZ" userId="9cd4d2e2-3a9c-4842-ae7b-3e3a3897965b" providerId="ADAL" clId="{357FB09E-1A97-4E5F-8FB5-EBE69D77986F}" dt="2022-08-31T16:43:15.151" v="7878"/>
        <pc:sldMkLst>
          <pc:docMk/>
          <pc:sldMk cId="2607848925" sldId="4364"/>
        </pc:sldMkLst>
        <pc:spChg chg="add mod ord">
          <ac:chgData name="JUAN GOMEZ" userId="9cd4d2e2-3a9c-4842-ae7b-3e3a3897965b" providerId="ADAL" clId="{357FB09E-1A97-4E5F-8FB5-EBE69D77986F}" dt="2022-08-31T00:07:22.162" v="7362" actId="1036"/>
          <ac:spMkLst>
            <pc:docMk/>
            <pc:sldMk cId="2607848925" sldId="4364"/>
            <ac:spMk id="4" creationId="{890787F8-105C-36FB-C70D-B411848ED401}"/>
          </ac:spMkLst>
        </pc:spChg>
        <pc:spChg chg="add mod">
          <ac:chgData name="JUAN GOMEZ" userId="9cd4d2e2-3a9c-4842-ae7b-3e3a3897965b" providerId="ADAL" clId="{357FB09E-1A97-4E5F-8FB5-EBE69D77986F}" dt="2022-08-31T00:07:22.162" v="7362" actId="1036"/>
          <ac:spMkLst>
            <pc:docMk/>
            <pc:sldMk cId="2607848925" sldId="4364"/>
            <ac:spMk id="5" creationId="{0796508C-1E8C-929A-9D5F-43042FB43367}"/>
          </ac:spMkLst>
        </pc:spChg>
        <pc:spChg chg="add mod ord">
          <ac:chgData name="JUAN GOMEZ" userId="9cd4d2e2-3a9c-4842-ae7b-3e3a3897965b" providerId="ADAL" clId="{357FB09E-1A97-4E5F-8FB5-EBE69D77986F}" dt="2022-08-31T00:07:22.162" v="7362" actId="1036"/>
          <ac:spMkLst>
            <pc:docMk/>
            <pc:sldMk cId="2607848925" sldId="4364"/>
            <ac:spMk id="6" creationId="{C91EF865-2F8B-FC34-B0FA-3BE37CD03DA6}"/>
          </ac:spMkLst>
        </pc:spChg>
        <pc:spChg chg="add mod ord">
          <ac:chgData name="JUAN GOMEZ" userId="9cd4d2e2-3a9c-4842-ae7b-3e3a3897965b" providerId="ADAL" clId="{357FB09E-1A97-4E5F-8FB5-EBE69D77986F}" dt="2022-08-31T00:07:22.162" v="7362" actId="1036"/>
          <ac:spMkLst>
            <pc:docMk/>
            <pc:sldMk cId="2607848925" sldId="4364"/>
            <ac:spMk id="7" creationId="{7FA2680E-16C2-6D3F-EA91-4F9D11FC4060}"/>
          </ac:spMkLst>
        </pc:spChg>
        <pc:spChg chg="add mod">
          <ac:chgData name="JUAN GOMEZ" userId="9cd4d2e2-3a9c-4842-ae7b-3e3a3897965b" providerId="ADAL" clId="{357FB09E-1A97-4E5F-8FB5-EBE69D77986F}" dt="2022-08-31T00:10:03.913" v="7405" actId="6549"/>
          <ac:spMkLst>
            <pc:docMk/>
            <pc:sldMk cId="2607848925" sldId="4364"/>
            <ac:spMk id="9" creationId="{A5B9840C-9599-3884-8470-85F00201706D}"/>
          </ac:spMkLst>
        </pc:spChg>
        <pc:spChg chg="add mod ord">
          <ac:chgData name="JUAN GOMEZ" userId="9cd4d2e2-3a9c-4842-ae7b-3e3a3897965b" providerId="ADAL" clId="{357FB09E-1A97-4E5F-8FB5-EBE69D77986F}" dt="2022-08-31T00:07:22.162" v="7362" actId="1036"/>
          <ac:spMkLst>
            <pc:docMk/>
            <pc:sldMk cId="2607848925" sldId="4364"/>
            <ac:spMk id="10" creationId="{392B8FEA-2D3B-1A62-E01F-6460181B86E2}"/>
          </ac:spMkLst>
        </pc:spChg>
        <pc:spChg chg="add mod ord">
          <ac:chgData name="JUAN GOMEZ" userId="9cd4d2e2-3a9c-4842-ae7b-3e3a3897965b" providerId="ADAL" clId="{357FB09E-1A97-4E5F-8FB5-EBE69D77986F}" dt="2022-08-31T00:07:22.162" v="7362" actId="1036"/>
          <ac:spMkLst>
            <pc:docMk/>
            <pc:sldMk cId="2607848925" sldId="4364"/>
            <ac:spMk id="11" creationId="{37BB420C-A361-DDD3-D0B7-241F1FA58B58}"/>
          </ac:spMkLst>
        </pc:spChg>
        <pc:spChg chg="add mod">
          <ac:chgData name="JUAN GOMEZ" userId="9cd4d2e2-3a9c-4842-ae7b-3e3a3897965b" providerId="ADAL" clId="{357FB09E-1A97-4E5F-8FB5-EBE69D77986F}" dt="2022-08-31T00:07:22.162" v="7362" actId="1036"/>
          <ac:spMkLst>
            <pc:docMk/>
            <pc:sldMk cId="2607848925" sldId="4364"/>
            <ac:spMk id="12" creationId="{D8F5B5E9-6C1C-8071-6A1A-08E2B71C5CD9}"/>
          </ac:spMkLst>
        </pc:spChg>
        <pc:spChg chg="add mod ord">
          <ac:chgData name="JUAN GOMEZ" userId="9cd4d2e2-3a9c-4842-ae7b-3e3a3897965b" providerId="ADAL" clId="{357FB09E-1A97-4E5F-8FB5-EBE69D77986F}" dt="2022-08-31T00:07:22.162" v="7362" actId="1036"/>
          <ac:spMkLst>
            <pc:docMk/>
            <pc:sldMk cId="2607848925" sldId="4364"/>
            <ac:spMk id="13" creationId="{EFBBD479-F144-59D7-99DF-01D40CC2E15A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14" creationId="{CDB40179-977B-427D-B87B-227C3C419B6A}"/>
          </ac:spMkLst>
        </pc:spChg>
        <pc:spChg chg="add mod ord">
          <ac:chgData name="JUAN GOMEZ" userId="9cd4d2e2-3a9c-4842-ae7b-3e3a3897965b" providerId="ADAL" clId="{357FB09E-1A97-4E5F-8FB5-EBE69D77986F}" dt="2022-08-31T00:11:57.235" v="7416" actId="207"/>
          <ac:spMkLst>
            <pc:docMk/>
            <pc:sldMk cId="2607848925" sldId="4364"/>
            <ac:spMk id="14" creationId="{F6C14F5C-0238-C4FC-7223-1B974A70519A}"/>
          </ac:spMkLst>
        </pc:spChg>
        <pc:spChg chg="add del mod">
          <ac:chgData name="JUAN GOMEZ" userId="9cd4d2e2-3a9c-4842-ae7b-3e3a3897965b" providerId="ADAL" clId="{357FB09E-1A97-4E5F-8FB5-EBE69D77986F}" dt="2022-08-31T00:11:02.074" v="7407" actId="478"/>
          <ac:spMkLst>
            <pc:docMk/>
            <pc:sldMk cId="2607848925" sldId="4364"/>
            <ac:spMk id="15" creationId="{4D36CEBE-5A51-DBCA-75FE-866156031381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16" creationId="{1118D9CB-EE60-42C0-9A5C-B58812699474}"/>
          </ac:spMkLst>
        </pc:spChg>
        <pc:spChg chg="add mod ord">
          <ac:chgData name="JUAN GOMEZ" userId="9cd4d2e2-3a9c-4842-ae7b-3e3a3897965b" providerId="ADAL" clId="{357FB09E-1A97-4E5F-8FB5-EBE69D77986F}" dt="2022-08-31T00:11:57.235" v="7416" actId="207"/>
          <ac:spMkLst>
            <pc:docMk/>
            <pc:sldMk cId="2607848925" sldId="4364"/>
            <ac:spMk id="16" creationId="{E781AB47-0BF5-1BAE-00F0-1C002CAF6251}"/>
          </ac:spMkLst>
        </pc:spChg>
        <pc:spChg chg="add mod ord">
          <ac:chgData name="JUAN GOMEZ" userId="9cd4d2e2-3a9c-4842-ae7b-3e3a3897965b" providerId="ADAL" clId="{357FB09E-1A97-4E5F-8FB5-EBE69D77986F}" dt="2022-08-31T00:11:57.235" v="7416" actId="207"/>
          <ac:spMkLst>
            <pc:docMk/>
            <pc:sldMk cId="2607848925" sldId="4364"/>
            <ac:spMk id="17" creationId="{54589A6C-9DEC-7437-767A-5EC01A7A9448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20" creationId="{17779CFB-7863-4D68-8E6A-A9A8EA5B0461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22" creationId="{E9025419-18A1-41CD-AE08-11FCE04D53C5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24" creationId="{790F3821-1CE6-433C-808A-7BA893429491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25" creationId="{9293F6C4-18B1-485F-8C36-143EE7E6D61C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27" creationId="{F334105A-F5A6-48CE-8C24-6739007A9A4D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29" creationId="{D5EAE138-F785-4D29-A525-FFACEF67121A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30" creationId="{367BF5BE-CFD6-4C99-B8A6-52E65F92B1C5}"/>
          </ac:spMkLst>
        </pc:spChg>
        <pc:spChg chg="add del mod">
          <ac:chgData name="JUAN GOMEZ" userId="9cd4d2e2-3a9c-4842-ae7b-3e3a3897965b" providerId="ADAL" clId="{357FB09E-1A97-4E5F-8FB5-EBE69D77986F}" dt="2022-08-30T14:51:30.656" v="6941" actId="478"/>
          <ac:spMkLst>
            <pc:docMk/>
            <pc:sldMk cId="2607848925" sldId="4364"/>
            <ac:spMk id="31" creationId="{13B5676D-09A5-4E11-AF31-107868E998ED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32" creationId="{4C7EBCEA-88AF-4264-ADE3-FB4330168284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35" creationId="{5FDE0C86-E34F-4D67-A8F4-EF74E2965019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37" creationId="{B3D5D1EE-76F6-4AB5-A8CD-A14E9B1FDA87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38" creationId="{454495EA-652C-4EB6-B37D-8083BBB3634F}"/>
          </ac:spMkLst>
        </pc:spChg>
        <pc:spChg chg="del">
          <ac:chgData name="JUAN GOMEZ" userId="9cd4d2e2-3a9c-4842-ae7b-3e3a3897965b" providerId="ADAL" clId="{357FB09E-1A97-4E5F-8FB5-EBE69D77986F}" dt="2022-08-30T14:47:20.849" v="6816" actId="478"/>
          <ac:spMkLst>
            <pc:docMk/>
            <pc:sldMk cId="2607848925" sldId="4364"/>
            <ac:spMk id="39" creationId="{983FEC12-8C3F-4F91-ADC9-9DEFE0B56BF8}"/>
          </ac:spMkLst>
        </pc:spChg>
        <pc:graphicFrameChg chg="add del mod modGraphic">
          <ac:chgData name="JUAN GOMEZ" userId="9cd4d2e2-3a9c-4842-ae7b-3e3a3897965b" providerId="ADAL" clId="{357FB09E-1A97-4E5F-8FB5-EBE69D77986F}" dt="2022-08-30T14:50:17.643" v="6930" actId="478"/>
          <ac:graphicFrameMkLst>
            <pc:docMk/>
            <pc:sldMk cId="2607848925" sldId="4364"/>
            <ac:graphicFrameMk id="4" creationId="{2F5E3358-9835-68B8-8096-3C7A7507BB44}"/>
          </ac:graphicFrameMkLst>
        </pc:graphicFrameChg>
        <pc:picChg chg="add mod">
          <ac:chgData name="JUAN GOMEZ" userId="9cd4d2e2-3a9c-4842-ae7b-3e3a3897965b" providerId="ADAL" clId="{357FB09E-1A97-4E5F-8FB5-EBE69D77986F}" dt="2022-08-31T00:07:22.162" v="7362" actId="1036"/>
          <ac:picMkLst>
            <pc:docMk/>
            <pc:sldMk cId="2607848925" sldId="4364"/>
            <ac:picMk id="3" creationId="{66BCA8B1-EB44-5D51-ED6A-2AD2BEF01821}"/>
          </ac:picMkLst>
        </pc:picChg>
        <pc:picChg chg="add del mod ord">
          <ac:chgData name="JUAN GOMEZ" userId="9cd4d2e2-3a9c-4842-ae7b-3e3a3897965b" providerId="ADAL" clId="{357FB09E-1A97-4E5F-8FB5-EBE69D77986F}" dt="2022-08-30T15:12:00.464" v="6960" actId="478"/>
          <ac:picMkLst>
            <pc:docMk/>
            <pc:sldMk cId="2607848925" sldId="4364"/>
            <ac:picMk id="6" creationId="{C46526BA-F61F-A01E-D724-07A339B70DC7}"/>
          </ac:picMkLst>
        </pc:picChg>
        <pc:picChg chg="add del mod">
          <ac:chgData name="JUAN GOMEZ" userId="9cd4d2e2-3a9c-4842-ae7b-3e3a3897965b" providerId="ADAL" clId="{357FB09E-1A97-4E5F-8FB5-EBE69D77986F}" dt="2022-08-30T23:38:56.971" v="6991" actId="478"/>
          <ac:picMkLst>
            <pc:docMk/>
            <pc:sldMk cId="2607848925" sldId="4364"/>
            <ac:picMk id="8" creationId="{0A1D53C1-CF93-BE3E-697F-FE6984245288}"/>
          </ac:picMkLst>
        </pc:picChg>
        <pc:picChg chg="del">
          <ac:chgData name="JUAN GOMEZ" userId="9cd4d2e2-3a9c-4842-ae7b-3e3a3897965b" providerId="ADAL" clId="{357FB09E-1A97-4E5F-8FB5-EBE69D77986F}" dt="2022-08-30T14:47:20.849" v="6816" actId="478"/>
          <ac:picMkLst>
            <pc:docMk/>
            <pc:sldMk cId="2607848925" sldId="4364"/>
            <ac:picMk id="41" creationId="{A9AB51D4-4B27-4281-B7F5-1E3C2F5C6121}"/>
          </ac:picMkLst>
        </pc:picChg>
        <pc:picChg chg="add del mod">
          <ac:chgData name="JUAN GOMEZ" userId="9cd4d2e2-3a9c-4842-ae7b-3e3a3897965b" providerId="ADAL" clId="{357FB09E-1A97-4E5F-8FB5-EBE69D77986F}" dt="2022-08-30T23:43:40.733" v="7069" actId="478"/>
          <ac:picMkLst>
            <pc:docMk/>
            <pc:sldMk cId="2607848925" sldId="4364"/>
            <ac:picMk id="1026" creationId="{85724749-D188-68CE-E431-6EB809F09D6D}"/>
          </ac:picMkLst>
        </pc:picChg>
      </pc:sldChg>
    </pc:docChg>
  </pc:docChgLst>
  <pc:docChgLst>
    <pc:chgData name="JUAN GOMEZ" userId="9cd4d2e2-3a9c-4842-ae7b-3e3a3897965b" providerId="ADAL" clId="{052E32CF-935E-43EF-BC32-93BC23AC4FDC}"/>
    <pc:docChg chg="undo custSel addSld delSld modSld sldOrd modSection">
      <pc:chgData name="JUAN GOMEZ" userId="9cd4d2e2-3a9c-4842-ae7b-3e3a3897965b" providerId="ADAL" clId="{052E32CF-935E-43EF-BC32-93BC23AC4FDC}" dt="2022-09-30T14:50:25.007" v="607"/>
      <pc:docMkLst>
        <pc:docMk/>
      </pc:docMkLst>
      <pc:sldChg chg="add">
        <pc:chgData name="JUAN GOMEZ" userId="9cd4d2e2-3a9c-4842-ae7b-3e3a3897965b" providerId="ADAL" clId="{052E32CF-935E-43EF-BC32-93BC23AC4FDC}" dt="2022-09-26T21:17:36.183" v="107"/>
        <pc:sldMkLst>
          <pc:docMk/>
          <pc:sldMk cId="934078993" sldId="261"/>
        </pc:sldMkLst>
      </pc:sldChg>
      <pc:sldChg chg="del">
        <pc:chgData name="JUAN GOMEZ" userId="9cd4d2e2-3a9c-4842-ae7b-3e3a3897965b" providerId="ADAL" clId="{052E32CF-935E-43EF-BC32-93BC23AC4FDC}" dt="2022-09-26T21:17:32.880" v="106" actId="2696"/>
        <pc:sldMkLst>
          <pc:docMk/>
          <pc:sldMk cId="1492435027" sldId="261"/>
        </pc:sldMkLst>
      </pc:sldChg>
      <pc:sldChg chg="addSp modSp add mod">
        <pc:chgData name="JUAN GOMEZ" userId="9cd4d2e2-3a9c-4842-ae7b-3e3a3897965b" providerId="ADAL" clId="{052E32CF-935E-43EF-BC32-93BC23AC4FDC}" dt="2022-09-30T14:48:35.851" v="606" actId="1035"/>
        <pc:sldMkLst>
          <pc:docMk/>
          <pc:sldMk cId="3178451943" sldId="262"/>
        </pc:sldMkLst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29" creationId="{320EB7E2-84C8-C63C-414F-8D2D46370EBC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36" creationId="{E36BB0AB-C9CA-83C5-2CD3-D3DA5EB95258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37" creationId="{3A807B2A-6121-C775-131F-886BD1D910B9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38" creationId="{96A51A6F-6D28-2E38-A0A4-4BC78084D903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39" creationId="{5F2061D8-1B7F-9214-570F-DCEE8D173ECE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40" creationId="{115EABBD-FEF4-9DB9-D97A-300F71FEF7DC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42" creationId="{04A35B5B-7272-391C-F930-A4D9E7A95CBD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43" creationId="{3E261F1D-CC65-E86A-522B-E64081459D34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44" creationId="{ECF3357B-786D-11BB-780E-E9C885A638C3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45" creationId="{7EE4397A-BA7F-206C-EC9F-FC419B434FB4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46" creationId="{FCAF1925-FE49-EFA1-20BD-48BB04FF9F34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47" creationId="{66A35622-3832-ABE8-1EC5-52F0D7774310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53" creationId="{7EF2B72F-21C3-96C0-5F3D-8D84FC42DDB6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56" creationId="{61739C18-B46B-6562-2561-53E72F4BE2C6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57" creationId="{4E91DE7F-60E0-0689-D2A7-480942D99D52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58" creationId="{3BC95295-DFF7-252A-5336-8F3DA9F8008E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59" creationId="{CBA023BA-1BB0-568F-767E-28BCFE4B8946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60" creationId="{5DBCADB1-F894-129A-881D-396A3184AD1B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61" creationId="{59B3E849-8369-C5A5-F88D-3B7D6F50CAE7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62" creationId="{126614E5-404B-5ADF-C1A3-A151C8F3BE84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63" creationId="{07A7491F-CB84-43BF-B775-36EAD937DC0F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64" creationId="{CDAE732F-2E6E-058B-BBFA-0555B2573C95}"/>
          </ac:spMkLst>
        </pc:spChg>
        <pc:spChg chg="mod">
          <ac:chgData name="JUAN GOMEZ" userId="9cd4d2e2-3a9c-4842-ae7b-3e3a3897965b" providerId="ADAL" clId="{052E32CF-935E-43EF-BC32-93BC23AC4FDC}" dt="2022-09-30T14:48:35.851" v="606" actId="1035"/>
          <ac:spMkLst>
            <pc:docMk/>
            <pc:sldMk cId="3178451943" sldId="262"/>
            <ac:spMk id="65" creationId="{8523A2BD-A1A0-9FFA-8D84-0F46E03B8FEC}"/>
          </ac:spMkLst>
        </pc:spChg>
        <pc:picChg chg="add mod">
          <ac:chgData name="JUAN GOMEZ" userId="9cd4d2e2-3a9c-4842-ae7b-3e3a3897965b" providerId="ADAL" clId="{052E32CF-935E-43EF-BC32-93BC23AC4FDC}" dt="2022-09-30T12:50:44.345" v="219"/>
          <ac:picMkLst>
            <pc:docMk/>
            <pc:sldMk cId="3178451943" sldId="262"/>
            <ac:picMk id="2" creationId="{0181A03D-4966-CD4E-4514-44A1B0B195B0}"/>
          </ac:picMkLst>
        </pc:picChg>
        <pc:picChg chg="mod">
          <ac:chgData name="JUAN GOMEZ" userId="9cd4d2e2-3a9c-4842-ae7b-3e3a3897965b" providerId="ADAL" clId="{052E32CF-935E-43EF-BC32-93BC23AC4FDC}" dt="2022-09-30T14:48:35.851" v="606" actId="1035"/>
          <ac:picMkLst>
            <pc:docMk/>
            <pc:sldMk cId="3178451943" sldId="262"/>
            <ac:picMk id="9" creationId="{3EC80767-5746-FD37-FBDD-444528E18CA3}"/>
          </ac:picMkLst>
        </pc:picChg>
        <pc:picChg chg="mod">
          <ac:chgData name="JUAN GOMEZ" userId="9cd4d2e2-3a9c-4842-ae7b-3e3a3897965b" providerId="ADAL" clId="{052E32CF-935E-43EF-BC32-93BC23AC4FDC}" dt="2022-09-30T14:48:35.851" v="606" actId="1035"/>
          <ac:picMkLst>
            <pc:docMk/>
            <pc:sldMk cId="3178451943" sldId="262"/>
            <ac:picMk id="30" creationId="{8F35ED70-D43D-84D4-3BCF-363376ECD423}"/>
          </ac:picMkLst>
        </pc:picChg>
        <pc:picChg chg="mod">
          <ac:chgData name="JUAN GOMEZ" userId="9cd4d2e2-3a9c-4842-ae7b-3e3a3897965b" providerId="ADAL" clId="{052E32CF-935E-43EF-BC32-93BC23AC4FDC}" dt="2022-09-30T14:48:35.851" v="606" actId="1035"/>
          <ac:picMkLst>
            <pc:docMk/>
            <pc:sldMk cId="3178451943" sldId="262"/>
            <ac:picMk id="31" creationId="{F8AB01FC-BEC2-F833-8AE3-EEBE8F3EB349}"/>
          </ac:picMkLst>
        </pc:picChg>
        <pc:picChg chg="mod">
          <ac:chgData name="JUAN GOMEZ" userId="9cd4d2e2-3a9c-4842-ae7b-3e3a3897965b" providerId="ADAL" clId="{052E32CF-935E-43EF-BC32-93BC23AC4FDC}" dt="2022-09-30T14:48:35.851" v="606" actId="1035"/>
          <ac:picMkLst>
            <pc:docMk/>
            <pc:sldMk cId="3178451943" sldId="262"/>
            <ac:picMk id="33" creationId="{0A199398-7E76-158C-CF6D-31174832A8A7}"/>
          </ac:picMkLst>
        </pc:picChg>
        <pc:picChg chg="mod">
          <ac:chgData name="JUAN GOMEZ" userId="9cd4d2e2-3a9c-4842-ae7b-3e3a3897965b" providerId="ADAL" clId="{052E32CF-935E-43EF-BC32-93BC23AC4FDC}" dt="2022-09-30T14:48:35.851" v="606" actId="1035"/>
          <ac:picMkLst>
            <pc:docMk/>
            <pc:sldMk cId="3178451943" sldId="262"/>
            <ac:picMk id="34" creationId="{006F2660-D0DE-F294-6FFA-BDE68B4A037A}"/>
          </ac:picMkLst>
        </pc:picChg>
        <pc:picChg chg="mod">
          <ac:chgData name="JUAN GOMEZ" userId="9cd4d2e2-3a9c-4842-ae7b-3e3a3897965b" providerId="ADAL" clId="{052E32CF-935E-43EF-BC32-93BC23AC4FDC}" dt="2022-09-30T14:48:35.851" v="606" actId="1035"/>
          <ac:picMkLst>
            <pc:docMk/>
            <pc:sldMk cId="3178451943" sldId="262"/>
            <ac:picMk id="35" creationId="{F229B444-612D-E747-B9CB-8325546B1B22}"/>
          </ac:picMkLst>
        </pc:picChg>
        <pc:picChg chg="mod">
          <ac:chgData name="JUAN GOMEZ" userId="9cd4d2e2-3a9c-4842-ae7b-3e3a3897965b" providerId="ADAL" clId="{052E32CF-935E-43EF-BC32-93BC23AC4FDC}" dt="2022-09-30T14:48:35.851" v="606" actId="1035"/>
          <ac:picMkLst>
            <pc:docMk/>
            <pc:sldMk cId="3178451943" sldId="262"/>
            <ac:picMk id="55" creationId="{324B9003-35DB-DE22-BDA2-D8D424378357}"/>
          </ac:picMkLst>
        </pc:picChg>
        <pc:picChg chg="mod">
          <ac:chgData name="JUAN GOMEZ" userId="9cd4d2e2-3a9c-4842-ae7b-3e3a3897965b" providerId="ADAL" clId="{052E32CF-935E-43EF-BC32-93BC23AC4FDC}" dt="2022-09-30T14:48:35.851" v="606" actId="1035"/>
          <ac:picMkLst>
            <pc:docMk/>
            <pc:sldMk cId="3178451943" sldId="262"/>
            <ac:picMk id="66" creationId="{4C664B0F-309C-B983-2264-504564C1DE9F}"/>
          </ac:picMkLst>
        </pc:picChg>
        <pc:cxnChg chg="mod">
          <ac:chgData name="JUAN GOMEZ" userId="9cd4d2e2-3a9c-4842-ae7b-3e3a3897965b" providerId="ADAL" clId="{052E32CF-935E-43EF-BC32-93BC23AC4FDC}" dt="2022-09-30T14:48:35.851" v="606" actId="1035"/>
          <ac:cxnSpMkLst>
            <pc:docMk/>
            <pc:sldMk cId="3178451943" sldId="262"/>
            <ac:cxnSpMk id="3" creationId="{19EDBBA5-6C26-AC9A-B9E0-D4B49AC15AAA}"/>
          </ac:cxnSpMkLst>
        </pc:cxnChg>
      </pc:sldChg>
      <pc:sldChg chg="del">
        <pc:chgData name="JUAN GOMEZ" userId="9cd4d2e2-3a9c-4842-ae7b-3e3a3897965b" providerId="ADAL" clId="{052E32CF-935E-43EF-BC32-93BC23AC4FDC}" dt="2022-09-26T21:17:32.880" v="106" actId="2696"/>
        <pc:sldMkLst>
          <pc:docMk/>
          <pc:sldMk cId="4027339709" sldId="262"/>
        </pc:sldMkLst>
      </pc:sldChg>
      <pc:sldChg chg="del">
        <pc:chgData name="JUAN GOMEZ" userId="9cd4d2e2-3a9c-4842-ae7b-3e3a3897965b" providerId="ADAL" clId="{052E32CF-935E-43EF-BC32-93BC23AC4FDC}" dt="2022-09-26T21:17:32.880" v="106" actId="2696"/>
        <pc:sldMkLst>
          <pc:docMk/>
          <pc:sldMk cId="2961088683" sldId="263"/>
        </pc:sldMkLst>
      </pc:sldChg>
      <pc:sldChg chg="addSp modSp add mod">
        <pc:chgData name="JUAN GOMEZ" userId="9cd4d2e2-3a9c-4842-ae7b-3e3a3897965b" providerId="ADAL" clId="{052E32CF-935E-43EF-BC32-93BC23AC4FDC}" dt="2022-09-26T21:24:02.514" v="171"/>
        <pc:sldMkLst>
          <pc:docMk/>
          <pc:sldMk cId="3037264539" sldId="263"/>
        </pc:sldMkLst>
        <pc:spChg chg="mod">
          <ac:chgData name="JUAN GOMEZ" userId="9cd4d2e2-3a9c-4842-ae7b-3e3a3897965b" providerId="ADAL" clId="{052E32CF-935E-43EF-BC32-93BC23AC4FDC}" dt="2022-09-26T21:23:59.502" v="170" actId="1035"/>
          <ac:spMkLst>
            <pc:docMk/>
            <pc:sldMk cId="3037264539" sldId="263"/>
            <ac:spMk id="52" creationId="{1525C71C-2FCB-5253-5247-78C31D204B28}"/>
          </ac:spMkLst>
        </pc:spChg>
        <pc:spChg chg="mod">
          <ac:chgData name="JUAN GOMEZ" userId="9cd4d2e2-3a9c-4842-ae7b-3e3a3897965b" providerId="ADAL" clId="{052E32CF-935E-43EF-BC32-93BC23AC4FDC}" dt="2022-09-26T21:23:59.502" v="170" actId="1035"/>
          <ac:spMkLst>
            <pc:docMk/>
            <pc:sldMk cId="3037264539" sldId="263"/>
            <ac:spMk id="54" creationId="{161E2BC8-154B-C7CA-6999-714BDC62B4E5}"/>
          </ac:spMkLst>
        </pc:spChg>
        <pc:spChg chg="mod">
          <ac:chgData name="JUAN GOMEZ" userId="9cd4d2e2-3a9c-4842-ae7b-3e3a3897965b" providerId="ADAL" clId="{052E32CF-935E-43EF-BC32-93BC23AC4FDC}" dt="2022-09-26T21:23:59.502" v="170" actId="1035"/>
          <ac:spMkLst>
            <pc:docMk/>
            <pc:sldMk cId="3037264539" sldId="263"/>
            <ac:spMk id="55" creationId="{8F9738D2-EC26-A1B1-1288-7AA34890DF0F}"/>
          </ac:spMkLst>
        </pc:spChg>
        <pc:spChg chg="mod">
          <ac:chgData name="JUAN GOMEZ" userId="9cd4d2e2-3a9c-4842-ae7b-3e3a3897965b" providerId="ADAL" clId="{052E32CF-935E-43EF-BC32-93BC23AC4FDC}" dt="2022-09-26T21:23:59.502" v="170" actId="1035"/>
          <ac:spMkLst>
            <pc:docMk/>
            <pc:sldMk cId="3037264539" sldId="263"/>
            <ac:spMk id="56" creationId="{F097FD84-21FE-0F4A-EDBD-58EF72E50666}"/>
          </ac:spMkLst>
        </pc:spChg>
        <pc:spChg chg="mod">
          <ac:chgData name="JUAN GOMEZ" userId="9cd4d2e2-3a9c-4842-ae7b-3e3a3897965b" providerId="ADAL" clId="{052E32CF-935E-43EF-BC32-93BC23AC4FDC}" dt="2022-09-26T21:23:59.502" v="170" actId="1035"/>
          <ac:spMkLst>
            <pc:docMk/>
            <pc:sldMk cId="3037264539" sldId="263"/>
            <ac:spMk id="57" creationId="{C692984C-B455-23B1-B7BC-8D7F9AC44D63}"/>
          </ac:spMkLst>
        </pc:spChg>
        <pc:spChg chg="mod">
          <ac:chgData name="JUAN GOMEZ" userId="9cd4d2e2-3a9c-4842-ae7b-3e3a3897965b" providerId="ADAL" clId="{052E32CF-935E-43EF-BC32-93BC23AC4FDC}" dt="2022-09-26T21:23:59.502" v="170" actId="1035"/>
          <ac:spMkLst>
            <pc:docMk/>
            <pc:sldMk cId="3037264539" sldId="263"/>
            <ac:spMk id="58" creationId="{4DEBC1D4-530B-95E4-AAD3-9936F43634BD}"/>
          </ac:spMkLst>
        </pc:spChg>
        <pc:spChg chg="mod">
          <ac:chgData name="JUAN GOMEZ" userId="9cd4d2e2-3a9c-4842-ae7b-3e3a3897965b" providerId="ADAL" clId="{052E32CF-935E-43EF-BC32-93BC23AC4FDC}" dt="2022-09-26T21:23:59.502" v="170" actId="1035"/>
          <ac:spMkLst>
            <pc:docMk/>
            <pc:sldMk cId="3037264539" sldId="263"/>
            <ac:spMk id="59" creationId="{4E7E8ECA-FADE-B1D3-307C-D72B793D6204}"/>
          </ac:spMkLst>
        </pc:spChg>
        <pc:picChg chg="add mod">
          <ac:chgData name="JUAN GOMEZ" userId="9cd4d2e2-3a9c-4842-ae7b-3e3a3897965b" providerId="ADAL" clId="{052E32CF-935E-43EF-BC32-93BC23AC4FDC}" dt="2022-09-26T21:24:02.514" v="171"/>
          <ac:picMkLst>
            <pc:docMk/>
            <pc:sldMk cId="3037264539" sldId="263"/>
            <ac:picMk id="6" creationId="{50DBA09F-39AC-1AC5-9523-9D0278FC87AE}"/>
          </ac:picMkLst>
        </pc:picChg>
        <pc:picChg chg="mod">
          <ac:chgData name="JUAN GOMEZ" userId="9cd4d2e2-3a9c-4842-ae7b-3e3a3897965b" providerId="ADAL" clId="{052E32CF-935E-43EF-BC32-93BC23AC4FDC}" dt="2022-09-26T21:23:59.502" v="170" actId="1035"/>
          <ac:picMkLst>
            <pc:docMk/>
            <pc:sldMk cId="3037264539" sldId="263"/>
            <ac:picMk id="50" creationId="{321244A0-AA05-CD4E-258D-F391A720042F}"/>
          </ac:picMkLst>
        </pc:picChg>
        <pc:picChg chg="mod">
          <ac:chgData name="JUAN GOMEZ" userId="9cd4d2e2-3a9c-4842-ae7b-3e3a3897965b" providerId="ADAL" clId="{052E32CF-935E-43EF-BC32-93BC23AC4FDC}" dt="2022-09-26T21:23:59.502" v="170" actId="1035"/>
          <ac:picMkLst>
            <pc:docMk/>
            <pc:sldMk cId="3037264539" sldId="263"/>
            <ac:picMk id="51" creationId="{91BBF356-0571-DB31-091A-106599425DA7}"/>
          </ac:picMkLst>
        </pc:picChg>
        <pc:cxnChg chg="mod">
          <ac:chgData name="JUAN GOMEZ" userId="9cd4d2e2-3a9c-4842-ae7b-3e3a3897965b" providerId="ADAL" clId="{052E32CF-935E-43EF-BC32-93BC23AC4FDC}" dt="2022-09-26T21:23:59.502" v="170" actId="1035"/>
          <ac:cxnSpMkLst>
            <pc:docMk/>
            <pc:sldMk cId="3037264539" sldId="263"/>
            <ac:cxnSpMk id="53" creationId="{7616087F-CEFF-2A50-F161-12896924FF69}"/>
          </ac:cxnSpMkLst>
        </pc:cxnChg>
      </pc:sldChg>
      <pc:sldChg chg="del">
        <pc:chgData name="JUAN GOMEZ" userId="9cd4d2e2-3a9c-4842-ae7b-3e3a3897965b" providerId="ADAL" clId="{052E32CF-935E-43EF-BC32-93BC23AC4FDC}" dt="2022-09-26T21:17:32.880" v="106" actId="2696"/>
        <pc:sldMkLst>
          <pc:docMk/>
          <pc:sldMk cId="1380704464" sldId="264"/>
        </pc:sldMkLst>
      </pc:sldChg>
      <pc:sldChg chg="add">
        <pc:chgData name="JUAN GOMEZ" userId="9cd4d2e2-3a9c-4842-ae7b-3e3a3897965b" providerId="ADAL" clId="{052E32CF-935E-43EF-BC32-93BC23AC4FDC}" dt="2022-09-26T21:17:36.183" v="107"/>
        <pc:sldMkLst>
          <pc:docMk/>
          <pc:sldMk cId="2583921211" sldId="264"/>
        </pc:sldMkLst>
      </pc:sldChg>
      <pc:sldChg chg="del">
        <pc:chgData name="JUAN GOMEZ" userId="9cd4d2e2-3a9c-4842-ae7b-3e3a3897965b" providerId="ADAL" clId="{052E32CF-935E-43EF-BC32-93BC23AC4FDC}" dt="2022-09-26T21:17:32.880" v="106" actId="2696"/>
        <pc:sldMkLst>
          <pc:docMk/>
          <pc:sldMk cId="224550842" sldId="266"/>
        </pc:sldMkLst>
      </pc:sldChg>
      <pc:sldChg chg="addSp modSp add mod">
        <pc:chgData name="JUAN GOMEZ" userId="9cd4d2e2-3a9c-4842-ae7b-3e3a3897965b" providerId="ADAL" clId="{052E32CF-935E-43EF-BC32-93BC23AC4FDC}" dt="2022-09-30T12:51:39.649" v="235"/>
        <pc:sldMkLst>
          <pc:docMk/>
          <pc:sldMk cId="1494250222" sldId="266"/>
        </pc:sldMkLst>
        <pc:spChg chg="mod">
          <ac:chgData name="JUAN GOMEZ" userId="9cd4d2e2-3a9c-4842-ae7b-3e3a3897965b" providerId="ADAL" clId="{052E32CF-935E-43EF-BC32-93BC23AC4FDC}" dt="2022-09-30T12:51:34.037" v="234" actId="1076"/>
          <ac:spMkLst>
            <pc:docMk/>
            <pc:sldMk cId="1494250222" sldId="266"/>
            <ac:spMk id="21" creationId="{42CCF609-133D-4FAF-43F0-6747318F7B30}"/>
          </ac:spMkLst>
        </pc:spChg>
        <pc:spChg chg="mod">
          <ac:chgData name="JUAN GOMEZ" userId="9cd4d2e2-3a9c-4842-ae7b-3e3a3897965b" providerId="ADAL" clId="{052E32CF-935E-43EF-BC32-93BC23AC4FDC}" dt="2022-09-30T12:51:34.037" v="234" actId="1076"/>
          <ac:spMkLst>
            <pc:docMk/>
            <pc:sldMk cId="1494250222" sldId="266"/>
            <ac:spMk id="22" creationId="{A9FB1103-1036-1395-0BB7-3EC4D9E5D418}"/>
          </ac:spMkLst>
        </pc:spChg>
        <pc:spChg chg="mod">
          <ac:chgData name="JUAN GOMEZ" userId="9cd4d2e2-3a9c-4842-ae7b-3e3a3897965b" providerId="ADAL" clId="{052E32CF-935E-43EF-BC32-93BC23AC4FDC}" dt="2022-09-30T12:51:34.037" v="234" actId="1076"/>
          <ac:spMkLst>
            <pc:docMk/>
            <pc:sldMk cId="1494250222" sldId="266"/>
            <ac:spMk id="23" creationId="{C7C234C4-0B3F-154B-37CD-3C5DE2F944DE}"/>
          </ac:spMkLst>
        </pc:spChg>
        <pc:spChg chg="mod">
          <ac:chgData name="JUAN GOMEZ" userId="9cd4d2e2-3a9c-4842-ae7b-3e3a3897965b" providerId="ADAL" clId="{052E32CF-935E-43EF-BC32-93BC23AC4FDC}" dt="2022-09-30T12:51:34.037" v="234" actId="1076"/>
          <ac:spMkLst>
            <pc:docMk/>
            <pc:sldMk cId="1494250222" sldId="266"/>
            <ac:spMk id="24" creationId="{1631C862-F383-13CE-1A01-219B2B3C005A}"/>
          </ac:spMkLst>
        </pc:spChg>
        <pc:spChg chg="mod">
          <ac:chgData name="JUAN GOMEZ" userId="9cd4d2e2-3a9c-4842-ae7b-3e3a3897965b" providerId="ADAL" clId="{052E32CF-935E-43EF-BC32-93BC23AC4FDC}" dt="2022-09-30T12:51:34.037" v="234" actId="1076"/>
          <ac:spMkLst>
            <pc:docMk/>
            <pc:sldMk cId="1494250222" sldId="266"/>
            <ac:spMk id="25" creationId="{ADB17323-DC97-5B88-0E43-AB6A9F34DBDF}"/>
          </ac:spMkLst>
        </pc:spChg>
        <pc:spChg chg="mod">
          <ac:chgData name="JUAN GOMEZ" userId="9cd4d2e2-3a9c-4842-ae7b-3e3a3897965b" providerId="ADAL" clId="{052E32CF-935E-43EF-BC32-93BC23AC4FDC}" dt="2022-09-30T12:51:34.037" v="234" actId="1076"/>
          <ac:spMkLst>
            <pc:docMk/>
            <pc:sldMk cId="1494250222" sldId="266"/>
            <ac:spMk id="26" creationId="{3D5B0DF7-154C-BC3A-0CF9-99B828BD0B1F}"/>
          </ac:spMkLst>
        </pc:spChg>
        <pc:spChg chg="mod">
          <ac:chgData name="JUAN GOMEZ" userId="9cd4d2e2-3a9c-4842-ae7b-3e3a3897965b" providerId="ADAL" clId="{052E32CF-935E-43EF-BC32-93BC23AC4FDC}" dt="2022-09-30T12:51:34.037" v="234" actId="1076"/>
          <ac:spMkLst>
            <pc:docMk/>
            <pc:sldMk cId="1494250222" sldId="266"/>
            <ac:spMk id="27" creationId="{85A1113C-E5AD-8E8D-8A44-4F98C053ACD9}"/>
          </ac:spMkLst>
        </pc:spChg>
        <pc:spChg chg="mod">
          <ac:chgData name="JUAN GOMEZ" userId="9cd4d2e2-3a9c-4842-ae7b-3e3a3897965b" providerId="ADAL" clId="{052E32CF-935E-43EF-BC32-93BC23AC4FDC}" dt="2022-09-30T12:51:34.037" v="234" actId="1076"/>
          <ac:spMkLst>
            <pc:docMk/>
            <pc:sldMk cId="1494250222" sldId="266"/>
            <ac:spMk id="28" creationId="{772D4DFB-B80A-C1CD-B175-E968DA17D6F8}"/>
          </ac:spMkLst>
        </pc:spChg>
        <pc:graphicFrameChg chg="mod">
          <ac:chgData name="JUAN GOMEZ" userId="9cd4d2e2-3a9c-4842-ae7b-3e3a3897965b" providerId="ADAL" clId="{052E32CF-935E-43EF-BC32-93BC23AC4FDC}" dt="2022-09-30T12:51:34.037" v="234" actId="1076"/>
          <ac:graphicFrameMkLst>
            <pc:docMk/>
            <pc:sldMk cId="1494250222" sldId="266"/>
            <ac:graphicFrameMk id="2" creationId="{53BFEDEE-814E-C129-74F8-41F004F06E74}"/>
          </ac:graphicFrameMkLst>
        </pc:graphicFrameChg>
        <pc:picChg chg="add mod">
          <ac:chgData name="JUAN GOMEZ" userId="9cd4d2e2-3a9c-4842-ae7b-3e3a3897965b" providerId="ADAL" clId="{052E32CF-935E-43EF-BC32-93BC23AC4FDC}" dt="2022-09-30T12:51:39.649" v="235"/>
          <ac:picMkLst>
            <pc:docMk/>
            <pc:sldMk cId="1494250222" sldId="266"/>
            <ac:picMk id="3" creationId="{539FA2C5-3456-97B6-E8C7-D76711A5BA0A}"/>
          </ac:picMkLst>
        </pc:picChg>
        <pc:picChg chg="mod">
          <ac:chgData name="JUAN GOMEZ" userId="9cd4d2e2-3a9c-4842-ae7b-3e3a3897965b" providerId="ADAL" clId="{052E32CF-935E-43EF-BC32-93BC23AC4FDC}" dt="2022-09-30T12:51:34.037" v="234" actId="1076"/>
          <ac:picMkLst>
            <pc:docMk/>
            <pc:sldMk cId="1494250222" sldId="266"/>
            <ac:picMk id="13" creationId="{D110E344-14E0-B850-B6F2-5A00EB4CAB02}"/>
          </ac:picMkLst>
        </pc:picChg>
        <pc:picChg chg="mod">
          <ac:chgData name="JUAN GOMEZ" userId="9cd4d2e2-3a9c-4842-ae7b-3e3a3897965b" providerId="ADAL" clId="{052E32CF-935E-43EF-BC32-93BC23AC4FDC}" dt="2022-09-30T12:51:34.037" v="234" actId="1076"/>
          <ac:picMkLst>
            <pc:docMk/>
            <pc:sldMk cId="1494250222" sldId="266"/>
            <ac:picMk id="15" creationId="{2E165FA6-9B23-96D3-1F8E-DE8B06B71C6A}"/>
          </ac:picMkLst>
        </pc:picChg>
        <pc:picChg chg="mod">
          <ac:chgData name="JUAN GOMEZ" userId="9cd4d2e2-3a9c-4842-ae7b-3e3a3897965b" providerId="ADAL" clId="{052E32CF-935E-43EF-BC32-93BC23AC4FDC}" dt="2022-09-30T12:51:34.037" v="234" actId="1076"/>
          <ac:picMkLst>
            <pc:docMk/>
            <pc:sldMk cId="1494250222" sldId="266"/>
            <ac:picMk id="18" creationId="{38C8658C-995A-03EB-AC4B-A18AD5EA4A77}"/>
          </ac:picMkLst>
        </pc:picChg>
        <pc:picChg chg="mod">
          <ac:chgData name="JUAN GOMEZ" userId="9cd4d2e2-3a9c-4842-ae7b-3e3a3897965b" providerId="ADAL" clId="{052E32CF-935E-43EF-BC32-93BC23AC4FDC}" dt="2022-09-30T12:51:34.037" v="234" actId="1076"/>
          <ac:picMkLst>
            <pc:docMk/>
            <pc:sldMk cId="1494250222" sldId="266"/>
            <ac:picMk id="19" creationId="{50283DE1-FE36-190C-D831-DB420404C000}"/>
          </ac:picMkLst>
        </pc:picChg>
        <pc:picChg chg="mod">
          <ac:chgData name="JUAN GOMEZ" userId="9cd4d2e2-3a9c-4842-ae7b-3e3a3897965b" providerId="ADAL" clId="{052E32CF-935E-43EF-BC32-93BC23AC4FDC}" dt="2022-09-30T12:51:34.037" v="234" actId="1076"/>
          <ac:picMkLst>
            <pc:docMk/>
            <pc:sldMk cId="1494250222" sldId="266"/>
            <ac:picMk id="30" creationId="{19A46B31-F9A5-6531-4845-4BF31976E8E3}"/>
          </ac:picMkLst>
        </pc:picChg>
      </pc:sldChg>
      <pc:sldChg chg="del">
        <pc:chgData name="JUAN GOMEZ" userId="9cd4d2e2-3a9c-4842-ae7b-3e3a3897965b" providerId="ADAL" clId="{052E32CF-935E-43EF-BC32-93BC23AC4FDC}" dt="2022-09-26T21:17:32.880" v="106" actId="2696"/>
        <pc:sldMkLst>
          <pc:docMk/>
          <pc:sldMk cId="1902365982" sldId="268"/>
        </pc:sldMkLst>
      </pc:sldChg>
      <pc:sldChg chg="add del">
        <pc:chgData name="JUAN GOMEZ" userId="9cd4d2e2-3a9c-4842-ae7b-3e3a3897965b" providerId="ADAL" clId="{052E32CF-935E-43EF-BC32-93BC23AC4FDC}" dt="2022-09-30T13:33:18.216" v="525" actId="47"/>
        <pc:sldMkLst>
          <pc:docMk/>
          <pc:sldMk cId="4208523849" sldId="268"/>
        </pc:sldMkLst>
      </pc:sldChg>
      <pc:sldChg chg="addSp delSp modSp mod">
        <pc:chgData name="JUAN GOMEZ" userId="9cd4d2e2-3a9c-4842-ae7b-3e3a3897965b" providerId="ADAL" clId="{052E32CF-935E-43EF-BC32-93BC23AC4FDC}" dt="2022-09-30T13:39:33.784" v="597" actId="1036"/>
        <pc:sldMkLst>
          <pc:docMk/>
          <pc:sldMk cId="251021143" sldId="269"/>
        </pc:sldMkLst>
        <pc:spChg chg="del">
          <ac:chgData name="JUAN GOMEZ" userId="9cd4d2e2-3a9c-4842-ae7b-3e3a3897965b" providerId="ADAL" clId="{052E32CF-935E-43EF-BC32-93BC23AC4FDC}" dt="2022-09-26T20:53:17.016" v="1" actId="478"/>
          <ac:spMkLst>
            <pc:docMk/>
            <pc:sldMk cId="251021143" sldId="269"/>
            <ac:spMk id="4" creationId="{45B86521-6D3C-EE5A-B9DF-DAD4DE813B3D}"/>
          </ac:spMkLst>
        </pc:spChg>
        <pc:picChg chg="add mod">
          <ac:chgData name="JUAN GOMEZ" userId="9cd4d2e2-3a9c-4842-ae7b-3e3a3897965b" providerId="ADAL" clId="{052E32CF-935E-43EF-BC32-93BC23AC4FDC}" dt="2022-09-30T13:39:33.784" v="597" actId="1036"/>
          <ac:picMkLst>
            <pc:docMk/>
            <pc:sldMk cId="251021143" sldId="269"/>
            <ac:picMk id="3" creationId="{398A58E0-3C41-C9C6-4C1E-C72EACFD90FE}"/>
          </ac:picMkLst>
        </pc:picChg>
        <pc:picChg chg="del">
          <ac:chgData name="JUAN GOMEZ" userId="9cd4d2e2-3a9c-4842-ae7b-3e3a3897965b" providerId="ADAL" clId="{052E32CF-935E-43EF-BC32-93BC23AC4FDC}" dt="2022-09-26T20:53:15.306" v="0" actId="478"/>
          <ac:picMkLst>
            <pc:docMk/>
            <pc:sldMk cId="251021143" sldId="269"/>
            <ac:picMk id="3" creationId="{69A3A9AA-6321-E57C-7EC0-26F30CBC5E08}"/>
          </ac:picMkLst>
        </pc:picChg>
        <pc:picChg chg="mod">
          <ac:chgData name="JUAN GOMEZ" userId="9cd4d2e2-3a9c-4842-ae7b-3e3a3897965b" providerId="ADAL" clId="{052E32CF-935E-43EF-BC32-93BC23AC4FDC}" dt="2022-09-30T13:04:01.158" v="244" actId="1037"/>
          <ac:picMkLst>
            <pc:docMk/>
            <pc:sldMk cId="251021143" sldId="269"/>
            <ac:picMk id="7" creationId="{20B121FB-DFCE-B370-2AF0-5CFA6757DAF0}"/>
          </ac:picMkLst>
        </pc:picChg>
      </pc:sldChg>
      <pc:sldChg chg="addSp modSp add mod">
        <pc:chgData name="JUAN GOMEZ" userId="9cd4d2e2-3a9c-4842-ae7b-3e3a3897965b" providerId="ADAL" clId="{052E32CF-935E-43EF-BC32-93BC23AC4FDC}" dt="2022-09-26T21:21:46.169" v="136"/>
        <pc:sldMkLst>
          <pc:docMk/>
          <pc:sldMk cId="976068777" sldId="270"/>
        </pc:sldMkLst>
        <pc:spChg chg="mod">
          <ac:chgData name="JUAN GOMEZ" userId="9cd4d2e2-3a9c-4842-ae7b-3e3a3897965b" providerId="ADAL" clId="{052E32CF-935E-43EF-BC32-93BC23AC4FDC}" dt="2022-09-26T21:21:44.613" v="135" actId="1076"/>
          <ac:spMkLst>
            <pc:docMk/>
            <pc:sldMk cId="976068777" sldId="270"/>
            <ac:spMk id="9" creationId="{649DC125-DE84-12EA-5326-342EF119EBE8}"/>
          </ac:spMkLst>
        </pc:spChg>
        <pc:spChg chg="mod">
          <ac:chgData name="JUAN GOMEZ" userId="9cd4d2e2-3a9c-4842-ae7b-3e3a3897965b" providerId="ADAL" clId="{052E32CF-935E-43EF-BC32-93BC23AC4FDC}" dt="2022-09-26T21:21:44.613" v="135" actId="1076"/>
          <ac:spMkLst>
            <pc:docMk/>
            <pc:sldMk cId="976068777" sldId="270"/>
            <ac:spMk id="11" creationId="{30D65FAD-F265-965C-B16D-6C1B60D5A2FA}"/>
          </ac:spMkLst>
        </pc:spChg>
        <pc:spChg chg="mod">
          <ac:chgData name="JUAN GOMEZ" userId="9cd4d2e2-3a9c-4842-ae7b-3e3a3897965b" providerId="ADAL" clId="{052E32CF-935E-43EF-BC32-93BC23AC4FDC}" dt="2022-09-26T21:21:44.613" v="135" actId="1076"/>
          <ac:spMkLst>
            <pc:docMk/>
            <pc:sldMk cId="976068777" sldId="270"/>
            <ac:spMk id="12" creationId="{A4D6FA79-40D5-4BAA-2215-8D733ED37348}"/>
          </ac:spMkLst>
        </pc:spChg>
        <pc:spChg chg="mod">
          <ac:chgData name="JUAN GOMEZ" userId="9cd4d2e2-3a9c-4842-ae7b-3e3a3897965b" providerId="ADAL" clId="{052E32CF-935E-43EF-BC32-93BC23AC4FDC}" dt="2022-09-26T21:21:44.613" v="135" actId="1076"/>
          <ac:spMkLst>
            <pc:docMk/>
            <pc:sldMk cId="976068777" sldId="270"/>
            <ac:spMk id="13" creationId="{165AABC8-C9FC-F737-0A6D-111B51F35813}"/>
          </ac:spMkLst>
        </pc:spChg>
        <pc:graphicFrameChg chg="mod modGraphic">
          <ac:chgData name="JUAN GOMEZ" userId="9cd4d2e2-3a9c-4842-ae7b-3e3a3897965b" providerId="ADAL" clId="{052E32CF-935E-43EF-BC32-93BC23AC4FDC}" dt="2022-09-26T21:21:44.613" v="135" actId="1076"/>
          <ac:graphicFrameMkLst>
            <pc:docMk/>
            <pc:sldMk cId="976068777" sldId="270"/>
            <ac:graphicFrameMk id="10" creationId="{AAC14DC1-B544-2D3E-6899-29F7C19A944E}"/>
          </ac:graphicFrameMkLst>
        </pc:graphicFrameChg>
        <pc:picChg chg="add mod">
          <ac:chgData name="JUAN GOMEZ" userId="9cd4d2e2-3a9c-4842-ae7b-3e3a3897965b" providerId="ADAL" clId="{052E32CF-935E-43EF-BC32-93BC23AC4FDC}" dt="2022-09-26T21:21:46.169" v="136"/>
          <ac:picMkLst>
            <pc:docMk/>
            <pc:sldMk cId="976068777" sldId="270"/>
            <ac:picMk id="2" creationId="{D691FF48-E0B2-2A81-D1A1-D2B4B759FC0A}"/>
          </ac:picMkLst>
        </pc:picChg>
      </pc:sldChg>
      <pc:sldChg chg="addSp modSp add mod ord">
        <pc:chgData name="JUAN GOMEZ" userId="9cd4d2e2-3a9c-4842-ae7b-3e3a3897965b" providerId="ADAL" clId="{052E32CF-935E-43EF-BC32-93BC23AC4FDC}" dt="2022-09-26T21:29:54.010" v="218"/>
        <pc:sldMkLst>
          <pc:docMk/>
          <pc:sldMk cId="3602003050" sldId="271"/>
        </pc:sldMkLst>
        <pc:graphicFrameChg chg="mod modGraphic">
          <ac:chgData name="JUAN GOMEZ" userId="9cd4d2e2-3a9c-4842-ae7b-3e3a3897965b" providerId="ADAL" clId="{052E32CF-935E-43EF-BC32-93BC23AC4FDC}" dt="2022-09-26T21:22:43.777" v="149" actId="207"/>
          <ac:graphicFrameMkLst>
            <pc:docMk/>
            <pc:sldMk cId="3602003050" sldId="271"/>
            <ac:graphicFrameMk id="2" creationId="{2FF95892-A91E-7E2C-7317-7A6F254224E3}"/>
          </ac:graphicFrameMkLst>
        </pc:graphicFrameChg>
        <pc:picChg chg="add mod">
          <ac:chgData name="JUAN GOMEZ" userId="9cd4d2e2-3a9c-4842-ae7b-3e3a3897965b" providerId="ADAL" clId="{052E32CF-935E-43EF-BC32-93BC23AC4FDC}" dt="2022-09-26T21:22:45.880" v="150"/>
          <ac:picMkLst>
            <pc:docMk/>
            <pc:sldMk cId="3602003050" sldId="271"/>
            <ac:picMk id="3" creationId="{B1411230-2DEC-BB5B-055C-B4C71B0FFB9E}"/>
          </ac:picMkLst>
        </pc:picChg>
      </pc:sldChg>
      <pc:sldChg chg="addSp modSp mod modTransition">
        <pc:chgData name="JUAN GOMEZ" userId="9cd4d2e2-3a9c-4842-ae7b-3e3a3897965b" providerId="ADAL" clId="{052E32CF-935E-43EF-BC32-93BC23AC4FDC}" dt="2022-09-30T14:50:25.007" v="607"/>
        <pc:sldMkLst>
          <pc:docMk/>
          <pc:sldMk cId="40127203" sldId="272"/>
        </pc:sldMkLst>
        <pc:spChg chg="mod">
          <ac:chgData name="JUAN GOMEZ" userId="9cd4d2e2-3a9c-4842-ae7b-3e3a3897965b" providerId="ADAL" clId="{052E32CF-935E-43EF-BC32-93BC23AC4FDC}" dt="2022-09-30T13:35:07.555" v="550" actId="1036"/>
          <ac:spMkLst>
            <pc:docMk/>
            <pc:sldMk cId="40127203" sldId="272"/>
            <ac:spMk id="2" creationId="{D36289D9-99D3-B5BB-CEFF-5F85EE0E2E11}"/>
          </ac:spMkLst>
        </pc:spChg>
        <pc:picChg chg="mod">
          <ac:chgData name="JUAN GOMEZ" userId="9cd4d2e2-3a9c-4842-ae7b-3e3a3897965b" providerId="ADAL" clId="{052E32CF-935E-43EF-BC32-93BC23AC4FDC}" dt="2022-09-30T13:35:07.555" v="550" actId="1036"/>
          <ac:picMkLst>
            <pc:docMk/>
            <pc:sldMk cId="40127203" sldId="272"/>
            <ac:picMk id="3" creationId="{7E168130-94CF-74EE-954D-2B6DF6E6E9CC}"/>
          </ac:picMkLst>
        </pc:picChg>
        <pc:picChg chg="add mod">
          <ac:chgData name="JUAN GOMEZ" userId="9cd4d2e2-3a9c-4842-ae7b-3e3a3897965b" providerId="ADAL" clId="{052E32CF-935E-43EF-BC32-93BC23AC4FDC}" dt="2022-09-30T13:35:07.555" v="550" actId="1036"/>
          <ac:picMkLst>
            <pc:docMk/>
            <pc:sldMk cId="40127203" sldId="272"/>
            <ac:picMk id="4" creationId="{65AEE4B0-F371-5C6D-DE71-1E4A93B96112}"/>
          </ac:picMkLst>
        </pc:picChg>
      </pc:sldChg>
      <pc:sldChg chg="addSp modSp add mod">
        <pc:chgData name="JUAN GOMEZ" userId="9cd4d2e2-3a9c-4842-ae7b-3e3a3897965b" providerId="ADAL" clId="{052E32CF-935E-43EF-BC32-93BC23AC4FDC}" dt="2022-09-26T21:23:36.991" v="153" actId="1076"/>
        <pc:sldMkLst>
          <pc:docMk/>
          <pc:sldMk cId="3646772689" sldId="273"/>
        </pc:sldMkLst>
        <pc:spChg chg="mod">
          <ac:chgData name="JUAN GOMEZ" userId="9cd4d2e2-3a9c-4842-ae7b-3e3a3897965b" providerId="ADAL" clId="{052E32CF-935E-43EF-BC32-93BC23AC4FDC}" dt="2022-09-26T21:23:27.776" v="151" actId="1076"/>
          <ac:spMkLst>
            <pc:docMk/>
            <pc:sldMk cId="3646772689" sldId="273"/>
            <ac:spMk id="5" creationId="{A5053E0B-3066-6272-370A-2E4B666A24D3}"/>
          </ac:spMkLst>
        </pc:spChg>
        <pc:spChg chg="mod">
          <ac:chgData name="JUAN GOMEZ" userId="9cd4d2e2-3a9c-4842-ae7b-3e3a3897965b" providerId="ADAL" clId="{052E32CF-935E-43EF-BC32-93BC23AC4FDC}" dt="2022-09-26T21:23:27.776" v="151" actId="1076"/>
          <ac:spMkLst>
            <pc:docMk/>
            <pc:sldMk cId="3646772689" sldId="273"/>
            <ac:spMk id="6" creationId="{53B28D1E-82CA-EFFF-FA3D-E6CD98A8FEB6}"/>
          </ac:spMkLst>
        </pc:spChg>
        <pc:spChg chg="mod">
          <ac:chgData name="JUAN GOMEZ" userId="9cd4d2e2-3a9c-4842-ae7b-3e3a3897965b" providerId="ADAL" clId="{052E32CF-935E-43EF-BC32-93BC23AC4FDC}" dt="2022-09-26T21:23:27.776" v="151" actId="1076"/>
          <ac:spMkLst>
            <pc:docMk/>
            <pc:sldMk cId="3646772689" sldId="273"/>
            <ac:spMk id="7" creationId="{DBCA03FD-1D1B-A4B3-DEAB-8A7F99BC7A7B}"/>
          </ac:spMkLst>
        </pc:spChg>
        <pc:picChg chg="add mod">
          <ac:chgData name="JUAN GOMEZ" userId="9cd4d2e2-3a9c-4842-ae7b-3e3a3897965b" providerId="ADAL" clId="{052E32CF-935E-43EF-BC32-93BC23AC4FDC}" dt="2022-09-26T21:23:36.991" v="153" actId="1076"/>
          <ac:picMkLst>
            <pc:docMk/>
            <pc:sldMk cId="3646772689" sldId="273"/>
            <ac:picMk id="2" creationId="{774CA71D-9101-6209-45CB-1C8782F83EDC}"/>
          </ac:picMkLst>
        </pc:picChg>
        <pc:picChg chg="mod">
          <ac:chgData name="JUAN GOMEZ" userId="9cd4d2e2-3a9c-4842-ae7b-3e3a3897965b" providerId="ADAL" clId="{052E32CF-935E-43EF-BC32-93BC23AC4FDC}" dt="2022-09-26T21:23:27.776" v="151" actId="1076"/>
          <ac:picMkLst>
            <pc:docMk/>
            <pc:sldMk cId="3646772689" sldId="273"/>
            <ac:picMk id="4" creationId="{F4CB79C8-0107-657C-D8A7-85A4E3FC3EB7}"/>
          </ac:picMkLst>
        </pc:picChg>
      </pc:sldChg>
      <pc:sldChg chg="del">
        <pc:chgData name="JUAN GOMEZ" userId="9cd4d2e2-3a9c-4842-ae7b-3e3a3897965b" providerId="ADAL" clId="{052E32CF-935E-43EF-BC32-93BC23AC4FDC}" dt="2022-09-26T21:17:32.880" v="106" actId="2696"/>
        <pc:sldMkLst>
          <pc:docMk/>
          <pc:sldMk cId="3917737113" sldId="273"/>
        </pc:sldMkLst>
      </pc:sldChg>
      <pc:sldChg chg="del">
        <pc:chgData name="JUAN GOMEZ" userId="9cd4d2e2-3a9c-4842-ae7b-3e3a3897965b" providerId="ADAL" clId="{052E32CF-935E-43EF-BC32-93BC23AC4FDC}" dt="2022-09-26T21:17:32.880" v="106" actId="2696"/>
        <pc:sldMkLst>
          <pc:docMk/>
          <pc:sldMk cId="858481619" sldId="274"/>
        </pc:sldMkLst>
      </pc:sldChg>
      <pc:sldChg chg="add">
        <pc:chgData name="JUAN GOMEZ" userId="9cd4d2e2-3a9c-4842-ae7b-3e3a3897965b" providerId="ADAL" clId="{052E32CF-935E-43EF-BC32-93BC23AC4FDC}" dt="2022-09-26T21:17:36.183" v="107"/>
        <pc:sldMkLst>
          <pc:docMk/>
          <pc:sldMk cId="2414530936" sldId="274"/>
        </pc:sldMkLst>
      </pc:sldChg>
      <pc:sldChg chg="addSp delSp modSp add mod">
        <pc:chgData name="JUAN GOMEZ" userId="9cd4d2e2-3a9c-4842-ae7b-3e3a3897965b" providerId="ADAL" clId="{052E32CF-935E-43EF-BC32-93BC23AC4FDC}" dt="2022-09-26T21:25:08.081" v="178" actId="1076"/>
        <pc:sldMkLst>
          <pc:docMk/>
          <pc:sldMk cId="317969074" sldId="275"/>
        </pc:sldMkLst>
        <pc:spChg chg="mod">
          <ac:chgData name="JUAN GOMEZ" userId="9cd4d2e2-3a9c-4842-ae7b-3e3a3897965b" providerId="ADAL" clId="{052E32CF-935E-43EF-BC32-93BC23AC4FDC}" dt="2022-09-26T21:24:59.356" v="176" actId="1076"/>
          <ac:spMkLst>
            <pc:docMk/>
            <pc:sldMk cId="317969074" sldId="275"/>
            <ac:spMk id="17" creationId="{B322D542-3249-D54A-7C3B-C31C883501BF}"/>
          </ac:spMkLst>
        </pc:spChg>
        <pc:spChg chg="mod">
          <ac:chgData name="JUAN GOMEZ" userId="9cd4d2e2-3a9c-4842-ae7b-3e3a3897965b" providerId="ADAL" clId="{052E32CF-935E-43EF-BC32-93BC23AC4FDC}" dt="2022-09-26T21:24:59.356" v="176" actId="1076"/>
          <ac:spMkLst>
            <pc:docMk/>
            <pc:sldMk cId="317969074" sldId="275"/>
            <ac:spMk id="18" creationId="{B4552A5D-A4E1-6FB8-0631-D148C3D5751A}"/>
          </ac:spMkLst>
        </pc:spChg>
        <pc:spChg chg="mod">
          <ac:chgData name="JUAN GOMEZ" userId="9cd4d2e2-3a9c-4842-ae7b-3e3a3897965b" providerId="ADAL" clId="{052E32CF-935E-43EF-BC32-93BC23AC4FDC}" dt="2022-09-26T21:24:59.356" v="176" actId="1076"/>
          <ac:spMkLst>
            <pc:docMk/>
            <pc:sldMk cId="317969074" sldId="275"/>
            <ac:spMk id="19" creationId="{C14B178D-8756-979B-C1D6-4E5497675A9E}"/>
          </ac:spMkLst>
        </pc:spChg>
        <pc:spChg chg="mod">
          <ac:chgData name="JUAN GOMEZ" userId="9cd4d2e2-3a9c-4842-ae7b-3e3a3897965b" providerId="ADAL" clId="{052E32CF-935E-43EF-BC32-93BC23AC4FDC}" dt="2022-09-26T21:24:59.356" v="176" actId="1076"/>
          <ac:spMkLst>
            <pc:docMk/>
            <pc:sldMk cId="317969074" sldId="275"/>
            <ac:spMk id="20" creationId="{85591FB9-2CA3-0B00-3623-9CD9DC20110A}"/>
          </ac:spMkLst>
        </pc:spChg>
        <pc:spChg chg="mod">
          <ac:chgData name="JUAN GOMEZ" userId="9cd4d2e2-3a9c-4842-ae7b-3e3a3897965b" providerId="ADAL" clId="{052E32CF-935E-43EF-BC32-93BC23AC4FDC}" dt="2022-09-26T21:24:59.356" v="176" actId="1076"/>
          <ac:spMkLst>
            <pc:docMk/>
            <pc:sldMk cId="317969074" sldId="275"/>
            <ac:spMk id="23" creationId="{8FAD83F0-8C45-8CA5-D612-4269146601E3}"/>
          </ac:spMkLst>
        </pc:spChg>
        <pc:spChg chg="mod">
          <ac:chgData name="JUAN GOMEZ" userId="9cd4d2e2-3a9c-4842-ae7b-3e3a3897965b" providerId="ADAL" clId="{052E32CF-935E-43EF-BC32-93BC23AC4FDC}" dt="2022-09-26T21:24:59.356" v="176" actId="1076"/>
          <ac:spMkLst>
            <pc:docMk/>
            <pc:sldMk cId="317969074" sldId="275"/>
            <ac:spMk id="24" creationId="{03DE5DD5-73E6-DA14-5076-26A2C46ACF0B}"/>
          </ac:spMkLst>
        </pc:spChg>
        <pc:spChg chg="mod">
          <ac:chgData name="JUAN GOMEZ" userId="9cd4d2e2-3a9c-4842-ae7b-3e3a3897965b" providerId="ADAL" clId="{052E32CF-935E-43EF-BC32-93BC23AC4FDC}" dt="2022-09-26T21:24:59.356" v="176" actId="1076"/>
          <ac:spMkLst>
            <pc:docMk/>
            <pc:sldMk cId="317969074" sldId="275"/>
            <ac:spMk id="42" creationId="{145C6253-2791-BB2E-F1E9-3F1EE615C83E}"/>
          </ac:spMkLst>
        </pc:spChg>
        <pc:picChg chg="mod">
          <ac:chgData name="JUAN GOMEZ" userId="9cd4d2e2-3a9c-4842-ae7b-3e3a3897965b" providerId="ADAL" clId="{052E32CF-935E-43EF-BC32-93BC23AC4FDC}" dt="2022-09-26T21:24:59.356" v="176" actId="1076"/>
          <ac:picMkLst>
            <pc:docMk/>
            <pc:sldMk cId="317969074" sldId="275"/>
            <ac:picMk id="2" creationId="{531C1CD3-A292-7C15-E201-8C29F711C868}"/>
          </ac:picMkLst>
        </pc:picChg>
        <pc:picChg chg="add del mod">
          <ac:chgData name="JUAN GOMEZ" userId="9cd4d2e2-3a9c-4842-ae7b-3e3a3897965b" providerId="ADAL" clId="{052E32CF-935E-43EF-BC32-93BC23AC4FDC}" dt="2022-09-26T21:24:58.896" v="175"/>
          <ac:picMkLst>
            <pc:docMk/>
            <pc:sldMk cId="317969074" sldId="275"/>
            <ac:picMk id="4" creationId="{F4977946-C034-C24A-4902-B9C729E3E0FD}"/>
          </ac:picMkLst>
        </pc:picChg>
        <pc:picChg chg="add mod">
          <ac:chgData name="JUAN GOMEZ" userId="9cd4d2e2-3a9c-4842-ae7b-3e3a3897965b" providerId="ADAL" clId="{052E32CF-935E-43EF-BC32-93BC23AC4FDC}" dt="2022-09-26T21:25:08.081" v="178" actId="1076"/>
          <ac:picMkLst>
            <pc:docMk/>
            <pc:sldMk cId="317969074" sldId="275"/>
            <ac:picMk id="6" creationId="{9561D545-1978-D6BA-5F5D-DCAF14AA48D7}"/>
          </ac:picMkLst>
        </pc:picChg>
        <pc:cxnChg chg="mod">
          <ac:chgData name="JUAN GOMEZ" userId="9cd4d2e2-3a9c-4842-ae7b-3e3a3897965b" providerId="ADAL" clId="{052E32CF-935E-43EF-BC32-93BC23AC4FDC}" dt="2022-09-26T21:24:59.356" v="176" actId="1076"/>
          <ac:cxnSpMkLst>
            <pc:docMk/>
            <pc:sldMk cId="317969074" sldId="275"/>
            <ac:cxnSpMk id="3" creationId="{CDFB2A05-1737-C72F-5D0D-36AE97336E57}"/>
          </ac:cxnSpMkLst>
        </pc:cxnChg>
        <pc:cxnChg chg="mod">
          <ac:chgData name="JUAN GOMEZ" userId="9cd4d2e2-3a9c-4842-ae7b-3e3a3897965b" providerId="ADAL" clId="{052E32CF-935E-43EF-BC32-93BC23AC4FDC}" dt="2022-09-26T21:24:59.356" v="176" actId="1076"/>
          <ac:cxnSpMkLst>
            <pc:docMk/>
            <pc:sldMk cId="317969074" sldId="275"/>
            <ac:cxnSpMk id="5" creationId="{C2BD1F66-C067-6FFE-E631-52E690EA247B}"/>
          </ac:cxnSpMkLst>
        </pc:cxnChg>
        <pc:cxnChg chg="mod">
          <ac:chgData name="JUAN GOMEZ" userId="9cd4d2e2-3a9c-4842-ae7b-3e3a3897965b" providerId="ADAL" clId="{052E32CF-935E-43EF-BC32-93BC23AC4FDC}" dt="2022-09-26T21:24:59.356" v="176" actId="1076"/>
          <ac:cxnSpMkLst>
            <pc:docMk/>
            <pc:sldMk cId="317969074" sldId="275"/>
            <ac:cxnSpMk id="14" creationId="{0C0BD483-DC74-C279-467F-D2F0938EA199}"/>
          </ac:cxnSpMkLst>
        </pc:cxnChg>
        <pc:cxnChg chg="mod">
          <ac:chgData name="JUAN GOMEZ" userId="9cd4d2e2-3a9c-4842-ae7b-3e3a3897965b" providerId="ADAL" clId="{052E32CF-935E-43EF-BC32-93BC23AC4FDC}" dt="2022-09-26T21:24:59.356" v="176" actId="1076"/>
          <ac:cxnSpMkLst>
            <pc:docMk/>
            <pc:sldMk cId="317969074" sldId="275"/>
            <ac:cxnSpMk id="15" creationId="{9684D192-4639-8CF7-6050-F38C60C4DC60}"/>
          </ac:cxnSpMkLst>
        </pc:cxnChg>
        <pc:cxnChg chg="mod">
          <ac:chgData name="JUAN GOMEZ" userId="9cd4d2e2-3a9c-4842-ae7b-3e3a3897965b" providerId="ADAL" clId="{052E32CF-935E-43EF-BC32-93BC23AC4FDC}" dt="2022-09-26T21:24:59.356" v="176" actId="1076"/>
          <ac:cxnSpMkLst>
            <pc:docMk/>
            <pc:sldMk cId="317969074" sldId="275"/>
            <ac:cxnSpMk id="16" creationId="{DA02A54E-1D5F-87B5-5718-FF7BDD50CA8A}"/>
          </ac:cxnSpMkLst>
        </pc:cxnChg>
        <pc:cxnChg chg="mod">
          <ac:chgData name="JUAN GOMEZ" userId="9cd4d2e2-3a9c-4842-ae7b-3e3a3897965b" providerId="ADAL" clId="{052E32CF-935E-43EF-BC32-93BC23AC4FDC}" dt="2022-09-26T21:24:59.356" v="176" actId="1076"/>
          <ac:cxnSpMkLst>
            <pc:docMk/>
            <pc:sldMk cId="317969074" sldId="275"/>
            <ac:cxnSpMk id="44" creationId="{CC93A552-FF88-024B-8361-7D9C25316F8D}"/>
          </ac:cxnSpMkLst>
        </pc:cxnChg>
      </pc:sldChg>
      <pc:sldChg chg="del">
        <pc:chgData name="JUAN GOMEZ" userId="9cd4d2e2-3a9c-4842-ae7b-3e3a3897965b" providerId="ADAL" clId="{052E32CF-935E-43EF-BC32-93BC23AC4FDC}" dt="2022-09-26T21:17:32.880" v="106" actId="2696"/>
        <pc:sldMkLst>
          <pc:docMk/>
          <pc:sldMk cId="3722658650" sldId="275"/>
        </pc:sldMkLst>
      </pc:sldChg>
      <pc:sldChg chg="del">
        <pc:chgData name="JUAN GOMEZ" userId="9cd4d2e2-3a9c-4842-ae7b-3e3a3897965b" providerId="ADAL" clId="{052E32CF-935E-43EF-BC32-93BC23AC4FDC}" dt="2022-09-26T21:12:09.637" v="97" actId="47"/>
        <pc:sldMkLst>
          <pc:docMk/>
          <pc:sldMk cId="2742592559" sldId="276"/>
        </pc:sldMkLst>
      </pc:sldChg>
      <pc:sldChg chg="del">
        <pc:chgData name="JUAN GOMEZ" userId="9cd4d2e2-3a9c-4842-ae7b-3e3a3897965b" providerId="ADAL" clId="{052E32CF-935E-43EF-BC32-93BC23AC4FDC}" dt="2022-09-26T21:17:32.880" v="106" actId="2696"/>
        <pc:sldMkLst>
          <pc:docMk/>
          <pc:sldMk cId="594703077" sldId="277"/>
        </pc:sldMkLst>
      </pc:sldChg>
      <pc:sldChg chg="modSp add mod">
        <pc:chgData name="JUAN GOMEZ" userId="9cd4d2e2-3a9c-4842-ae7b-3e3a3897965b" providerId="ADAL" clId="{052E32CF-935E-43EF-BC32-93BC23AC4FDC}" dt="2022-09-30T13:16:19.332" v="270"/>
        <pc:sldMkLst>
          <pc:docMk/>
          <pc:sldMk cId="3344687050" sldId="277"/>
        </pc:sldMkLst>
        <pc:spChg chg="mod">
          <ac:chgData name="JUAN GOMEZ" userId="9cd4d2e2-3a9c-4842-ae7b-3e3a3897965b" providerId="ADAL" clId="{052E32CF-935E-43EF-BC32-93BC23AC4FDC}" dt="2022-09-30T13:15:55.529" v="268" actId="207"/>
          <ac:spMkLst>
            <pc:docMk/>
            <pc:sldMk cId="3344687050" sldId="277"/>
            <ac:spMk id="38" creationId="{4F45E3BC-7EF5-0B7A-73C2-C2299B817609}"/>
          </ac:spMkLst>
        </pc:spChg>
        <pc:grpChg chg="mod">
          <ac:chgData name="JUAN GOMEZ" userId="9cd4d2e2-3a9c-4842-ae7b-3e3a3897965b" providerId="ADAL" clId="{052E32CF-935E-43EF-BC32-93BC23AC4FDC}" dt="2022-09-30T13:14:58.120" v="265"/>
          <ac:grpSpMkLst>
            <pc:docMk/>
            <pc:sldMk cId="3344687050" sldId="277"/>
            <ac:grpSpMk id="23" creationId="{1116C022-DD6B-7E96-6644-01A6646E9D57}"/>
          </ac:grpSpMkLst>
        </pc:grpChg>
        <pc:picChg chg="mod">
          <ac:chgData name="JUAN GOMEZ" userId="9cd4d2e2-3a9c-4842-ae7b-3e3a3897965b" providerId="ADAL" clId="{052E32CF-935E-43EF-BC32-93BC23AC4FDC}" dt="2022-09-30T13:13:42.240" v="248"/>
          <ac:picMkLst>
            <pc:docMk/>
            <pc:sldMk cId="3344687050" sldId="277"/>
            <ac:picMk id="12" creationId="{CA939CA2-9E7F-4FAF-A31A-18C22A10DC85}"/>
          </ac:picMkLst>
        </pc:picChg>
        <pc:picChg chg="mod">
          <ac:chgData name="JUAN GOMEZ" userId="9cd4d2e2-3a9c-4842-ae7b-3e3a3897965b" providerId="ADAL" clId="{052E32CF-935E-43EF-BC32-93BC23AC4FDC}" dt="2022-09-30T13:16:19.332" v="270"/>
          <ac:picMkLst>
            <pc:docMk/>
            <pc:sldMk cId="3344687050" sldId="277"/>
            <ac:picMk id="13" creationId="{A7119814-3BAF-A616-E279-27F44E86314D}"/>
          </ac:picMkLst>
        </pc:picChg>
        <pc:picChg chg="mod">
          <ac:chgData name="JUAN GOMEZ" userId="9cd4d2e2-3a9c-4842-ae7b-3e3a3897965b" providerId="ADAL" clId="{052E32CF-935E-43EF-BC32-93BC23AC4FDC}" dt="2022-09-30T13:16:15.255" v="269"/>
          <ac:picMkLst>
            <pc:docMk/>
            <pc:sldMk cId="3344687050" sldId="277"/>
            <ac:picMk id="14" creationId="{73B7583D-3B59-BBF5-EBDC-D6C663B2C028}"/>
          </ac:picMkLst>
        </pc:picChg>
        <pc:picChg chg="mod">
          <ac:chgData name="JUAN GOMEZ" userId="9cd4d2e2-3a9c-4842-ae7b-3e3a3897965b" providerId="ADAL" clId="{052E32CF-935E-43EF-BC32-93BC23AC4FDC}" dt="2022-09-30T13:14:32.421" v="261"/>
          <ac:picMkLst>
            <pc:docMk/>
            <pc:sldMk cId="3344687050" sldId="277"/>
            <ac:picMk id="16" creationId="{D8EA58D3-2E7B-58B3-24A7-14A05337EC2D}"/>
          </ac:picMkLst>
        </pc:picChg>
        <pc:picChg chg="mod">
          <ac:chgData name="JUAN GOMEZ" userId="9cd4d2e2-3a9c-4842-ae7b-3e3a3897965b" providerId="ADAL" clId="{052E32CF-935E-43EF-BC32-93BC23AC4FDC}" dt="2022-09-30T13:14:39.173" v="263"/>
          <ac:picMkLst>
            <pc:docMk/>
            <pc:sldMk cId="3344687050" sldId="277"/>
            <ac:picMk id="17" creationId="{1F5DC114-EEAA-4478-95E8-82E5B0255FBB}"/>
          </ac:picMkLst>
        </pc:picChg>
        <pc:picChg chg="mod">
          <ac:chgData name="JUAN GOMEZ" userId="9cd4d2e2-3a9c-4842-ae7b-3e3a3897965b" providerId="ADAL" clId="{052E32CF-935E-43EF-BC32-93BC23AC4FDC}" dt="2022-09-30T13:14:01.658" v="253"/>
          <ac:picMkLst>
            <pc:docMk/>
            <pc:sldMk cId="3344687050" sldId="277"/>
            <ac:picMk id="18" creationId="{E65308D1-9D97-498D-B901-992063D7DAFD}"/>
          </ac:picMkLst>
        </pc:picChg>
        <pc:picChg chg="mod">
          <ac:chgData name="JUAN GOMEZ" userId="9cd4d2e2-3a9c-4842-ae7b-3e3a3897965b" providerId="ADAL" clId="{052E32CF-935E-43EF-BC32-93BC23AC4FDC}" dt="2022-09-30T13:13:46.661" v="249"/>
          <ac:picMkLst>
            <pc:docMk/>
            <pc:sldMk cId="3344687050" sldId="277"/>
            <ac:picMk id="19" creationId="{60EE2E06-AD47-43B7-9F50-13F4FC627581}"/>
          </ac:picMkLst>
        </pc:picChg>
        <pc:picChg chg="mod">
          <ac:chgData name="JUAN GOMEZ" userId="9cd4d2e2-3a9c-4842-ae7b-3e3a3897965b" providerId="ADAL" clId="{052E32CF-935E-43EF-BC32-93BC23AC4FDC}" dt="2022-09-30T13:13:50.717" v="250"/>
          <ac:picMkLst>
            <pc:docMk/>
            <pc:sldMk cId="3344687050" sldId="277"/>
            <ac:picMk id="20" creationId="{ED169041-DC0F-44DD-B213-F16348C88EDC}"/>
          </ac:picMkLst>
        </pc:picChg>
        <pc:picChg chg="mod">
          <ac:chgData name="JUAN GOMEZ" userId="9cd4d2e2-3a9c-4842-ae7b-3e3a3897965b" providerId="ADAL" clId="{052E32CF-935E-43EF-BC32-93BC23AC4FDC}" dt="2022-09-30T13:13:54.517" v="251"/>
          <ac:picMkLst>
            <pc:docMk/>
            <pc:sldMk cId="3344687050" sldId="277"/>
            <ac:picMk id="22" creationId="{FE83327F-006E-B543-0193-F5C6261DC5A8}"/>
          </ac:picMkLst>
        </pc:picChg>
        <pc:picChg chg="mod">
          <ac:chgData name="JUAN GOMEZ" userId="9cd4d2e2-3a9c-4842-ae7b-3e3a3897965b" providerId="ADAL" clId="{052E32CF-935E-43EF-BC32-93BC23AC4FDC}" dt="2022-09-30T13:15:01.927" v="266"/>
          <ac:picMkLst>
            <pc:docMk/>
            <pc:sldMk cId="3344687050" sldId="277"/>
            <ac:picMk id="24" creationId="{DA8D2F14-77EB-984F-CBFF-CE14DEFCCE84}"/>
          </ac:picMkLst>
        </pc:picChg>
        <pc:picChg chg="mod">
          <ac:chgData name="JUAN GOMEZ" userId="9cd4d2e2-3a9c-4842-ae7b-3e3a3897965b" providerId="ADAL" clId="{052E32CF-935E-43EF-BC32-93BC23AC4FDC}" dt="2022-09-30T13:15:09.413" v="267"/>
          <ac:picMkLst>
            <pc:docMk/>
            <pc:sldMk cId="3344687050" sldId="277"/>
            <ac:picMk id="25" creationId="{1E90C1A3-1F52-DC92-13F7-D704D3C29161}"/>
          </ac:picMkLst>
        </pc:picChg>
        <pc:picChg chg="mod">
          <ac:chgData name="JUAN GOMEZ" userId="9cd4d2e2-3a9c-4842-ae7b-3e3a3897965b" providerId="ADAL" clId="{052E32CF-935E-43EF-BC32-93BC23AC4FDC}" dt="2022-09-30T13:14:05.341" v="254"/>
          <ac:picMkLst>
            <pc:docMk/>
            <pc:sldMk cId="3344687050" sldId="277"/>
            <ac:picMk id="26" creationId="{1F604BDF-3089-4C37-22F0-D9D21653AFE4}"/>
          </ac:picMkLst>
        </pc:picChg>
        <pc:picChg chg="mod">
          <ac:chgData name="JUAN GOMEZ" userId="9cd4d2e2-3a9c-4842-ae7b-3e3a3897965b" providerId="ADAL" clId="{052E32CF-935E-43EF-BC32-93BC23AC4FDC}" dt="2022-09-30T13:13:58.210" v="252"/>
          <ac:picMkLst>
            <pc:docMk/>
            <pc:sldMk cId="3344687050" sldId="277"/>
            <ac:picMk id="27" creationId="{EDD9E2E7-22FD-81A1-9B1F-BD8922C31F9F}"/>
          </ac:picMkLst>
        </pc:picChg>
        <pc:picChg chg="mod">
          <ac:chgData name="JUAN GOMEZ" userId="9cd4d2e2-3a9c-4842-ae7b-3e3a3897965b" providerId="ADAL" clId="{052E32CF-935E-43EF-BC32-93BC23AC4FDC}" dt="2022-09-30T13:14:09.487" v="255"/>
          <ac:picMkLst>
            <pc:docMk/>
            <pc:sldMk cId="3344687050" sldId="277"/>
            <ac:picMk id="28" creationId="{683F332A-23AB-4F0E-B3DC-785965105E7D}"/>
          </ac:picMkLst>
        </pc:picChg>
        <pc:picChg chg="mod">
          <ac:chgData name="JUAN GOMEZ" userId="9cd4d2e2-3a9c-4842-ae7b-3e3a3897965b" providerId="ADAL" clId="{052E32CF-935E-43EF-BC32-93BC23AC4FDC}" dt="2022-09-30T13:14:16.985" v="257"/>
          <ac:picMkLst>
            <pc:docMk/>
            <pc:sldMk cId="3344687050" sldId="277"/>
            <ac:picMk id="30" creationId="{5D5D69F5-9CF2-CA3D-73C2-B23EE22F9E6A}"/>
          </ac:picMkLst>
        </pc:picChg>
        <pc:picChg chg="mod">
          <ac:chgData name="JUAN GOMEZ" userId="9cd4d2e2-3a9c-4842-ae7b-3e3a3897965b" providerId="ADAL" clId="{052E32CF-935E-43EF-BC32-93BC23AC4FDC}" dt="2022-09-30T13:14:20.639" v="258"/>
          <ac:picMkLst>
            <pc:docMk/>
            <pc:sldMk cId="3344687050" sldId="277"/>
            <ac:picMk id="31" creationId="{553329C8-DA5B-57E6-0FD5-04E5F2267A3F}"/>
          </ac:picMkLst>
        </pc:picChg>
        <pc:picChg chg="mod">
          <ac:chgData name="JUAN GOMEZ" userId="9cd4d2e2-3a9c-4842-ae7b-3e3a3897965b" providerId="ADAL" clId="{052E32CF-935E-43EF-BC32-93BC23AC4FDC}" dt="2022-09-30T13:14:28.322" v="260"/>
          <ac:picMkLst>
            <pc:docMk/>
            <pc:sldMk cId="3344687050" sldId="277"/>
            <ac:picMk id="32" creationId="{7A6FB5D9-0E66-6BAE-D513-D3A7BFCDE948}"/>
          </ac:picMkLst>
        </pc:picChg>
        <pc:picChg chg="mod">
          <ac:chgData name="JUAN GOMEZ" userId="9cd4d2e2-3a9c-4842-ae7b-3e3a3897965b" providerId="ADAL" clId="{052E32CF-935E-43EF-BC32-93BC23AC4FDC}" dt="2022-09-30T13:14:35.460" v="262"/>
          <ac:picMkLst>
            <pc:docMk/>
            <pc:sldMk cId="3344687050" sldId="277"/>
            <ac:picMk id="33" creationId="{C158E695-75D8-45E8-71E0-F8FB4BD81C62}"/>
          </ac:picMkLst>
        </pc:picChg>
        <pc:picChg chg="mod">
          <ac:chgData name="JUAN GOMEZ" userId="9cd4d2e2-3a9c-4842-ae7b-3e3a3897965b" providerId="ADAL" clId="{052E32CF-935E-43EF-BC32-93BC23AC4FDC}" dt="2022-09-30T13:14:24.020" v="259"/>
          <ac:picMkLst>
            <pc:docMk/>
            <pc:sldMk cId="3344687050" sldId="277"/>
            <ac:picMk id="34" creationId="{4830FBAD-DBA5-57B2-99E0-72AA0A0E7996}"/>
          </ac:picMkLst>
        </pc:picChg>
        <pc:picChg chg="mod">
          <ac:chgData name="JUAN GOMEZ" userId="9cd4d2e2-3a9c-4842-ae7b-3e3a3897965b" providerId="ADAL" clId="{052E32CF-935E-43EF-BC32-93BC23AC4FDC}" dt="2022-09-30T13:14:13.706" v="256"/>
          <ac:picMkLst>
            <pc:docMk/>
            <pc:sldMk cId="3344687050" sldId="277"/>
            <ac:picMk id="35" creationId="{56108EC3-4619-84D1-4453-EA7B07D65B47}"/>
          </ac:picMkLst>
        </pc:picChg>
      </pc:sldChg>
      <pc:sldChg chg="modSp mod">
        <pc:chgData name="JUAN GOMEZ" userId="9cd4d2e2-3a9c-4842-ae7b-3e3a3897965b" providerId="ADAL" clId="{052E32CF-935E-43EF-BC32-93BC23AC4FDC}" dt="2022-09-26T21:10:19.285" v="92" actId="1076"/>
        <pc:sldMkLst>
          <pc:docMk/>
          <pc:sldMk cId="4137969470" sldId="460"/>
        </pc:sldMkLst>
        <pc:spChg chg="mod">
          <ac:chgData name="JUAN GOMEZ" userId="9cd4d2e2-3a9c-4842-ae7b-3e3a3897965b" providerId="ADAL" clId="{052E32CF-935E-43EF-BC32-93BC23AC4FDC}" dt="2022-09-26T21:10:19.285" v="92" actId="1076"/>
          <ac:spMkLst>
            <pc:docMk/>
            <pc:sldMk cId="4137969470" sldId="460"/>
            <ac:spMk id="8" creationId="{C6772B29-19AA-4560-886A-6E7BB98A9D54}"/>
          </ac:spMkLst>
        </pc:spChg>
      </pc:sldChg>
      <pc:sldChg chg="modSp mod">
        <pc:chgData name="JUAN GOMEZ" userId="9cd4d2e2-3a9c-4842-ae7b-3e3a3897965b" providerId="ADAL" clId="{052E32CF-935E-43EF-BC32-93BC23AC4FDC}" dt="2022-09-26T21:10:05.107" v="91" actId="1076"/>
        <pc:sldMkLst>
          <pc:docMk/>
          <pc:sldMk cId="4002420040" sldId="461"/>
        </pc:sldMkLst>
        <pc:spChg chg="mod">
          <ac:chgData name="JUAN GOMEZ" userId="9cd4d2e2-3a9c-4842-ae7b-3e3a3897965b" providerId="ADAL" clId="{052E32CF-935E-43EF-BC32-93BC23AC4FDC}" dt="2022-09-26T21:10:05.107" v="91" actId="1076"/>
          <ac:spMkLst>
            <pc:docMk/>
            <pc:sldMk cId="4002420040" sldId="461"/>
            <ac:spMk id="8" creationId="{C6772B29-19AA-4560-886A-6E7BB98A9D54}"/>
          </ac:spMkLst>
        </pc:spChg>
      </pc:sldChg>
      <pc:sldChg chg="modSp mod">
        <pc:chgData name="JUAN GOMEZ" userId="9cd4d2e2-3a9c-4842-ae7b-3e3a3897965b" providerId="ADAL" clId="{052E32CF-935E-43EF-BC32-93BC23AC4FDC}" dt="2022-09-26T21:10:33.921" v="93" actId="1076"/>
        <pc:sldMkLst>
          <pc:docMk/>
          <pc:sldMk cId="1946453609" sldId="462"/>
        </pc:sldMkLst>
        <pc:spChg chg="mod">
          <ac:chgData name="JUAN GOMEZ" userId="9cd4d2e2-3a9c-4842-ae7b-3e3a3897965b" providerId="ADAL" clId="{052E32CF-935E-43EF-BC32-93BC23AC4FDC}" dt="2022-09-26T21:10:33.921" v="93" actId="1076"/>
          <ac:spMkLst>
            <pc:docMk/>
            <pc:sldMk cId="1946453609" sldId="462"/>
            <ac:spMk id="8" creationId="{C6772B29-19AA-4560-886A-6E7BB98A9D54}"/>
          </ac:spMkLst>
        </pc:spChg>
      </pc:sldChg>
      <pc:sldChg chg="modSp mod">
        <pc:chgData name="JUAN GOMEZ" userId="9cd4d2e2-3a9c-4842-ae7b-3e3a3897965b" providerId="ADAL" clId="{052E32CF-935E-43EF-BC32-93BC23AC4FDC}" dt="2022-09-26T21:10:44.571" v="94" actId="1076"/>
        <pc:sldMkLst>
          <pc:docMk/>
          <pc:sldMk cId="3430093587" sldId="463"/>
        </pc:sldMkLst>
        <pc:spChg chg="mod">
          <ac:chgData name="JUAN GOMEZ" userId="9cd4d2e2-3a9c-4842-ae7b-3e3a3897965b" providerId="ADAL" clId="{052E32CF-935E-43EF-BC32-93BC23AC4FDC}" dt="2022-09-26T21:10:44.571" v="94" actId="1076"/>
          <ac:spMkLst>
            <pc:docMk/>
            <pc:sldMk cId="3430093587" sldId="463"/>
            <ac:spMk id="8" creationId="{C6772B29-19AA-4560-886A-6E7BB98A9D54}"/>
          </ac:spMkLst>
        </pc:spChg>
      </pc:sldChg>
      <pc:sldChg chg="del">
        <pc:chgData name="JUAN GOMEZ" userId="9cd4d2e2-3a9c-4842-ae7b-3e3a3897965b" providerId="ADAL" clId="{052E32CF-935E-43EF-BC32-93BC23AC4FDC}" dt="2022-09-26T21:11:42.738" v="95" actId="47"/>
        <pc:sldMkLst>
          <pc:docMk/>
          <pc:sldMk cId="3021325761" sldId="834"/>
        </pc:sldMkLst>
      </pc:sldChg>
      <pc:sldChg chg="del">
        <pc:chgData name="JUAN GOMEZ" userId="9cd4d2e2-3a9c-4842-ae7b-3e3a3897965b" providerId="ADAL" clId="{052E32CF-935E-43EF-BC32-93BC23AC4FDC}" dt="2022-09-26T21:11:42.738" v="95" actId="47"/>
        <pc:sldMkLst>
          <pc:docMk/>
          <pc:sldMk cId="3269960524" sldId="840"/>
        </pc:sldMkLst>
      </pc:sldChg>
      <pc:sldChg chg="del">
        <pc:chgData name="JUAN GOMEZ" userId="9cd4d2e2-3a9c-4842-ae7b-3e3a3897965b" providerId="ADAL" clId="{052E32CF-935E-43EF-BC32-93BC23AC4FDC}" dt="2022-09-26T21:11:42.738" v="95" actId="47"/>
        <pc:sldMkLst>
          <pc:docMk/>
          <pc:sldMk cId="978821931" sldId="845"/>
        </pc:sldMkLst>
      </pc:sldChg>
      <pc:sldChg chg="del">
        <pc:chgData name="JUAN GOMEZ" userId="9cd4d2e2-3a9c-4842-ae7b-3e3a3897965b" providerId="ADAL" clId="{052E32CF-935E-43EF-BC32-93BC23AC4FDC}" dt="2022-09-26T21:11:42.738" v="95" actId="47"/>
        <pc:sldMkLst>
          <pc:docMk/>
          <pc:sldMk cId="1590578578" sldId="852"/>
        </pc:sldMkLst>
      </pc:sldChg>
      <pc:sldChg chg="del">
        <pc:chgData name="JUAN GOMEZ" userId="9cd4d2e2-3a9c-4842-ae7b-3e3a3897965b" providerId="ADAL" clId="{052E32CF-935E-43EF-BC32-93BC23AC4FDC}" dt="2022-09-26T21:12:00.134" v="96" actId="47"/>
        <pc:sldMkLst>
          <pc:docMk/>
          <pc:sldMk cId="3870064132" sldId="913"/>
        </pc:sldMkLst>
      </pc:sldChg>
      <pc:sldChg chg="del">
        <pc:chgData name="JUAN GOMEZ" userId="9cd4d2e2-3a9c-4842-ae7b-3e3a3897965b" providerId="ADAL" clId="{052E32CF-935E-43EF-BC32-93BC23AC4FDC}" dt="2022-09-26T21:12:00.134" v="96" actId="47"/>
        <pc:sldMkLst>
          <pc:docMk/>
          <pc:sldMk cId="1324700687" sldId="914"/>
        </pc:sldMkLst>
      </pc:sldChg>
      <pc:sldChg chg="del">
        <pc:chgData name="JUAN GOMEZ" userId="9cd4d2e2-3a9c-4842-ae7b-3e3a3897965b" providerId="ADAL" clId="{052E32CF-935E-43EF-BC32-93BC23AC4FDC}" dt="2022-09-26T21:12:00.134" v="96" actId="47"/>
        <pc:sldMkLst>
          <pc:docMk/>
          <pc:sldMk cId="3187107170" sldId="915"/>
        </pc:sldMkLst>
      </pc:sldChg>
      <pc:sldChg chg="del">
        <pc:chgData name="JUAN GOMEZ" userId="9cd4d2e2-3a9c-4842-ae7b-3e3a3897965b" providerId="ADAL" clId="{052E32CF-935E-43EF-BC32-93BC23AC4FDC}" dt="2022-09-26T21:12:00.134" v="96" actId="47"/>
        <pc:sldMkLst>
          <pc:docMk/>
          <pc:sldMk cId="1502226152" sldId="916"/>
        </pc:sldMkLst>
      </pc:sldChg>
      <pc:sldChg chg="del">
        <pc:chgData name="JUAN GOMEZ" userId="9cd4d2e2-3a9c-4842-ae7b-3e3a3897965b" providerId="ADAL" clId="{052E32CF-935E-43EF-BC32-93BC23AC4FDC}" dt="2022-09-26T21:12:00.134" v="96" actId="47"/>
        <pc:sldMkLst>
          <pc:docMk/>
          <pc:sldMk cId="2587917963" sldId="918"/>
        </pc:sldMkLst>
      </pc:sldChg>
      <pc:sldChg chg="del">
        <pc:chgData name="JUAN GOMEZ" userId="9cd4d2e2-3a9c-4842-ae7b-3e3a3897965b" providerId="ADAL" clId="{052E32CF-935E-43EF-BC32-93BC23AC4FDC}" dt="2022-09-26T21:12:00.134" v="96" actId="47"/>
        <pc:sldMkLst>
          <pc:docMk/>
          <pc:sldMk cId="1753415079" sldId="947"/>
        </pc:sldMkLst>
      </pc:sldChg>
      <pc:sldChg chg="del">
        <pc:chgData name="JUAN GOMEZ" userId="9cd4d2e2-3a9c-4842-ae7b-3e3a3897965b" providerId="ADAL" clId="{052E32CF-935E-43EF-BC32-93BC23AC4FDC}" dt="2022-09-26T21:12:09.637" v="97" actId="47"/>
        <pc:sldMkLst>
          <pc:docMk/>
          <pc:sldMk cId="1863346575" sldId="951"/>
        </pc:sldMkLst>
      </pc:sldChg>
      <pc:sldChg chg="del">
        <pc:chgData name="JUAN GOMEZ" userId="9cd4d2e2-3a9c-4842-ae7b-3e3a3897965b" providerId="ADAL" clId="{052E32CF-935E-43EF-BC32-93BC23AC4FDC}" dt="2022-09-26T21:12:00.134" v="96" actId="47"/>
        <pc:sldMkLst>
          <pc:docMk/>
          <pc:sldMk cId="2895997029" sldId="953"/>
        </pc:sldMkLst>
      </pc:sldChg>
      <pc:sldChg chg="del">
        <pc:chgData name="JUAN GOMEZ" userId="9cd4d2e2-3a9c-4842-ae7b-3e3a3897965b" providerId="ADAL" clId="{052E32CF-935E-43EF-BC32-93BC23AC4FDC}" dt="2022-09-26T21:12:09.637" v="97" actId="47"/>
        <pc:sldMkLst>
          <pc:docMk/>
          <pc:sldMk cId="928736463" sldId="4311"/>
        </pc:sldMkLst>
      </pc:sldChg>
      <pc:sldChg chg="del">
        <pc:chgData name="JUAN GOMEZ" userId="9cd4d2e2-3a9c-4842-ae7b-3e3a3897965b" providerId="ADAL" clId="{052E32CF-935E-43EF-BC32-93BC23AC4FDC}" dt="2022-09-26T21:12:09.637" v="97" actId="47"/>
        <pc:sldMkLst>
          <pc:docMk/>
          <pc:sldMk cId="1560138322" sldId="4312"/>
        </pc:sldMkLst>
      </pc:sldChg>
      <pc:sldChg chg="addSp modSp">
        <pc:chgData name="JUAN GOMEZ" userId="9cd4d2e2-3a9c-4842-ae7b-3e3a3897965b" providerId="ADAL" clId="{052E32CF-935E-43EF-BC32-93BC23AC4FDC}" dt="2022-09-26T21:18:56.979" v="108"/>
        <pc:sldMkLst>
          <pc:docMk/>
          <pc:sldMk cId="2177284248" sldId="4323"/>
        </pc:sldMkLst>
        <pc:picChg chg="add mod">
          <ac:chgData name="JUAN GOMEZ" userId="9cd4d2e2-3a9c-4842-ae7b-3e3a3897965b" providerId="ADAL" clId="{052E32CF-935E-43EF-BC32-93BC23AC4FDC}" dt="2022-09-26T21:18:56.979" v="108"/>
          <ac:picMkLst>
            <pc:docMk/>
            <pc:sldMk cId="2177284248" sldId="4323"/>
            <ac:picMk id="3" creationId="{33728C46-3228-7D4E-2A98-EE48F0E3F697}"/>
          </ac:picMkLst>
        </pc:picChg>
      </pc:sldChg>
      <pc:sldChg chg="addSp modSp add mod">
        <pc:chgData name="JUAN GOMEZ" userId="9cd4d2e2-3a9c-4842-ae7b-3e3a3897965b" providerId="ADAL" clId="{052E32CF-935E-43EF-BC32-93BC23AC4FDC}" dt="2022-09-26T21:20:31.725" v="115"/>
        <pc:sldMkLst>
          <pc:docMk/>
          <pc:sldMk cId="4088512502" sldId="4329"/>
        </pc:sldMkLst>
        <pc:spChg chg="mod">
          <ac:chgData name="JUAN GOMEZ" userId="9cd4d2e2-3a9c-4842-ae7b-3e3a3897965b" providerId="ADAL" clId="{052E32CF-935E-43EF-BC32-93BC23AC4FDC}" dt="2022-09-26T21:20:05.397" v="111" actId="1076"/>
          <ac:spMkLst>
            <pc:docMk/>
            <pc:sldMk cId="4088512502" sldId="4329"/>
            <ac:spMk id="32" creationId="{690877EB-E1E6-4D64-8596-ECB554795470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36" creationId="{88B61478-9AE3-4B34-86C4-B5BD4273C7EF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37" creationId="{650923DE-1892-4560-8105-10E8DFE74DF9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38" creationId="{8A8DFAF7-0CBA-413B-B681-1616AB636D85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39" creationId="{5126B2CB-100B-424B-8C38-4E60EAC48D5E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40" creationId="{45A93F6C-0F2F-4A0D-BE74-CBE880B7E205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41" creationId="{5DB17238-2E92-4F21-9356-CBB2DD8E34E0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43" creationId="{414FCD34-F020-49F4-BF50-EB7E751919B3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44" creationId="{90A29902-529D-41E7-8A03-9FE7A1AF6BE8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45" creationId="{F27140D0-5997-4768-86D8-655D1F75C8AA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49" creationId="{6BAB3B88-8165-42DC-A499-CAD612FF5A68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53" creationId="{D0C8DC05-7420-4881-91CD-930D1CFF86A7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54" creationId="{16D671D3-A610-43FC-A839-163FECF95E10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55" creationId="{15EB14BB-5481-4CFA-B890-B1C1B3A50915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60" creationId="{AC21B173-F744-4B39-A9AE-78240AED990A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61" creationId="{047313A8-61FA-43BB-9DA6-D34FAC10F7D3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62" creationId="{22733860-7233-4661-AB6A-F018A673F31C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63" creationId="{4A2DF81E-6A6B-4FC0-840C-095F418CB0FD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64" creationId="{E4BD815C-8914-4BB4-8B2B-42008B385653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65" creationId="{6DD0E511-C4FE-4FC2-82BA-14AF793002F9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67" creationId="{C5BCE51F-EEA3-4D42-A26D-3E8355EEA78B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69" creationId="{2DD0486E-CDA4-4DE0-BE97-A30472F51162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70" creationId="{F30C7F63-A70E-46F0-BCEF-EF89C7A08DE7}"/>
          </ac:spMkLst>
        </pc:spChg>
        <pc:spChg chg="mod">
          <ac:chgData name="JUAN GOMEZ" userId="9cd4d2e2-3a9c-4842-ae7b-3e3a3897965b" providerId="ADAL" clId="{052E32CF-935E-43EF-BC32-93BC23AC4FDC}" dt="2022-09-26T21:20:29.928" v="114" actId="1076"/>
          <ac:spMkLst>
            <pc:docMk/>
            <pc:sldMk cId="4088512502" sldId="4329"/>
            <ac:spMk id="71" creationId="{4A805ABC-9885-49A5-8AB1-2729DE6661D1}"/>
          </ac:spMkLst>
        </pc:spChg>
        <pc:spChg chg="mod">
          <ac:chgData name="JUAN GOMEZ" userId="9cd4d2e2-3a9c-4842-ae7b-3e3a3897965b" providerId="ADAL" clId="{052E32CF-935E-43EF-BC32-93BC23AC4FDC}" dt="2022-09-26T21:20:05.397" v="111" actId="1076"/>
          <ac:spMkLst>
            <pc:docMk/>
            <pc:sldMk cId="4088512502" sldId="4329"/>
            <ac:spMk id="72" creationId="{A4ED3671-60E8-46BE-87F1-9CFACA139093}"/>
          </ac:spMkLst>
        </pc:spChg>
        <pc:picChg chg="add mod">
          <ac:chgData name="JUAN GOMEZ" userId="9cd4d2e2-3a9c-4842-ae7b-3e3a3897965b" providerId="ADAL" clId="{052E32CF-935E-43EF-BC32-93BC23AC4FDC}" dt="2022-09-26T21:20:31.725" v="115"/>
          <ac:picMkLst>
            <pc:docMk/>
            <pc:sldMk cId="4088512502" sldId="4329"/>
            <ac:picMk id="3" creationId="{18399498-82B1-0C42-EE3F-B2C241AD4B6D}"/>
          </ac:picMkLst>
        </pc:picChg>
        <pc:cxnChg chg="mod">
          <ac:chgData name="JUAN GOMEZ" userId="9cd4d2e2-3a9c-4842-ae7b-3e3a3897965b" providerId="ADAL" clId="{052E32CF-935E-43EF-BC32-93BC23AC4FDC}" dt="2022-09-26T21:20:29.928" v="114" actId="1076"/>
          <ac:cxnSpMkLst>
            <pc:docMk/>
            <pc:sldMk cId="4088512502" sldId="4329"/>
            <ac:cxnSpMk id="47" creationId="{56381585-94E2-433B-8715-44AEE41ABAC2}"/>
          </ac:cxnSpMkLst>
        </pc:cxnChg>
        <pc:cxnChg chg="mod">
          <ac:chgData name="JUAN GOMEZ" userId="9cd4d2e2-3a9c-4842-ae7b-3e3a3897965b" providerId="ADAL" clId="{052E32CF-935E-43EF-BC32-93BC23AC4FDC}" dt="2022-09-26T21:20:29.928" v="114" actId="1076"/>
          <ac:cxnSpMkLst>
            <pc:docMk/>
            <pc:sldMk cId="4088512502" sldId="4329"/>
            <ac:cxnSpMk id="48" creationId="{CB2A8B5E-B1E7-4D79-93B3-17A179473862}"/>
          </ac:cxnSpMkLst>
        </pc:cxnChg>
      </pc:sldChg>
      <pc:sldChg chg="ord">
        <pc:chgData name="JUAN GOMEZ" userId="9cd4d2e2-3a9c-4842-ae7b-3e3a3897965b" providerId="ADAL" clId="{052E32CF-935E-43EF-BC32-93BC23AC4FDC}" dt="2022-09-26T21:14:00.116" v="99"/>
        <pc:sldMkLst>
          <pc:docMk/>
          <pc:sldMk cId="3895015784" sldId="4336"/>
        </pc:sldMkLst>
      </pc:sldChg>
      <pc:sldChg chg="ord">
        <pc:chgData name="JUAN GOMEZ" userId="9cd4d2e2-3a9c-4842-ae7b-3e3a3897965b" providerId="ADAL" clId="{052E32CF-935E-43EF-BC32-93BC23AC4FDC}" dt="2022-09-26T21:17:07.222" v="104"/>
        <pc:sldMkLst>
          <pc:docMk/>
          <pc:sldMk cId="2602376507" sldId="4344"/>
        </pc:sldMkLst>
      </pc:sldChg>
      <pc:sldChg chg="addSp modSp mod">
        <pc:chgData name="JUAN GOMEZ" userId="9cd4d2e2-3a9c-4842-ae7b-3e3a3897965b" providerId="ADAL" clId="{052E32CF-935E-43EF-BC32-93BC23AC4FDC}" dt="2022-09-30T13:22:24.221" v="355" actId="1036"/>
        <pc:sldMkLst>
          <pc:docMk/>
          <pc:sldMk cId="2796606916" sldId="4345"/>
        </pc:sldMkLst>
        <pc:grpChg chg="mod">
          <ac:chgData name="JUAN GOMEZ" userId="9cd4d2e2-3a9c-4842-ae7b-3e3a3897965b" providerId="ADAL" clId="{052E32CF-935E-43EF-BC32-93BC23AC4FDC}" dt="2022-09-30T13:22:13.422" v="339" actId="1036"/>
          <ac:grpSpMkLst>
            <pc:docMk/>
            <pc:sldMk cId="2796606916" sldId="4345"/>
            <ac:grpSpMk id="19" creationId="{1F5D6CB7-63A1-00E1-A9AA-4901AB938FF4}"/>
          </ac:grpSpMkLst>
        </pc:grpChg>
        <pc:grpChg chg="mod">
          <ac:chgData name="JUAN GOMEZ" userId="9cd4d2e2-3a9c-4842-ae7b-3e3a3897965b" providerId="ADAL" clId="{052E32CF-935E-43EF-BC32-93BC23AC4FDC}" dt="2022-09-30T13:22:13.422" v="339" actId="1036"/>
          <ac:grpSpMkLst>
            <pc:docMk/>
            <pc:sldMk cId="2796606916" sldId="4345"/>
            <ac:grpSpMk id="20" creationId="{03AE653E-19CC-E47D-FEAE-16FDBED3851D}"/>
          </ac:grpSpMkLst>
        </pc:grpChg>
        <pc:grpChg chg="mod">
          <ac:chgData name="JUAN GOMEZ" userId="9cd4d2e2-3a9c-4842-ae7b-3e3a3897965b" providerId="ADAL" clId="{052E32CF-935E-43EF-BC32-93BC23AC4FDC}" dt="2022-09-30T13:22:13.422" v="339" actId="1036"/>
          <ac:grpSpMkLst>
            <pc:docMk/>
            <pc:sldMk cId="2796606916" sldId="4345"/>
            <ac:grpSpMk id="21" creationId="{A14580FE-6383-BA0E-ABED-84FF5363BA16}"/>
          </ac:grpSpMkLst>
        </pc:grpChg>
        <pc:picChg chg="add mod">
          <ac:chgData name="JUAN GOMEZ" userId="9cd4d2e2-3a9c-4842-ae7b-3e3a3897965b" providerId="ADAL" clId="{052E32CF-935E-43EF-BC32-93BC23AC4FDC}" dt="2022-09-30T13:22:13.422" v="339" actId="1036"/>
          <ac:picMkLst>
            <pc:docMk/>
            <pc:sldMk cId="2796606916" sldId="4345"/>
            <ac:picMk id="8" creationId="{54AA6044-5924-1474-3127-FEC274F01BA0}"/>
          </ac:picMkLst>
        </pc:picChg>
        <pc:picChg chg="add mod">
          <ac:chgData name="JUAN GOMEZ" userId="9cd4d2e2-3a9c-4842-ae7b-3e3a3897965b" providerId="ADAL" clId="{052E32CF-935E-43EF-BC32-93BC23AC4FDC}" dt="2022-09-30T13:22:13.422" v="339" actId="1036"/>
          <ac:picMkLst>
            <pc:docMk/>
            <pc:sldMk cId="2796606916" sldId="4345"/>
            <ac:picMk id="9" creationId="{B929DC04-5E8A-C680-78D9-A2AD6C323073}"/>
          </ac:picMkLst>
        </pc:picChg>
        <pc:picChg chg="add mod">
          <ac:chgData name="JUAN GOMEZ" userId="9cd4d2e2-3a9c-4842-ae7b-3e3a3897965b" providerId="ADAL" clId="{052E32CF-935E-43EF-BC32-93BC23AC4FDC}" dt="2022-09-30T13:22:13.422" v="339" actId="1036"/>
          <ac:picMkLst>
            <pc:docMk/>
            <pc:sldMk cId="2796606916" sldId="4345"/>
            <ac:picMk id="10" creationId="{BB5DCE0B-AC0A-3254-67CE-9F8F4C12FF35}"/>
          </ac:picMkLst>
        </pc:picChg>
        <pc:picChg chg="add mod">
          <ac:chgData name="JUAN GOMEZ" userId="9cd4d2e2-3a9c-4842-ae7b-3e3a3897965b" providerId="ADAL" clId="{052E32CF-935E-43EF-BC32-93BC23AC4FDC}" dt="2022-09-30T13:22:24.221" v="355" actId="1036"/>
          <ac:picMkLst>
            <pc:docMk/>
            <pc:sldMk cId="2796606916" sldId="4345"/>
            <ac:picMk id="11" creationId="{F25D66E5-77E0-7282-1A00-394799A7CBE6}"/>
          </ac:picMkLst>
        </pc:picChg>
      </pc:sldChg>
      <pc:sldChg chg="addSp modSp mod">
        <pc:chgData name="JUAN GOMEZ" userId="9cd4d2e2-3a9c-4842-ae7b-3e3a3897965b" providerId="ADAL" clId="{052E32CF-935E-43EF-BC32-93BC23AC4FDC}" dt="2022-09-30T13:23:25.907" v="377" actId="1035"/>
        <pc:sldMkLst>
          <pc:docMk/>
          <pc:sldMk cId="3848359589" sldId="4346"/>
        </pc:sldMkLst>
        <pc:spChg chg="mod">
          <ac:chgData name="JUAN GOMEZ" userId="9cd4d2e2-3a9c-4842-ae7b-3e3a3897965b" providerId="ADAL" clId="{052E32CF-935E-43EF-BC32-93BC23AC4FDC}" dt="2022-09-30T13:23:25.907" v="377" actId="1035"/>
          <ac:spMkLst>
            <pc:docMk/>
            <pc:sldMk cId="3848359589" sldId="4346"/>
            <ac:spMk id="11" creationId="{44047DE4-9B02-3C79-4421-43040D0213E1}"/>
          </ac:spMkLst>
        </pc:spChg>
        <pc:spChg chg="mod">
          <ac:chgData name="JUAN GOMEZ" userId="9cd4d2e2-3a9c-4842-ae7b-3e3a3897965b" providerId="ADAL" clId="{052E32CF-935E-43EF-BC32-93BC23AC4FDC}" dt="2022-09-30T13:23:25.907" v="377" actId="1035"/>
          <ac:spMkLst>
            <pc:docMk/>
            <pc:sldMk cId="3848359589" sldId="4346"/>
            <ac:spMk id="12" creationId="{6C27D17D-67FB-0FF5-F7C5-57AD889C1B64}"/>
          </ac:spMkLst>
        </pc:spChg>
        <pc:spChg chg="mod">
          <ac:chgData name="JUAN GOMEZ" userId="9cd4d2e2-3a9c-4842-ae7b-3e3a3897965b" providerId="ADAL" clId="{052E32CF-935E-43EF-BC32-93BC23AC4FDC}" dt="2022-09-30T13:23:25.907" v="377" actId="1035"/>
          <ac:spMkLst>
            <pc:docMk/>
            <pc:sldMk cId="3848359589" sldId="4346"/>
            <ac:spMk id="15" creationId="{A34BADCE-0B9B-A280-8FBE-009A7F432486}"/>
          </ac:spMkLst>
        </pc:spChg>
        <pc:spChg chg="mod">
          <ac:chgData name="JUAN GOMEZ" userId="9cd4d2e2-3a9c-4842-ae7b-3e3a3897965b" providerId="ADAL" clId="{052E32CF-935E-43EF-BC32-93BC23AC4FDC}" dt="2022-09-30T13:23:25.907" v="377" actId="1035"/>
          <ac:spMkLst>
            <pc:docMk/>
            <pc:sldMk cId="3848359589" sldId="4346"/>
            <ac:spMk id="19" creationId="{646DED85-4466-0BE9-9171-9A18899FDD5B}"/>
          </ac:spMkLst>
        </pc:spChg>
        <pc:spChg chg="mod">
          <ac:chgData name="JUAN GOMEZ" userId="9cd4d2e2-3a9c-4842-ae7b-3e3a3897965b" providerId="ADAL" clId="{052E32CF-935E-43EF-BC32-93BC23AC4FDC}" dt="2022-09-30T13:23:25.907" v="377" actId="1035"/>
          <ac:spMkLst>
            <pc:docMk/>
            <pc:sldMk cId="3848359589" sldId="4346"/>
            <ac:spMk id="20" creationId="{AED09D80-9B0D-066E-3C2A-B7626D1A167A}"/>
          </ac:spMkLst>
        </pc:spChg>
        <pc:spChg chg="mod">
          <ac:chgData name="JUAN GOMEZ" userId="9cd4d2e2-3a9c-4842-ae7b-3e3a3897965b" providerId="ADAL" clId="{052E32CF-935E-43EF-BC32-93BC23AC4FDC}" dt="2022-09-30T13:23:25.907" v="377" actId="1035"/>
          <ac:spMkLst>
            <pc:docMk/>
            <pc:sldMk cId="3848359589" sldId="4346"/>
            <ac:spMk id="21" creationId="{5C30253F-5A8F-4786-DFCD-4EF65B79D34B}"/>
          </ac:spMkLst>
        </pc:spChg>
        <pc:spChg chg="mod">
          <ac:chgData name="JUAN GOMEZ" userId="9cd4d2e2-3a9c-4842-ae7b-3e3a3897965b" providerId="ADAL" clId="{052E32CF-935E-43EF-BC32-93BC23AC4FDC}" dt="2022-09-30T13:23:25.907" v="377" actId="1035"/>
          <ac:spMkLst>
            <pc:docMk/>
            <pc:sldMk cId="3848359589" sldId="4346"/>
            <ac:spMk id="22" creationId="{6D00E338-B6CC-CE00-CE92-BF9470579A51}"/>
          </ac:spMkLst>
        </pc:spChg>
        <pc:spChg chg="mod">
          <ac:chgData name="JUAN GOMEZ" userId="9cd4d2e2-3a9c-4842-ae7b-3e3a3897965b" providerId="ADAL" clId="{052E32CF-935E-43EF-BC32-93BC23AC4FDC}" dt="2022-09-30T13:23:25.907" v="377" actId="1035"/>
          <ac:spMkLst>
            <pc:docMk/>
            <pc:sldMk cId="3848359589" sldId="4346"/>
            <ac:spMk id="23" creationId="{1979D232-3FAB-BF8A-4B1B-53A393C30208}"/>
          </ac:spMkLst>
        </pc:spChg>
        <pc:grpChg chg="mod">
          <ac:chgData name="JUAN GOMEZ" userId="9cd4d2e2-3a9c-4842-ae7b-3e3a3897965b" providerId="ADAL" clId="{052E32CF-935E-43EF-BC32-93BC23AC4FDC}" dt="2022-09-30T13:23:25.907" v="377" actId="1035"/>
          <ac:grpSpMkLst>
            <pc:docMk/>
            <pc:sldMk cId="3848359589" sldId="4346"/>
            <ac:grpSpMk id="2" creationId="{C64841FA-8B37-A536-C940-0082ACF42DBC}"/>
          </ac:grpSpMkLst>
        </pc:grpChg>
        <pc:grpChg chg="mod">
          <ac:chgData name="JUAN GOMEZ" userId="9cd4d2e2-3a9c-4842-ae7b-3e3a3897965b" providerId="ADAL" clId="{052E32CF-935E-43EF-BC32-93BC23AC4FDC}" dt="2022-09-30T13:23:25.907" v="377" actId="1035"/>
          <ac:grpSpMkLst>
            <pc:docMk/>
            <pc:sldMk cId="3848359589" sldId="4346"/>
            <ac:grpSpMk id="3" creationId="{CF1E1643-7B53-C81A-0449-212B9DD26184}"/>
          </ac:grpSpMkLst>
        </pc:grpChg>
        <pc:grpChg chg="mod">
          <ac:chgData name="JUAN GOMEZ" userId="9cd4d2e2-3a9c-4842-ae7b-3e3a3897965b" providerId="ADAL" clId="{052E32CF-935E-43EF-BC32-93BC23AC4FDC}" dt="2022-09-30T13:23:25.907" v="377" actId="1035"/>
          <ac:grpSpMkLst>
            <pc:docMk/>
            <pc:sldMk cId="3848359589" sldId="4346"/>
            <ac:grpSpMk id="4" creationId="{0B932C95-A89B-D674-BE9F-ECBA56803628}"/>
          </ac:grpSpMkLst>
        </pc:grpChg>
        <pc:grpChg chg="mod">
          <ac:chgData name="JUAN GOMEZ" userId="9cd4d2e2-3a9c-4842-ae7b-3e3a3897965b" providerId="ADAL" clId="{052E32CF-935E-43EF-BC32-93BC23AC4FDC}" dt="2022-09-30T13:23:25.907" v="377" actId="1035"/>
          <ac:grpSpMkLst>
            <pc:docMk/>
            <pc:sldMk cId="3848359589" sldId="4346"/>
            <ac:grpSpMk id="5" creationId="{B8E35AE6-3D09-FA63-564C-95F253B3B6E7}"/>
          </ac:grpSpMkLst>
        </pc:grpChg>
        <pc:picChg chg="add mod">
          <ac:chgData name="JUAN GOMEZ" userId="9cd4d2e2-3a9c-4842-ae7b-3e3a3897965b" providerId="ADAL" clId="{052E32CF-935E-43EF-BC32-93BC23AC4FDC}" dt="2022-09-30T13:23:25.907" v="377" actId="1035"/>
          <ac:picMkLst>
            <pc:docMk/>
            <pc:sldMk cId="3848359589" sldId="4346"/>
            <ac:picMk id="6" creationId="{54C4F4BB-8562-9EB4-34F7-F17FE417A047}"/>
          </ac:picMkLst>
        </pc:picChg>
        <pc:picChg chg="add mod">
          <ac:chgData name="JUAN GOMEZ" userId="9cd4d2e2-3a9c-4842-ae7b-3e3a3897965b" providerId="ADAL" clId="{052E32CF-935E-43EF-BC32-93BC23AC4FDC}" dt="2022-09-30T13:23:25.907" v="377" actId="1035"/>
          <ac:picMkLst>
            <pc:docMk/>
            <pc:sldMk cId="3848359589" sldId="4346"/>
            <ac:picMk id="7" creationId="{2A11E494-F50F-54C8-1E4E-A94CF9075CEB}"/>
          </ac:picMkLst>
        </pc:picChg>
        <pc:picChg chg="mod">
          <ac:chgData name="JUAN GOMEZ" userId="9cd4d2e2-3a9c-4842-ae7b-3e3a3897965b" providerId="ADAL" clId="{052E32CF-935E-43EF-BC32-93BC23AC4FDC}" dt="2022-09-30T13:23:25.907" v="377" actId="1035"/>
          <ac:picMkLst>
            <pc:docMk/>
            <pc:sldMk cId="3848359589" sldId="4346"/>
            <ac:picMk id="9" creationId="{8E890018-77F7-BB63-450D-18892AA33C4E}"/>
          </ac:picMkLst>
        </pc:picChg>
        <pc:picChg chg="mod">
          <ac:chgData name="JUAN GOMEZ" userId="9cd4d2e2-3a9c-4842-ae7b-3e3a3897965b" providerId="ADAL" clId="{052E32CF-935E-43EF-BC32-93BC23AC4FDC}" dt="2022-09-30T13:23:25.907" v="377" actId="1035"/>
          <ac:picMkLst>
            <pc:docMk/>
            <pc:sldMk cId="3848359589" sldId="4346"/>
            <ac:picMk id="10" creationId="{ADBA47CE-5694-1626-2191-4910AA7DC295}"/>
          </ac:picMkLst>
        </pc:picChg>
        <pc:picChg chg="mod">
          <ac:chgData name="JUAN GOMEZ" userId="9cd4d2e2-3a9c-4842-ae7b-3e3a3897965b" providerId="ADAL" clId="{052E32CF-935E-43EF-BC32-93BC23AC4FDC}" dt="2022-09-30T13:23:25.907" v="377" actId="1035"/>
          <ac:picMkLst>
            <pc:docMk/>
            <pc:sldMk cId="3848359589" sldId="4346"/>
            <ac:picMk id="13" creationId="{A0093E7C-A364-5BAE-8CF6-5DBF94045DEF}"/>
          </ac:picMkLst>
        </pc:picChg>
        <pc:picChg chg="add mod">
          <ac:chgData name="JUAN GOMEZ" userId="9cd4d2e2-3a9c-4842-ae7b-3e3a3897965b" providerId="ADAL" clId="{052E32CF-935E-43EF-BC32-93BC23AC4FDC}" dt="2022-09-30T13:23:25.907" v="377" actId="1035"/>
          <ac:picMkLst>
            <pc:docMk/>
            <pc:sldMk cId="3848359589" sldId="4346"/>
            <ac:picMk id="14" creationId="{379132C1-F531-823A-49B9-AF2E614634BA}"/>
          </ac:picMkLst>
        </pc:picChg>
        <pc:picChg chg="mod">
          <ac:chgData name="JUAN GOMEZ" userId="9cd4d2e2-3a9c-4842-ae7b-3e3a3897965b" providerId="ADAL" clId="{052E32CF-935E-43EF-BC32-93BC23AC4FDC}" dt="2022-09-30T13:23:25.907" v="377" actId="1035"/>
          <ac:picMkLst>
            <pc:docMk/>
            <pc:sldMk cId="3848359589" sldId="4346"/>
            <ac:picMk id="16" creationId="{86EBAEA4-794A-7911-27AC-DD28E678360A}"/>
          </ac:picMkLst>
        </pc:picChg>
        <pc:picChg chg="add mod">
          <ac:chgData name="JUAN GOMEZ" userId="9cd4d2e2-3a9c-4842-ae7b-3e3a3897965b" providerId="ADAL" clId="{052E32CF-935E-43EF-BC32-93BC23AC4FDC}" dt="2022-09-30T13:23:25.907" v="377" actId="1035"/>
          <ac:picMkLst>
            <pc:docMk/>
            <pc:sldMk cId="3848359589" sldId="4346"/>
            <ac:picMk id="17" creationId="{D6B0BA40-729F-CAC0-9FFE-B563619761E5}"/>
          </ac:picMkLst>
        </pc:picChg>
        <pc:picChg chg="add mod">
          <ac:chgData name="JUAN GOMEZ" userId="9cd4d2e2-3a9c-4842-ae7b-3e3a3897965b" providerId="ADAL" clId="{052E32CF-935E-43EF-BC32-93BC23AC4FDC}" dt="2022-09-30T13:23:25.907" v="377" actId="1035"/>
          <ac:picMkLst>
            <pc:docMk/>
            <pc:sldMk cId="3848359589" sldId="4346"/>
            <ac:picMk id="18" creationId="{8F349542-2A33-FB30-5E6D-F7CAE8B3185B}"/>
          </ac:picMkLst>
        </pc:picChg>
      </pc:sldChg>
      <pc:sldChg chg="addSp modSp add mod">
        <pc:chgData name="JUAN GOMEZ" userId="9cd4d2e2-3a9c-4842-ae7b-3e3a3897965b" providerId="ADAL" clId="{052E32CF-935E-43EF-BC32-93BC23AC4FDC}" dt="2022-09-26T21:20:57.067" v="117" actId="1076"/>
        <pc:sldMkLst>
          <pc:docMk/>
          <pc:sldMk cId="4207629231" sldId="4348"/>
        </pc:sldMkLst>
        <pc:spChg chg="mod">
          <ac:chgData name="JUAN GOMEZ" userId="9cd4d2e2-3a9c-4842-ae7b-3e3a3897965b" providerId="ADAL" clId="{052E32CF-935E-43EF-BC32-93BC23AC4FDC}" dt="2022-09-26T21:20:57.067" v="117" actId="1076"/>
          <ac:spMkLst>
            <pc:docMk/>
            <pc:sldMk cId="4207629231" sldId="4348"/>
            <ac:spMk id="3" creationId="{E4D30021-AF11-BC2C-0920-EBD2A5EAA6E1}"/>
          </ac:spMkLst>
        </pc:spChg>
        <pc:spChg chg="mod">
          <ac:chgData name="JUAN GOMEZ" userId="9cd4d2e2-3a9c-4842-ae7b-3e3a3897965b" providerId="ADAL" clId="{052E32CF-935E-43EF-BC32-93BC23AC4FDC}" dt="2022-09-26T21:20:57.067" v="117" actId="1076"/>
          <ac:spMkLst>
            <pc:docMk/>
            <pc:sldMk cId="4207629231" sldId="4348"/>
            <ac:spMk id="4" creationId="{BFEEF07D-13A7-FD62-87CE-DC8E3C85C050}"/>
          </ac:spMkLst>
        </pc:spChg>
        <pc:spChg chg="mod">
          <ac:chgData name="JUAN GOMEZ" userId="9cd4d2e2-3a9c-4842-ae7b-3e3a3897965b" providerId="ADAL" clId="{052E32CF-935E-43EF-BC32-93BC23AC4FDC}" dt="2022-09-26T21:20:57.067" v="117" actId="1076"/>
          <ac:spMkLst>
            <pc:docMk/>
            <pc:sldMk cId="4207629231" sldId="4348"/>
            <ac:spMk id="5" creationId="{155030C8-5247-24D8-3289-E85E7A99A3B4}"/>
          </ac:spMkLst>
        </pc:spChg>
        <pc:spChg chg="mod">
          <ac:chgData name="JUAN GOMEZ" userId="9cd4d2e2-3a9c-4842-ae7b-3e3a3897965b" providerId="ADAL" clId="{052E32CF-935E-43EF-BC32-93BC23AC4FDC}" dt="2022-09-26T21:20:57.067" v="117" actId="1076"/>
          <ac:spMkLst>
            <pc:docMk/>
            <pc:sldMk cId="4207629231" sldId="4348"/>
            <ac:spMk id="10" creationId="{A226993D-B3FF-FDDE-C21F-5CC489C82945}"/>
          </ac:spMkLst>
        </pc:spChg>
        <pc:spChg chg="mod">
          <ac:chgData name="JUAN GOMEZ" userId="9cd4d2e2-3a9c-4842-ae7b-3e3a3897965b" providerId="ADAL" clId="{052E32CF-935E-43EF-BC32-93BC23AC4FDC}" dt="2022-09-26T21:20:57.067" v="117" actId="1076"/>
          <ac:spMkLst>
            <pc:docMk/>
            <pc:sldMk cId="4207629231" sldId="4348"/>
            <ac:spMk id="13" creationId="{C81D3D76-8C6F-4EB9-BE40-802721F4791B}"/>
          </ac:spMkLst>
        </pc:spChg>
        <pc:picChg chg="add mod">
          <ac:chgData name="JUAN GOMEZ" userId="9cd4d2e2-3a9c-4842-ae7b-3e3a3897965b" providerId="ADAL" clId="{052E32CF-935E-43EF-BC32-93BC23AC4FDC}" dt="2022-09-26T21:20:48.301" v="116"/>
          <ac:picMkLst>
            <pc:docMk/>
            <pc:sldMk cId="4207629231" sldId="4348"/>
            <ac:picMk id="6" creationId="{6C8B7181-3F0F-EDCC-3778-D7D4D9854E53}"/>
          </ac:picMkLst>
        </pc:picChg>
        <pc:picChg chg="mod">
          <ac:chgData name="JUAN GOMEZ" userId="9cd4d2e2-3a9c-4842-ae7b-3e3a3897965b" providerId="ADAL" clId="{052E32CF-935E-43EF-BC32-93BC23AC4FDC}" dt="2022-09-26T21:20:57.067" v="117" actId="1076"/>
          <ac:picMkLst>
            <pc:docMk/>
            <pc:sldMk cId="4207629231" sldId="4348"/>
            <ac:picMk id="7" creationId="{5C3F7028-3B85-9000-6DFD-9900368CFACB}"/>
          </ac:picMkLst>
        </pc:picChg>
        <pc:picChg chg="mod">
          <ac:chgData name="JUAN GOMEZ" userId="9cd4d2e2-3a9c-4842-ae7b-3e3a3897965b" providerId="ADAL" clId="{052E32CF-935E-43EF-BC32-93BC23AC4FDC}" dt="2022-09-26T21:20:57.067" v="117" actId="1076"/>
          <ac:picMkLst>
            <pc:docMk/>
            <pc:sldMk cId="4207629231" sldId="4348"/>
            <ac:picMk id="9" creationId="{B4556542-36F7-2C97-8482-CAB27D7C56FD}"/>
          </ac:picMkLst>
        </pc:picChg>
      </pc:sldChg>
      <pc:sldChg chg="addSp modSp mod">
        <pc:chgData name="JUAN GOMEZ" userId="9cd4d2e2-3a9c-4842-ae7b-3e3a3897965b" providerId="ADAL" clId="{052E32CF-935E-43EF-BC32-93BC23AC4FDC}" dt="2022-09-30T13:49:54.413" v="603" actId="20577"/>
        <pc:sldMkLst>
          <pc:docMk/>
          <pc:sldMk cId="2091689446" sldId="4349"/>
        </pc:sldMkLst>
        <pc:spChg chg="mod">
          <ac:chgData name="JUAN GOMEZ" userId="9cd4d2e2-3a9c-4842-ae7b-3e3a3897965b" providerId="ADAL" clId="{052E32CF-935E-43EF-BC32-93BC23AC4FDC}" dt="2022-09-26T21:19:20.362" v="110" actId="1076"/>
          <ac:spMkLst>
            <pc:docMk/>
            <pc:sldMk cId="2091689446" sldId="4349"/>
            <ac:spMk id="3" creationId="{86EB3F83-53AC-84D6-F4B2-E97ADF00A6BE}"/>
          </ac:spMkLst>
        </pc:spChg>
        <pc:spChg chg="mod">
          <ac:chgData name="JUAN GOMEZ" userId="9cd4d2e2-3a9c-4842-ae7b-3e3a3897965b" providerId="ADAL" clId="{052E32CF-935E-43EF-BC32-93BC23AC4FDC}" dt="2022-09-30T13:49:54.413" v="603" actId="20577"/>
          <ac:spMkLst>
            <pc:docMk/>
            <pc:sldMk cId="2091689446" sldId="4349"/>
            <ac:spMk id="5" creationId="{EE7D7DFC-AE23-97F3-6097-A7F67D1C3414}"/>
          </ac:spMkLst>
        </pc:spChg>
        <pc:spChg chg="mod">
          <ac:chgData name="JUAN GOMEZ" userId="9cd4d2e2-3a9c-4842-ae7b-3e3a3897965b" providerId="ADAL" clId="{052E32CF-935E-43EF-BC32-93BC23AC4FDC}" dt="2022-09-26T21:19:20.362" v="110" actId="1076"/>
          <ac:spMkLst>
            <pc:docMk/>
            <pc:sldMk cId="2091689446" sldId="4349"/>
            <ac:spMk id="7" creationId="{51F3FD09-280D-9DD0-DA62-31E292CB8336}"/>
          </ac:spMkLst>
        </pc:spChg>
        <pc:spChg chg="mod">
          <ac:chgData name="JUAN GOMEZ" userId="9cd4d2e2-3a9c-4842-ae7b-3e3a3897965b" providerId="ADAL" clId="{052E32CF-935E-43EF-BC32-93BC23AC4FDC}" dt="2022-09-26T21:19:20.362" v="110" actId="1076"/>
          <ac:spMkLst>
            <pc:docMk/>
            <pc:sldMk cId="2091689446" sldId="4349"/>
            <ac:spMk id="9" creationId="{886B7FD7-EE41-1347-F9C6-310AF8F8766F}"/>
          </ac:spMkLst>
        </pc:spChg>
        <pc:picChg chg="add mod">
          <ac:chgData name="JUAN GOMEZ" userId="9cd4d2e2-3a9c-4842-ae7b-3e3a3897965b" providerId="ADAL" clId="{052E32CF-935E-43EF-BC32-93BC23AC4FDC}" dt="2022-09-26T21:19:12.635" v="109"/>
          <ac:picMkLst>
            <pc:docMk/>
            <pc:sldMk cId="2091689446" sldId="4349"/>
            <ac:picMk id="4" creationId="{DE2858DB-CB6B-BB32-12FD-FD731CF037C8}"/>
          </ac:picMkLst>
        </pc:picChg>
      </pc:sldChg>
      <pc:sldChg chg="del">
        <pc:chgData name="JUAN GOMEZ" userId="9cd4d2e2-3a9c-4842-ae7b-3e3a3897965b" providerId="ADAL" clId="{052E32CF-935E-43EF-BC32-93BC23AC4FDC}" dt="2022-09-26T21:11:42.738" v="95" actId="47"/>
        <pc:sldMkLst>
          <pc:docMk/>
          <pc:sldMk cId="4283448125" sldId="4351"/>
        </pc:sldMkLst>
      </pc:sldChg>
      <pc:sldChg chg="del">
        <pc:chgData name="JUAN GOMEZ" userId="9cd4d2e2-3a9c-4842-ae7b-3e3a3897965b" providerId="ADAL" clId="{052E32CF-935E-43EF-BC32-93BC23AC4FDC}" dt="2022-09-26T21:11:42.738" v="95" actId="47"/>
        <pc:sldMkLst>
          <pc:docMk/>
          <pc:sldMk cId="2993045378" sldId="4352"/>
        </pc:sldMkLst>
      </pc:sldChg>
      <pc:sldChg chg="del">
        <pc:chgData name="JUAN GOMEZ" userId="9cd4d2e2-3a9c-4842-ae7b-3e3a3897965b" providerId="ADAL" clId="{052E32CF-935E-43EF-BC32-93BC23AC4FDC}" dt="2022-09-26T21:11:42.738" v="95" actId="47"/>
        <pc:sldMkLst>
          <pc:docMk/>
          <pc:sldMk cId="1434539768" sldId="4353"/>
        </pc:sldMkLst>
      </pc:sldChg>
      <pc:sldChg chg="del">
        <pc:chgData name="JUAN GOMEZ" userId="9cd4d2e2-3a9c-4842-ae7b-3e3a3897965b" providerId="ADAL" clId="{052E32CF-935E-43EF-BC32-93BC23AC4FDC}" dt="2022-09-26T21:11:42.738" v="95" actId="47"/>
        <pc:sldMkLst>
          <pc:docMk/>
          <pc:sldMk cId="1960840805" sldId="4354"/>
        </pc:sldMkLst>
      </pc:sldChg>
      <pc:sldChg chg="del">
        <pc:chgData name="JUAN GOMEZ" userId="9cd4d2e2-3a9c-4842-ae7b-3e3a3897965b" providerId="ADAL" clId="{052E32CF-935E-43EF-BC32-93BC23AC4FDC}" dt="2022-09-26T21:12:09.637" v="97" actId="47"/>
        <pc:sldMkLst>
          <pc:docMk/>
          <pc:sldMk cId="156770291" sldId="4356"/>
        </pc:sldMkLst>
      </pc:sldChg>
      <pc:sldChg chg="ord">
        <pc:chgData name="JUAN GOMEZ" userId="9cd4d2e2-3a9c-4842-ae7b-3e3a3897965b" providerId="ADAL" clId="{052E32CF-935E-43EF-BC32-93BC23AC4FDC}" dt="2022-09-26T21:17:07.222" v="104"/>
        <pc:sldMkLst>
          <pc:docMk/>
          <pc:sldMk cId="131853996" sldId="4358"/>
        </pc:sldMkLst>
      </pc:sldChg>
      <pc:sldChg chg="addSp delSp modSp add mod">
        <pc:chgData name="JUAN GOMEZ" userId="9cd4d2e2-3a9c-4842-ae7b-3e3a3897965b" providerId="ADAL" clId="{052E32CF-935E-43EF-BC32-93BC23AC4FDC}" dt="2022-09-30T13:29:28.958" v="524" actId="1035"/>
        <pc:sldMkLst>
          <pc:docMk/>
          <pc:sldMk cId="341082196" sldId="4359"/>
        </pc:sldMkLst>
        <pc:spChg chg="add mod">
          <ac:chgData name="JUAN GOMEZ" userId="9cd4d2e2-3a9c-4842-ae7b-3e3a3897965b" providerId="ADAL" clId="{052E32CF-935E-43EF-BC32-93BC23AC4FDC}" dt="2022-09-30T13:29:28.958" v="524" actId="1035"/>
          <ac:spMkLst>
            <pc:docMk/>
            <pc:sldMk cId="341082196" sldId="4359"/>
            <ac:spMk id="24" creationId="{5CEEDD90-B430-5491-DB8F-A72B447920C0}"/>
          </ac:spMkLst>
        </pc:spChg>
        <pc:spChg chg="add mod">
          <ac:chgData name="JUAN GOMEZ" userId="9cd4d2e2-3a9c-4842-ae7b-3e3a3897965b" providerId="ADAL" clId="{052E32CF-935E-43EF-BC32-93BC23AC4FDC}" dt="2022-09-30T13:29:28.958" v="524" actId="1035"/>
          <ac:spMkLst>
            <pc:docMk/>
            <pc:sldMk cId="341082196" sldId="4359"/>
            <ac:spMk id="25" creationId="{EC5D5872-3761-B32A-7D77-167C39FCEF5D}"/>
          </ac:spMkLst>
        </pc:spChg>
        <pc:grpChg chg="del">
          <ac:chgData name="JUAN GOMEZ" userId="9cd4d2e2-3a9c-4842-ae7b-3e3a3897965b" providerId="ADAL" clId="{052E32CF-935E-43EF-BC32-93BC23AC4FDC}" dt="2022-09-30T13:24:19.595" v="380" actId="478"/>
          <ac:grpSpMkLst>
            <pc:docMk/>
            <pc:sldMk cId="341082196" sldId="4359"/>
            <ac:grpSpMk id="2" creationId="{C64841FA-8B37-A536-C940-0082ACF42DBC}"/>
          </ac:grpSpMkLst>
        </pc:grpChg>
        <pc:grpChg chg="del">
          <ac:chgData name="JUAN GOMEZ" userId="9cd4d2e2-3a9c-4842-ae7b-3e3a3897965b" providerId="ADAL" clId="{052E32CF-935E-43EF-BC32-93BC23AC4FDC}" dt="2022-09-30T13:24:21.004" v="381" actId="478"/>
          <ac:grpSpMkLst>
            <pc:docMk/>
            <pc:sldMk cId="341082196" sldId="4359"/>
            <ac:grpSpMk id="3" creationId="{CF1E1643-7B53-C81A-0449-212B9DD26184}"/>
          </ac:grpSpMkLst>
        </pc:grpChg>
        <pc:grpChg chg="del">
          <ac:chgData name="JUAN GOMEZ" userId="9cd4d2e2-3a9c-4842-ae7b-3e3a3897965b" providerId="ADAL" clId="{052E32CF-935E-43EF-BC32-93BC23AC4FDC}" dt="2022-09-30T13:24:21.771" v="382" actId="478"/>
          <ac:grpSpMkLst>
            <pc:docMk/>
            <pc:sldMk cId="341082196" sldId="4359"/>
            <ac:grpSpMk id="4" creationId="{0B932C95-A89B-D674-BE9F-ECBA56803628}"/>
          </ac:grpSpMkLst>
        </pc:grpChg>
        <pc:grpChg chg="del">
          <ac:chgData name="JUAN GOMEZ" userId="9cd4d2e2-3a9c-4842-ae7b-3e3a3897965b" providerId="ADAL" clId="{052E32CF-935E-43EF-BC32-93BC23AC4FDC}" dt="2022-09-30T13:24:28.661" v="385" actId="478"/>
          <ac:grpSpMkLst>
            <pc:docMk/>
            <pc:sldMk cId="341082196" sldId="4359"/>
            <ac:grpSpMk id="5" creationId="{B8E35AE6-3D09-FA63-564C-95F253B3B6E7}"/>
          </ac:grpSpMkLst>
        </pc:grpChg>
        <pc:picChg chg="del">
          <ac:chgData name="JUAN GOMEZ" userId="9cd4d2e2-3a9c-4842-ae7b-3e3a3897965b" providerId="ADAL" clId="{052E32CF-935E-43EF-BC32-93BC23AC4FDC}" dt="2022-09-30T13:24:15.726" v="379" actId="478"/>
          <ac:picMkLst>
            <pc:docMk/>
            <pc:sldMk cId="341082196" sldId="4359"/>
            <ac:picMk id="6" creationId="{54C4F4BB-8562-9EB4-34F7-F17FE417A047}"/>
          </ac:picMkLst>
        </pc:picChg>
        <pc:picChg chg="del">
          <ac:chgData name="JUAN GOMEZ" userId="9cd4d2e2-3a9c-4842-ae7b-3e3a3897965b" providerId="ADAL" clId="{052E32CF-935E-43EF-BC32-93BC23AC4FDC}" dt="2022-09-30T13:24:15.726" v="379" actId="478"/>
          <ac:picMkLst>
            <pc:docMk/>
            <pc:sldMk cId="341082196" sldId="4359"/>
            <ac:picMk id="7" creationId="{2A11E494-F50F-54C8-1E4E-A94CF9075CEB}"/>
          </ac:picMkLst>
        </pc:picChg>
        <pc:picChg chg="del">
          <ac:chgData name="JUAN GOMEZ" userId="9cd4d2e2-3a9c-4842-ae7b-3e3a3897965b" providerId="ADAL" clId="{052E32CF-935E-43EF-BC32-93BC23AC4FDC}" dt="2022-09-30T13:24:15.726" v="379" actId="478"/>
          <ac:picMkLst>
            <pc:docMk/>
            <pc:sldMk cId="341082196" sldId="4359"/>
            <ac:picMk id="14" creationId="{379132C1-F531-823A-49B9-AF2E614634BA}"/>
          </ac:picMkLst>
        </pc:picChg>
        <pc:picChg chg="del">
          <ac:chgData name="JUAN GOMEZ" userId="9cd4d2e2-3a9c-4842-ae7b-3e3a3897965b" providerId="ADAL" clId="{052E32CF-935E-43EF-BC32-93BC23AC4FDC}" dt="2022-09-30T13:24:15.726" v="379" actId="478"/>
          <ac:picMkLst>
            <pc:docMk/>
            <pc:sldMk cId="341082196" sldId="4359"/>
            <ac:picMk id="17" creationId="{D6B0BA40-729F-CAC0-9FFE-B563619761E5}"/>
          </ac:picMkLst>
        </pc:picChg>
        <pc:picChg chg="del">
          <ac:chgData name="JUAN GOMEZ" userId="9cd4d2e2-3a9c-4842-ae7b-3e3a3897965b" providerId="ADAL" clId="{052E32CF-935E-43EF-BC32-93BC23AC4FDC}" dt="2022-09-30T13:24:15.726" v="379" actId="478"/>
          <ac:picMkLst>
            <pc:docMk/>
            <pc:sldMk cId="341082196" sldId="4359"/>
            <ac:picMk id="18" creationId="{8F349542-2A33-FB30-5E6D-F7CAE8B3185B}"/>
          </ac:picMkLst>
        </pc:picChg>
        <pc:picChg chg="add mod">
          <ac:chgData name="JUAN GOMEZ" userId="9cd4d2e2-3a9c-4842-ae7b-3e3a3897965b" providerId="ADAL" clId="{052E32CF-935E-43EF-BC32-93BC23AC4FDC}" dt="2022-09-30T13:26:42.998" v="476"/>
          <ac:picMkLst>
            <pc:docMk/>
            <pc:sldMk cId="341082196" sldId="4359"/>
            <ac:picMk id="26" creationId="{B7F316A2-64F2-C222-B98E-09051FC2454F}"/>
          </ac:picMkLst>
        </pc:picChg>
        <pc:picChg chg="add mod">
          <ac:chgData name="JUAN GOMEZ" userId="9cd4d2e2-3a9c-4842-ae7b-3e3a3897965b" providerId="ADAL" clId="{052E32CF-935E-43EF-BC32-93BC23AC4FDC}" dt="2022-09-30T13:29:28.958" v="524" actId="1035"/>
          <ac:picMkLst>
            <pc:docMk/>
            <pc:sldMk cId="341082196" sldId="4359"/>
            <ac:picMk id="27" creationId="{B8CE185D-2B2D-2EFE-61CD-B611848B2E04}"/>
          </ac:picMkLst>
        </pc:picChg>
        <pc:picChg chg="add mod">
          <ac:chgData name="JUAN GOMEZ" userId="9cd4d2e2-3a9c-4842-ae7b-3e3a3897965b" providerId="ADAL" clId="{052E32CF-935E-43EF-BC32-93BC23AC4FDC}" dt="2022-09-30T13:29:28.958" v="524" actId="1035"/>
          <ac:picMkLst>
            <pc:docMk/>
            <pc:sldMk cId="341082196" sldId="4359"/>
            <ac:picMk id="28" creationId="{26AF6005-3029-83CE-9774-36207FF082BE}"/>
          </ac:picMkLst>
        </pc:picChg>
        <pc:picChg chg="add mod">
          <ac:chgData name="JUAN GOMEZ" userId="9cd4d2e2-3a9c-4842-ae7b-3e3a3897965b" providerId="ADAL" clId="{052E32CF-935E-43EF-BC32-93BC23AC4FDC}" dt="2022-09-30T13:29:28.958" v="524" actId="1035"/>
          <ac:picMkLst>
            <pc:docMk/>
            <pc:sldMk cId="341082196" sldId="4359"/>
            <ac:picMk id="29" creationId="{CD658399-157B-E2A6-F272-5DE1C2815B76}"/>
          </ac:picMkLst>
        </pc:picChg>
        <pc:picChg chg="add mod">
          <ac:chgData name="JUAN GOMEZ" userId="9cd4d2e2-3a9c-4842-ae7b-3e3a3897965b" providerId="ADAL" clId="{052E32CF-935E-43EF-BC32-93BC23AC4FDC}" dt="2022-09-30T13:29:28.958" v="524" actId="1035"/>
          <ac:picMkLst>
            <pc:docMk/>
            <pc:sldMk cId="341082196" sldId="4359"/>
            <ac:picMk id="30" creationId="{863C5D76-9BA0-6C38-B77A-FED915135124}"/>
          </ac:picMkLst>
        </pc:picChg>
        <pc:picChg chg="add mod">
          <ac:chgData name="JUAN GOMEZ" userId="9cd4d2e2-3a9c-4842-ae7b-3e3a3897965b" providerId="ADAL" clId="{052E32CF-935E-43EF-BC32-93BC23AC4FDC}" dt="2022-09-30T13:29:28.958" v="524" actId="1035"/>
          <ac:picMkLst>
            <pc:docMk/>
            <pc:sldMk cId="341082196" sldId="4359"/>
            <ac:picMk id="31" creationId="{7C49A7D8-D7C1-A643-5246-7867576D397E}"/>
          </ac:picMkLst>
        </pc:picChg>
        <pc:cxnChg chg="add mod">
          <ac:chgData name="JUAN GOMEZ" userId="9cd4d2e2-3a9c-4842-ae7b-3e3a3897965b" providerId="ADAL" clId="{052E32CF-935E-43EF-BC32-93BC23AC4FDC}" dt="2022-09-30T13:29:28.958" v="524" actId="1035"/>
          <ac:cxnSpMkLst>
            <pc:docMk/>
            <pc:sldMk cId="341082196" sldId="4359"/>
            <ac:cxnSpMk id="33" creationId="{1312CB9F-B672-D7EB-FCC1-8ED5C672286C}"/>
          </ac:cxnSpMkLst>
        </pc:cxnChg>
      </pc:sldChg>
      <pc:sldChg chg="add del">
        <pc:chgData name="JUAN GOMEZ" userId="9cd4d2e2-3a9c-4842-ae7b-3e3a3897965b" providerId="ADAL" clId="{052E32CF-935E-43EF-BC32-93BC23AC4FDC}" dt="2022-09-26T21:17:10.028" v="105" actId="47"/>
        <pc:sldMkLst>
          <pc:docMk/>
          <pc:sldMk cId="2254511262" sldId="4359"/>
        </pc:sldMkLst>
      </pc:sldChg>
      <pc:sldChg chg="del">
        <pc:chgData name="JUAN GOMEZ" userId="9cd4d2e2-3a9c-4842-ae7b-3e3a3897965b" providerId="ADAL" clId="{052E32CF-935E-43EF-BC32-93BC23AC4FDC}" dt="2022-09-26T21:12:09.637" v="97" actId="47"/>
        <pc:sldMkLst>
          <pc:docMk/>
          <pc:sldMk cId="3044136864" sldId="4359"/>
        </pc:sldMkLst>
      </pc:sldChg>
      <pc:sldChg chg="del">
        <pc:chgData name="JUAN GOMEZ" userId="9cd4d2e2-3a9c-4842-ae7b-3e3a3897965b" providerId="ADAL" clId="{052E32CF-935E-43EF-BC32-93BC23AC4FDC}" dt="2022-09-26T21:12:00.134" v="96" actId="47"/>
        <pc:sldMkLst>
          <pc:docMk/>
          <pc:sldMk cId="1743844089" sldId="4362"/>
        </pc:sldMkLst>
      </pc:sldChg>
      <pc:sldChg chg="del">
        <pc:chgData name="JUAN GOMEZ" userId="9cd4d2e2-3a9c-4842-ae7b-3e3a3897965b" providerId="ADAL" clId="{052E32CF-935E-43EF-BC32-93BC23AC4FDC}" dt="2022-09-26T21:11:42.738" v="95" actId="47"/>
        <pc:sldMkLst>
          <pc:docMk/>
          <pc:sldMk cId="4263680767" sldId="4363"/>
        </pc:sldMkLst>
      </pc:sldChg>
      <pc:sldChg chg="del">
        <pc:chgData name="JUAN GOMEZ" userId="9cd4d2e2-3a9c-4842-ae7b-3e3a3897965b" providerId="ADAL" clId="{052E32CF-935E-43EF-BC32-93BC23AC4FDC}" dt="2022-09-26T21:11:42.738" v="95" actId="47"/>
        <pc:sldMkLst>
          <pc:docMk/>
          <pc:sldMk cId="2607848925" sldId="4364"/>
        </pc:sldMkLst>
      </pc:sldChg>
      <pc:sldChg chg="del">
        <pc:chgData name="JUAN GOMEZ" userId="9cd4d2e2-3a9c-4842-ae7b-3e3a3897965b" providerId="ADAL" clId="{052E32CF-935E-43EF-BC32-93BC23AC4FDC}" dt="2022-09-26T21:12:00.134" v="96" actId="47"/>
        <pc:sldMkLst>
          <pc:docMk/>
          <pc:sldMk cId="3273421634" sldId="4365"/>
        </pc:sldMkLst>
      </pc:sldChg>
    </pc:docChg>
  </pc:docChgLst>
  <pc:docChgLst>
    <pc:chgData name="JUAN GOMEZ" userId="9cd4d2e2-3a9c-4842-ae7b-3e3a3897965b" providerId="ADAL" clId="{BA1D4DB6-15B9-4CA0-ACC6-6E7270177445}"/>
    <pc:docChg chg="undo custSel addSld delSld modSld sldOrd addSection modSection">
      <pc:chgData name="JUAN GOMEZ" userId="9cd4d2e2-3a9c-4842-ae7b-3e3a3897965b" providerId="ADAL" clId="{BA1D4DB6-15B9-4CA0-ACC6-6E7270177445}" dt="2022-08-20T15:02:07.622" v="2490" actId="478"/>
      <pc:docMkLst>
        <pc:docMk/>
      </pc:docMkLst>
      <pc:sldChg chg="modSp mod">
        <pc:chgData name="JUAN GOMEZ" userId="9cd4d2e2-3a9c-4842-ae7b-3e3a3897965b" providerId="ADAL" clId="{BA1D4DB6-15B9-4CA0-ACC6-6E7270177445}" dt="2022-08-20T14:58:17.998" v="2485" actId="1076"/>
        <pc:sldMkLst>
          <pc:docMk/>
          <pc:sldMk cId="1492435027" sldId="261"/>
        </pc:sldMkLst>
        <pc:spChg chg="mod">
          <ac:chgData name="JUAN GOMEZ" userId="9cd4d2e2-3a9c-4842-ae7b-3e3a3897965b" providerId="ADAL" clId="{BA1D4DB6-15B9-4CA0-ACC6-6E7270177445}" dt="2022-08-20T14:58:17.998" v="2485" actId="1076"/>
          <ac:spMkLst>
            <pc:docMk/>
            <pc:sldMk cId="1492435027" sldId="261"/>
            <ac:spMk id="34" creationId="{7A2BB9A5-A852-0AE7-179A-4E4086C3649A}"/>
          </ac:spMkLst>
        </pc:spChg>
        <pc:cxnChg chg="mod">
          <ac:chgData name="JUAN GOMEZ" userId="9cd4d2e2-3a9c-4842-ae7b-3e3a3897965b" providerId="ADAL" clId="{BA1D4DB6-15B9-4CA0-ACC6-6E7270177445}" dt="2022-08-20T14:58:13.997" v="2483" actId="1035"/>
          <ac:cxnSpMkLst>
            <pc:docMk/>
            <pc:sldMk cId="1492435027" sldId="261"/>
            <ac:cxnSpMk id="28" creationId="{436CA666-1926-9A48-DF6F-6761C8D29F42}"/>
          </ac:cxnSpMkLst>
        </pc:cxnChg>
      </pc:sldChg>
      <pc:sldChg chg="del">
        <pc:chgData name="JUAN GOMEZ" userId="9cd4d2e2-3a9c-4842-ae7b-3e3a3897965b" providerId="ADAL" clId="{BA1D4DB6-15B9-4CA0-ACC6-6E7270177445}" dt="2022-08-19T17:34:46.363" v="1779" actId="47"/>
        <pc:sldMkLst>
          <pc:docMk/>
          <pc:sldMk cId="2017898147" sldId="267"/>
        </pc:sldMkLst>
      </pc:sldChg>
      <pc:sldChg chg="addSp delSp modSp mod">
        <pc:chgData name="JUAN GOMEZ" userId="9cd4d2e2-3a9c-4842-ae7b-3e3a3897965b" providerId="ADAL" clId="{BA1D4DB6-15B9-4CA0-ACC6-6E7270177445}" dt="2022-08-20T15:02:07.622" v="2490" actId="478"/>
        <pc:sldMkLst>
          <pc:docMk/>
          <pc:sldMk cId="251021143" sldId="269"/>
        </pc:sldMkLst>
        <pc:spChg chg="add del mod">
          <ac:chgData name="JUAN GOMEZ" userId="9cd4d2e2-3a9c-4842-ae7b-3e3a3897965b" providerId="ADAL" clId="{BA1D4DB6-15B9-4CA0-ACC6-6E7270177445}" dt="2022-08-19T16:36:06.047" v="10" actId="21"/>
          <ac:spMkLst>
            <pc:docMk/>
            <pc:sldMk cId="251021143" sldId="269"/>
            <ac:spMk id="2" creationId="{8A00584B-C5F8-4419-BA4F-D1F338A07409}"/>
          </ac:spMkLst>
        </pc:spChg>
        <pc:picChg chg="add del mod">
          <ac:chgData name="JUAN GOMEZ" userId="9cd4d2e2-3a9c-4842-ae7b-3e3a3897965b" providerId="ADAL" clId="{BA1D4DB6-15B9-4CA0-ACC6-6E7270177445}" dt="2022-08-20T15:02:03.370" v="2489" actId="478"/>
          <ac:picMkLst>
            <pc:docMk/>
            <pc:sldMk cId="251021143" sldId="269"/>
            <ac:picMk id="2" creationId="{356906A0-7D6E-1DE1-7C85-3E34A19C4632}"/>
          </ac:picMkLst>
        </pc:picChg>
        <pc:picChg chg="add del mod">
          <ac:chgData name="JUAN GOMEZ" userId="9cd4d2e2-3a9c-4842-ae7b-3e3a3897965b" providerId="ADAL" clId="{BA1D4DB6-15B9-4CA0-ACC6-6E7270177445}" dt="2022-08-20T15:02:07.622" v="2490" actId="478"/>
          <ac:picMkLst>
            <pc:docMk/>
            <pc:sldMk cId="251021143" sldId="269"/>
            <ac:picMk id="3" creationId="{758459EF-12F9-44A0-5591-93431826AC97}"/>
          </ac:picMkLst>
        </pc:picChg>
      </pc:sldChg>
      <pc:sldChg chg="modSp mod ord">
        <pc:chgData name="JUAN GOMEZ" userId="9cd4d2e2-3a9c-4842-ae7b-3e3a3897965b" providerId="ADAL" clId="{BA1D4DB6-15B9-4CA0-ACC6-6E7270177445}" dt="2022-08-19T17:54:49.329" v="2242"/>
        <pc:sldMkLst>
          <pc:docMk/>
          <pc:sldMk cId="976068777" sldId="270"/>
        </pc:sldMkLst>
        <pc:graphicFrameChg chg="mod modGraphic">
          <ac:chgData name="JUAN GOMEZ" userId="9cd4d2e2-3a9c-4842-ae7b-3e3a3897965b" providerId="ADAL" clId="{BA1D4DB6-15B9-4CA0-ACC6-6E7270177445}" dt="2022-08-19T17:38:12.492" v="2109" actId="1037"/>
          <ac:graphicFrameMkLst>
            <pc:docMk/>
            <pc:sldMk cId="976068777" sldId="270"/>
            <ac:graphicFrameMk id="10" creationId="{AAC14DC1-B544-2D3E-6899-29F7C19A944E}"/>
          </ac:graphicFrameMkLst>
        </pc:graphicFrameChg>
      </pc:sldChg>
      <pc:sldChg chg="modSp mod ord">
        <pc:chgData name="JUAN GOMEZ" userId="9cd4d2e2-3a9c-4842-ae7b-3e3a3897965b" providerId="ADAL" clId="{BA1D4DB6-15B9-4CA0-ACC6-6E7270177445}" dt="2022-08-19T17:08:24.207" v="925" actId="6549"/>
        <pc:sldMkLst>
          <pc:docMk/>
          <pc:sldMk cId="3602003050" sldId="271"/>
        </pc:sldMkLst>
        <pc:graphicFrameChg chg="modGraphic">
          <ac:chgData name="JUAN GOMEZ" userId="9cd4d2e2-3a9c-4842-ae7b-3e3a3897965b" providerId="ADAL" clId="{BA1D4DB6-15B9-4CA0-ACC6-6E7270177445}" dt="2022-08-19T17:08:24.207" v="925" actId="6549"/>
          <ac:graphicFrameMkLst>
            <pc:docMk/>
            <pc:sldMk cId="3602003050" sldId="271"/>
            <ac:graphicFrameMk id="2" creationId="{2FF95892-A91E-7E2C-7317-7A6F254224E3}"/>
          </ac:graphicFrameMkLst>
        </pc:graphicFrameChg>
      </pc:sldChg>
      <pc:sldChg chg="ord">
        <pc:chgData name="JUAN GOMEZ" userId="9cd4d2e2-3a9c-4842-ae7b-3e3a3897965b" providerId="ADAL" clId="{BA1D4DB6-15B9-4CA0-ACC6-6E7270177445}" dt="2022-08-19T16:21:19.611" v="6"/>
        <pc:sldMkLst>
          <pc:docMk/>
          <pc:sldMk cId="1422187436" sldId="276"/>
        </pc:sldMkLst>
      </pc:sldChg>
      <pc:sldChg chg="addSp delSp modSp add mod">
        <pc:chgData name="JUAN GOMEZ" userId="9cd4d2e2-3a9c-4842-ae7b-3e3a3897965b" providerId="ADAL" clId="{BA1D4DB6-15B9-4CA0-ACC6-6E7270177445}" dt="2022-08-19T16:21:13.790" v="4" actId="478"/>
        <pc:sldMkLst>
          <pc:docMk/>
          <pc:sldMk cId="594703077" sldId="277"/>
        </pc:sldMkLst>
        <pc:spChg chg="add mod">
          <ac:chgData name="JUAN GOMEZ" userId="9cd4d2e2-3a9c-4842-ae7b-3e3a3897965b" providerId="ADAL" clId="{BA1D4DB6-15B9-4CA0-ACC6-6E7270177445}" dt="2022-08-19T16:21:08.454" v="3"/>
          <ac:spMkLst>
            <pc:docMk/>
            <pc:sldMk cId="594703077" sldId="277"/>
            <ac:spMk id="3" creationId="{14FF6A08-1030-BF64-4315-56B937DB1FD8}"/>
          </ac:spMkLst>
        </pc:spChg>
        <pc:spChg chg="del">
          <ac:chgData name="JUAN GOMEZ" userId="9cd4d2e2-3a9c-4842-ae7b-3e3a3897965b" providerId="ADAL" clId="{BA1D4DB6-15B9-4CA0-ACC6-6E7270177445}" dt="2022-08-19T16:20:23.042" v="1" actId="478"/>
          <ac:spMkLst>
            <pc:docMk/>
            <pc:sldMk cId="594703077" sldId="277"/>
            <ac:spMk id="5" creationId="{A5053E0B-3066-6272-370A-2E4B666A24D3}"/>
          </ac:spMkLst>
        </pc:spChg>
        <pc:spChg chg="del">
          <ac:chgData name="JUAN GOMEZ" userId="9cd4d2e2-3a9c-4842-ae7b-3e3a3897965b" providerId="ADAL" clId="{BA1D4DB6-15B9-4CA0-ACC6-6E7270177445}" dt="2022-08-19T16:20:23.042" v="1" actId="478"/>
          <ac:spMkLst>
            <pc:docMk/>
            <pc:sldMk cId="594703077" sldId="277"/>
            <ac:spMk id="6" creationId="{53B28D1E-82CA-EFFF-FA3D-E6CD98A8FEB6}"/>
          </ac:spMkLst>
        </pc:spChg>
        <pc:spChg chg="del">
          <ac:chgData name="JUAN GOMEZ" userId="9cd4d2e2-3a9c-4842-ae7b-3e3a3897965b" providerId="ADAL" clId="{BA1D4DB6-15B9-4CA0-ACC6-6E7270177445}" dt="2022-08-19T16:20:23.042" v="1" actId="478"/>
          <ac:spMkLst>
            <pc:docMk/>
            <pc:sldMk cId="594703077" sldId="277"/>
            <ac:spMk id="7" creationId="{DBCA03FD-1D1B-A4B3-DEAB-8A7F99BC7A7B}"/>
          </ac:spMkLst>
        </pc:spChg>
        <pc:spChg chg="del">
          <ac:chgData name="JUAN GOMEZ" userId="9cd4d2e2-3a9c-4842-ae7b-3e3a3897965b" providerId="ADAL" clId="{BA1D4DB6-15B9-4CA0-ACC6-6E7270177445}" dt="2022-08-19T16:20:23.042" v="1" actId="478"/>
          <ac:spMkLst>
            <pc:docMk/>
            <pc:sldMk cId="594703077" sldId="277"/>
            <ac:spMk id="8" creationId="{B13D3295-4FB8-4F40-A3C1-6FDD07582DD2}"/>
          </ac:spMkLst>
        </pc:spChg>
        <pc:spChg chg="del">
          <ac:chgData name="JUAN GOMEZ" userId="9cd4d2e2-3a9c-4842-ae7b-3e3a3897965b" providerId="ADAL" clId="{BA1D4DB6-15B9-4CA0-ACC6-6E7270177445}" dt="2022-08-19T16:20:23.042" v="1" actId="478"/>
          <ac:spMkLst>
            <pc:docMk/>
            <pc:sldMk cId="594703077" sldId="277"/>
            <ac:spMk id="10" creationId="{F950BFCE-91B1-4801-8E12-D67BE5F0A6F7}"/>
          </ac:spMkLst>
        </pc:spChg>
        <pc:spChg chg="del">
          <ac:chgData name="JUAN GOMEZ" userId="9cd4d2e2-3a9c-4842-ae7b-3e3a3897965b" providerId="ADAL" clId="{BA1D4DB6-15B9-4CA0-ACC6-6E7270177445}" dt="2022-08-19T16:20:23.042" v="1" actId="478"/>
          <ac:spMkLst>
            <pc:docMk/>
            <pc:sldMk cId="594703077" sldId="277"/>
            <ac:spMk id="11" creationId="{609F8FF8-060B-4004-8673-855EA04263CD}"/>
          </ac:spMkLst>
        </pc:spChg>
        <pc:spChg chg="add mod">
          <ac:chgData name="JUAN GOMEZ" userId="9cd4d2e2-3a9c-4842-ae7b-3e3a3897965b" providerId="ADAL" clId="{BA1D4DB6-15B9-4CA0-ACC6-6E7270177445}" dt="2022-08-19T16:21:08.454" v="3"/>
          <ac:spMkLst>
            <pc:docMk/>
            <pc:sldMk cId="594703077" sldId="277"/>
            <ac:spMk id="37" creationId="{E324A238-9FB0-8EB4-02F3-AC61EE44E701}"/>
          </ac:spMkLst>
        </pc:spChg>
        <pc:spChg chg="add mod">
          <ac:chgData name="JUAN GOMEZ" userId="9cd4d2e2-3a9c-4842-ae7b-3e3a3897965b" providerId="ADAL" clId="{BA1D4DB6-15B9-4CA0-ACC6-6E7270177445}" dt="2022-08-19T16:21:08.454" v="3"/>
          <ac:spMkLst>
            <pc:docMk/>
            <pc:sldMk cId="594703077" sldId="277"/>
            <ac:spMk id="38" creationId="{4F45E3BC-7EF5-0B7A-73C2-C2299B817609}"/>
          </ac:spMkLst>
        </pc:spChg>
        <pc:grpChg chg="add mod">
          <ac:chgData name="JUAN GOMEZ" userId="9cd4d2e2-3a9c-4842-ae7b-3e3a3897965b" providerId="ADAL" clId="{BA1D4DB6-15B9-4CA0-ACC6-6E7270177445}" dt="2022-08-19T16:21:08.454" v="3"/>
          <ac:grpSpMkLst>
            <pc:docMk/>
            <pc:sldMk cId="594703077" sldId="277"/>
            <ac:grpSpMk id="23" creationId="{1116C022-DD6B-7E96-6644-01A6646E9D57}"/>
          </ac:grpSpMkLst>
        </pc:grpChg>
        <pc:grpChg chg="add mod">
          <ac:chgData name="JUAN GOMEZ" userId="9cd4d2e2-3a9c-4842-ae7b-3e3a3897965b" providerId="ADAL" clId="{BA1D4DB6-15B9-4CA0-ACC6-6E7270177445}" dt="2022-08-19T16:21:08.454" v="3"/>
          <ac:grpSpMkLst>
            <pc:docMk/>
            <pc:sldMk cId="594703077" sldId="277"/>
            <ac:grpSpMk id="29" creationId="{4DB3AEAF-A7DD-6567-EA8B-3A71061E70D1}"/>
          </ac:grpSpMkLst>
        </pc:grpChg>
        <pc:picChg chg="add del mod">
          <ac:chgData name="JUAN GOMEZ" userId="9cd4d2e2-3a9c-4842-ae7b-3e3a3897965b" providerId="ADAL" clId="{BA1D4DB6-15B9-4CA0-ACC6-6E7270177445}" dt="2022-08-19T16:21:13.790" v="4" actId="478"/>
          <ac:picMkLst>
            <pc:docMk/>
            <pc:sldMk cId="594703077" sldId="277"/>
            <ac:picMk id="2" creationId="{7514BBF3-A85E-2211-8406-EAD3AE658622}"/>
          </ac:picMkLst>
        </pc:picChg>
        <pc:picChg chg="del">
          <ac:chgData name="JUAN GOMEZ" userId="9cd4d2e2-3a9c-4842-ae7b-3e3a3897965b" providerId="ADAL" clId="{BA1D4DB6-15B9-4CA0-ACC6-6E7270177445}" dt="2022-08-19T16:20:23.042" v="1" actId="478"/>
          <ac:picMkLst>
            <pc:docMk/>
            <pc:sldMk cId="594703077" sldId="277"/>
            <ac:picMk id="4" creationId="{F4CB79C8-0107-657C-D8A7-85A4E3FC3EB7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12" creationId="{CA939CA2-9E7F-4FAF-A31A-18C22A10DC85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13" creationId="{A7119814-3BAF-A616-E279-27F44E86314D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14" creationId="{73B7583D-3B59-BBF5-EBDC-D6C663B2C028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15" creationId="{4C8A9CA0-7D1D-7CAB-B563-A3BFE7DD8BAE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16" creationId="{D8EA58D3-2E7B-58B3-24A7-14A05337EC2D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17" creationId="{1F5DC114-EEAA-4478-95E8-82E5B0255FBB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18" creationId="{E65308D1-9D97-498D-B901-992063D7DAFD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19" creationId="{60EE2E06-AD47-43B7-9F50-13F4FC627581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20" creationId="{ED169041-DC0F-44DD-B213-F16348C88EDC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21" creationId="{8F28ED37-C984-D077-F9E3-9114EAB308A4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22" creationId="{FE83327F-006E-B543-0193-F5C6261DC5A8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24" creationId="{DA8D2F14-77EB-984F-CBFF-CE14DEFCCE84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25" creationId="{1E90C1A3-1F52-DC92-13F7-D704D3C29161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26" creationId="{1F604BDF-3089-4C37-22F0-D9D21653AFE4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27" creationId="{EDD9E2E7-22FD-81A1-9B1F-BD8922C31F9F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28" creationId="{683F332A-23AB-4F0E-B3DC-785965105E7D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30" creationId="{5D5D69F5-9CF2-CA3D-73C2-B23EE22F9E6A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31" creationId="{553329C8-DA5B-57E6-0FD5-04E5F2267A3F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32" creationId="{7A6FB5D9-0E66-6BAE-D513-D3A7BFCDE948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33" creationId="{C158E695-75D8-45E8-71E0-F8FB4BD81C62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34" creationId="{4830FBAD-DBA5-57B2-99E0-72AA0A0E7996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35" creationId="{56108EC3-4619-84D1-4453-EA7B07D65B47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39" creationId="{6EE4BBDE-2AE0-489C-7DDF-BCDF22924738}"/>
          </ac:picMkLst>
        </pc:picChg>
        <pc:picChg chg="add mod">
          <ac:chgData name="JUAN GOMEZ" userId="9cd4d2e2-3a9c-4842-ae7b-3e3a3897965b" providerId="ADAL" clId="{BA1D4DB6-15B9-4CA0-ACC6-6E7270177445}" dt="2022-08-19T16:21:08.454" v="3"/>
          <ac:picMkLst>
            <pc:docMk/>
            <pc:sldMk cId="594703077" sldId="277"/>
            <ac:picMk id="40" creationId="{6407476C-D9F9-C84E-639E-386AFE878ACD}"/>
          </ac:picMkLst>
        </pc:picChg>
        <pc:cxnChg chg="del">
          <ac:chgData name="JUAN GOMEZ" userId="9cd4d2e2-3a9c-4842-ae7b-3e3a3897965b" providerId="ADAL" clId="{BA1D4DB6-15B9-4CA0-ACC6-6E7270177445}" dt="2022-08-19T16:20:23.042" v="1" actId="478"/>
          <ac:cxnSpMkLst>
            <pc:docMk/>
            <pc:sldMk cId="594703077" sldId="277"/>
            <ac:cxnSpMk id="9" creationId="{5139BA66-720F-45CC-AEAD-B34AA238DDFF}"/>
          </ac:cxnSpMkLst>
        </pc:cxnChg>
        <pc:cxnChg chg="add mod">
          <ac:chgData name="JUAN GOMEZ" userId="9cd4d2e2-3a9c-4842-ae7b-3e3a3897965b" providerId="ADAL" clId="{BA1D4DB6-15B9-4CA0-ACC6-6E7270177445}" dt="2022-08-19T16:21:08.454" v="3"/>
          <ac:cxnSpMkLst>
            <pc:docMk/>
            <pc:sldMk cId="594703077" sldId="277"/>
            <ac:cxnSpMk id="36" creationId="{7502516B-B5A4-C53E-D6AD-5033EDF37A43}"/>
          </ac:cxnSpMkLst>
        </pc:cxnChg>
      </pc:sldChg>
      <pc:sldChg chg="addSp delSp modSp add mod setBg">
        <pc:chgData name="JUAN GOMEZ" userId="9cd4d2e2-3a9c-4842-ae7b-3e3a3897965b" providerId="ADAL" clId="{BA1D4DB6-15B9-4CA0-ACC6-6E7270177445}" dt="2022-08-19T16:41:07.822" v="147" actId="1076"/>
        <pc:sldMkLst>
          <pc:docMk/>
          <pc:sldMk cId="4137969470" sldId="460"/>
        </pc:sldMkLst>
        <pc:spChg chg="mod">
          <ac:chgData name="JUAN GOMEZ" userId="9cd4d2e2-3a9c-4842-ae7b-3e3a3897965b" providerId="ADAL" clId="{BA1D4DB6-15B9-4CA0-ACC6-6E7270177445}" dt="2022-08-19T16:40:17.146" v="120" actId="207"/>
          <ac:spMkLst>
            <pc:docMk/>
            <pc:sldMk cId="4137969470" sldId="460"/>
            <ac:spMk id="2" creationId="{EE6F0C9C-5427-4DF1-9C4A-5708104AC07A}"/>
          </ac:spMkLst>
        </pc:spChg>
        <pc:spChg chg="mod">
          <ac:chgData name="JUAN GOMEZ" userId="9cd4d2e2-3a9c-4842-ae7b-3e3a3897965b" providerId="ADAL" clId="{BA1D4DB6-15B9-4CA0-ACC6-6E7270177445}" dt="2022-08-19T16:38:13.693" v="88" actId="1037"/>
          <ac:spMkLst>
            <pc:docMk/>
            <pc:sldMk cId="4137969470" sldId="460"/>
            <ac:spMk id="3" creationId="{7DFC70CF-7887-43B5-9515-4EF66DDC7F93}"/>
          </ac:spMkLst>
        </pc:spChg>
        <pc:spChg chg="add del mod">
          <ac:chgData name="JUAN GOMEZ" userId="9cd4d2e2-3a9c-4842-ae7b-3e3a3897965b" providerId="ADAL" clId="{BA1D4DB6-15B9-4CA0-ACC6-6E7270177445}" dt="2022-08-19T16:36:20.094" v="14" actId="478"/>
          <ac:spMkLst>
            <pc:docMk/>
            <pc:sldMk cId="4137969470" sldId="460"/>
            <ac:spMk id="4" creationId="{610CE646-8997-79F3-F1FC-F5588B09DB86}"/>
          </ac:spMkLst>
        </pc:spChg>
        <pc:spChg chg="add del mod">
          <ac:chgData name="JUAN GOMEZ" userId="9cd4d2e2-3a9c-4842-ae7b-3e3a3897965b" providerId="ADAL" clId="{BA1D4DB6-15B9-4CA0-ACC6-6E7270177445}" dt="2022-08-19T16:37:26.719" v="17" actId="478"/>
          <ac:spMkLst>
            <pc:docMk/>
            <pc:sldMk cId="4137969470" sldId="460"/>
            <ac:spMk id="5" creationId="{6BD813AD-0B71-B785-EFD7-5A0D466D6F93}"/>
          </ac:spMkLst>
        </pc:spChg>
        <pc:spChg chg="mod">
          <ac:chgData name="JUAN GOMEZ" userId="9cd4d2e2-3a9c-4842-ae7b-3e3a3897965b" providerId="ADAL" clId="{BA1D4DB6-15B9-4CA0-ACC6-6E7270177445}" dt="2022-08-19T16:41:07.822" v="147" actId="1076"/>
          <ac:spMkLst>
            <pc:docMk/>
            <pc:sldMk cId="4137969470" sldId="460"/>
            <ac:spMk id="8" creationId="{C6772B29-19AA-4560-886A-6E7BB98A9D54}"/>
          </ac:spMkLst>
        </pc:spChg>
      </pc:sldChg>
      <pc:sldChg chg="modSp add mod ord setBg">
        <pc:chgData name="JUAN GOMEZ" userId="9cd4d2e2-3a9c-4842-ae7b-3e3a3897965b" providerId="ADAL" clId="{BA1D4DB6-15B9-4CA0-ACC6-6E7270177445}" dt="2022-08-19T17:45:00.369" v="2180" actId="20577"/>
        <pc:sldMkLst>
          <pc:docMk/>
          <pc:sldMk cId="4002420040" sldId="461"/>
        </pc:sldMkLst>
        <pc:spChg chg="mod">
          <ac:chgData name="JUAN GOMEZ" userId="9cd4d2e2-3a9c-4842-ae7b-3e3a3897965b" providerId="ADAL" clId="{BA1D4DB6-15B9-4CA0-ACC6-6E7270177445}" dt="2022-08-19T16:42:56.787" v="171" actId="207"/>
          <ac:spMkLst>
            <pc:docMk/>
            <pc:sldMk cId="4002420040" sldId="461"/>
            <ac:spMk id="2" creationId="{EE6F0C9C-5427-4DF1-9C4A-5708104AC07A}"/>
          </ac:spMkLst>
        </pc:spChg>
        <pc:spChg chg="mod">
          <ac:chgData name="JUAN GOMEZ" userId="9cd4d2e2-3a9c-4842-ae7b-3e3a3897965b" providerId="ADAL" clId="{BA1D4DB6-15B9-4CA0-ACC6-6E7270177445}" dt="2022-08-19T17:45:00.369" v="2180" actId="20577"/>
          <ac:spMkLst>
            <pc:docMk/>
            <pc:sldMk cId="4002420040" sldId="461"/>
            <ac:spMk id="8" creationId="{C6772B29-19AA-4560-886A-6E7BB98A9D54}"/>
          </ac:spMkLst>
        </pc:spChg>
      </pc:sldChg>
      <pc:sldChg chg="modSp add mod setBg">
        <pc:chgData name="JUAN GOMEZ" userId="9cd4d2e2-3a9c-4842-ae7b-3e3a3897965b" providerId="ADAL" clId="{BA1D4DB6-15B9-4CA0-ACC6-6E7270177445}" dt="2022-08-19T16:40:55.371" v="145" actId="1076"/>
        <pc:sldMkLst>
          <pc:docMk/>
          <pc:sldMk cId="1946453609" sldId="462"/>
        </pc:sldMkLst>
        <pc:spChg chg="mod">
          <ac:chgData name="JUAN GOMEZ" userId="9cd4d2e2-3a9c-4842-ae7b-3e3a3897965b" providerId="ADAL" clId="{BA1D4DB6-15B9-4CA0-ACC6-6E7270177445}" dt="2022-08-19T16:40:28.995" v="131" actId="1036"/>
          <ac:spMkLst>
            <pc:docMk/>
            <pc:sldMk cId="1946453609" sldId="462"/>
            <ac:spMk id="3" creationId="{7DFC70CF-7887-43B5-9515-4EF66DDC7F93}"/>
          </ac:spMkLst>
        </pc:spChg>
        <pc:spChg chg="mod">
          <ac:chgData name="JUAN GOMEZ" userId="9cd4d2e2-3a9c-4842-ae7b-3e3a3897965b" providerId="ADAL" clId="{BA1D4DB6-15B9-4CA0-ACC6-6E7270177445}" dt="2022-08-19T16:40:55.371" v="145" actId="1076"/>
          <ac:spMkLst>
            <pc:docMk/>
            <pc:sldMk cId="1946453609" sldId="462"/>
            <ac:spMk id="8" creationId="{C6772B29-19AA-4560-886A-6E7BB98A9D54}"/>
          </ac:spMkLst>
        </pc:spChg>
      </pc:sldChg>
      <pc:sldChg chg="modSp add mod setBg">
        <pc:chgData name="JUAN GOMEZ" userId="9cd4d2e2-3a9c-4842-ae7b-3e3a3897965b" providerId="ADAL" clId="{BA1D4DB6-15B9-4CA0-ACC6-6E7270177445}" dt="2022-08-19T17:07:54.538" v="921" actId="1076"/>
        <pc:sldMkLst>
          <pc:docMk/>
          <pc:sldMk cId="3430093587" sldId="463"/>
        </pc:sldMkLst>
        <pc:spChg chg="mod">
          <ac:chgData name="JUAN GOMEZ" userId="9cd4d2e2-3a9c-4842-ae7b-3e3a3897965b" providerId="ADAL" clId="{BA1D4DB6-15B9-4CA0-ACC6-6E7270177445}" dt="2022-08-19T16:42:04.003" v="160" actId="207"/>
          <ac:spMkLst>
            <pc:docMk/>
            <pc:sldMk cId="3430093587" sldId="463"/>
            <ac:spMk id="2" creationId="{EE6F0C9C-5427-4DF1-9C4A-5708104AC07A}"/>
          </ac:spMkLst>
        </pc:spChg>
        <pc:spChg chg="mod">
          <ac:chgData name="JUAN GOMEZ" userId="9cd4d2e2-3a9c-4842-ae7b-3e3a3897965b" providerId="ADAL" clId="{BA1D4DB6-15B9-4CA0-ACC6-6E7270177445}" dt="2022-08-19T16:41:44.835" v="159" actId="1036"/>
          <ac:spMkLst>
            <pc:docMk/>
            <pc:sldMk cId="3430093587" sldId="463"/>
            <ac:spMk id="3" creationId="{7DFC70CF-7887-43B5-9515-4EF66DDC7F93}"/>
          </ac:spMkLst>
        </pc:spChg>
        <pc:spChg chg="mod">
          <ac:chgData name="JUAN GOMEZ" userId="9cd4d2e2-3a9c-4842-ae7b-3e3a3897965b" providerId="ADAL" clId="{BA1D4DB6-15B9-4CA0-ACC6-6E7270177445}" dt="2022-08-19T17:07:54.538" v="921" actId="1076"/>
          <ac:spMkLst>
            <pc:docMk/>
            <pc:sldMk cId="3430093587" sldId="463"/>
            <ac:spMk id="8" creationId="{C6772B29-19AA-4560-886A-6E7BB98A9D54}"/>
          </ac:spMkLst>
        </pc:spChg>
      </pc:sldChg>
      <pc:sldChg chg="addSp delSp modSp add mod">
        <pc:chgData name="JUAN GOMEZ" userId="9cd4d2e2-3a9c-4842-ae7b-3e3a3897965b" providerId="ADAL" clId="{BA1D4DB6-15B9-4CA0-ACC6-6E7270177445}" dt="2022-08-19T17:22:25.203" v="1206" actId="255"/>
        <pc:sldMkLst>
          <pc:docMk/>
          <pc:sldMk cId="3235623340" sldId="958"/>
        </pc:sldMkLst>
        <pc:spChg chg="del">
          <ac:chgData name="JUAN GOMEZ" userId="9cd4d2e2-3a9c-4842-ae7b-3e3a3897965b" providerId="ADAL" clId="{BA1D4DB6-15B9-4CA0-ACC6-6E7270177445}" dt="2022-08-19T17:05:04.796" v="740" actId="478"/>
          <ac:spMkLst>
            <pc:docMk/>
            <pc:sldMk cId="3235623340" sldId="958"/>
            <ac:spMk id="21" creationId="{CE044A03-F2ED-45AB-9EDD-491024465941}"/>
          </ac:spMkLst>
        </pc:spChg>
        <pc:spChg chg="del">
          <ac:chgData name="JUAN GOMEZ" userId="9cd4d2e2-3a9c-4842-ae7b-3e3a3897965b" providerId="ADAL" clId="{BA1D4DB6-15B9-4CA0-ACC6-6E7270177445}" dt="2022-08-19T17:05:03.940" v="739" actId="478"/>
          <ac:spMkLst>
            <pc:docMk/>
            <pc:sldMk cId="3235623340" sldId="958"/>
            <ac:spMk id="22" creationId="{C138FB64-2CAA-4478-93FF-5D50B6B2DCA4}"/>
          </ac:spMkLst>
        </pc:spChg>
        <pc:spChg chg="del">
          <ac:chgData name="JUAN GOMEZ" userId="9cd4d2e2-3a9c-4842-ae7b-3e3a3897965b" providerId="ADAL" clId="{BA1D4DB6-15B9-4CA0-ACC6-6E7270177445}" dt="2022-08-19T17:05:02.098" v="738" actId="478"/>
          <ac:spMkLst>
            <pc:docMk/>
            <pc:sldMk cId="3235623340" sldId="958"/>
            <ac:spMk id="23" creationId="{02A6AB79-FC67-40F3-88CE-E4A1FB34D029}"/>
          </ac:spMkLst>
        </pc:spChg>
        <pc:spChg chg="del">
          <ac:chgData name="JUAN GOMEZ" userId="9cd4d2e2-3a9c-4842-ae7b-3e3a3897965b" providerId="ADAL" clId="{BA1D4DB6-15B9-4CA0-ACC6-6E7270177445}" dt="2022-08-19T17:05:07.675" v="742" actId="478"/>
          <ac:spMkLst>
            <pc:docMk/>
            <pc:sldMk cId="3235623340" sldId="958"/>
            <ac:spMk id="24" creationId="{C0D187BC-7C49-4932-A4AD-F2BB957C4047}"/>
          </ac:spMkLst>
        </pc:spChg>
        <pc:spChg chg="del">
          <ac:chgData name="JUAN GOMEZ" userId="9cd4d2e2-3a9c-4842-ae7b-3e3a3897965b" providerId="ADAL" clId="{BA1D4DB6-15B9-4CA0-ACC6-6E7270177445}" dt="2022-08-19T17:05:07.012" v="741" actId="478"/>
          <ac:spMkLst>
            <pc:docMk/>
            <pc:sldMk cId="3235623340" sldId="958"/>
            <ac:spMk id="25" creationId="{BD6579F8-1E61-480D-BA52-9BE0F97A3476}"/>
          </ac:spMkLst>
        </pc:spChg>
        <pc:spChg chg="mod">
          <ac:chgData name="JUAN GOMEZ" userId="9cd4d2e2-3a9c-4842-ae7b-3e3a3897965b" providerId="ADAL" clId="{BA1D4DB6-15B9-4CA0-ACC6-6E7270177445}" dt="2022-08-19T17:22:25.203" v="1206" actId="255"/>
          <ac:spMkLst>
            <pc:docMk/>
            <pc:sldMk cId="3235623340" sldId="958"/>
            <ac:spMk id="26" creationId="{8A5AD6E5-7252-4031-9EC8-16A093025436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30" creationId="{4358B8B2-5104-4DF8-9724-027B063C8303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32" creationId="{59085F09-0946-4458-AB18-126950D9CFD3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34" creationId="{3FB45AC9-54AC-4BDF-A5E5-DACA40F2924F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38" creationId="{DE303F2B-2F7E-421D-80DA-9D3C192C53CE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40" creationId="{09412A8C-0309-4351-A1B0-DBB7B36D75F4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42" creationId="{DB0078DD-E5BD-4F92-9525-1989665991FA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44" creationId="{43D4CD08-295D-4F94-848E-0EDF1FEF8387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46" creationId="{E760B66D-68E7-484A-A8AF-4BD1EE131CAF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50" creationId="{F6D9003C-035A-4272-9F48-C529FB503189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52" creationId="{1B1BB0D5-4C75-464A-AE82-437C76C7B73C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54" creationId="{A95CE46E-3DC7-4401-B540-3F73CD98C088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56" creationId="{0470C419-04AB-4DB5-8B25-271DEA63E676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58" creationId="{EFA0C932-3ECE-4AEA-BA01-DD23290CF5DB}"/>
          </ac:spMkLst>
        </pc:spChg>
        <pc:spChg chg="mod">
          <ac:chgData name="JUAN GOMEZ" userId="9cd4d2e2-3a9c-4842-ae7b-3e3a3897965b" providerId="ADAL" clId="{BA1D4DB6-15B9-4CA0-ACC6-6E7270177445}" dt="2022-08-19T17:05:56.598" v="790" actId="1036"/>
          <ac:spMkLst>
            <pc:docMk/>
            <pc:sldMk cId="3235623340" sldId="958"/>
            <ac:spMk id="160" creationId="{03B8DDEF-3C15-4461-82FF-5EBF7BE7675C}"/>
          </ac:spMkLst>
        </pc:spChg>
        <pc:picChg chg="add mod">
          <ac:chgData name="JUAN GOMEZ" userId="9cd4d2e2-3a9c-4842-ae7b-3e3a3897965b" providerId="ADAL" clId="{BA1D4DB6-15B9-4CA0-ACC6-6E7270177445}" dt="2022-08-19T17:05:48.220" v="774"/>
          <ac:picMkLst>
            <pc:docMk/>
            <pc:sldMk cId="3235623340" sldId="958"/>
            <ac:picMk id="2" creationId="{7AC86584-C414-3F56-E2AB-C58FFD0085CE}"/>
          </ac:picMkLst>
        </pc:picChg>
      </pc:sldChg>
      <pc:sldChg chg="addSp delSp modSp add mod">
        <pc:chgData name="JUAN GOMEZ" userId="9cd4d2e2-3a9c-4842-ae7b-3e3a3897965b" providerId="ADAL" clId="{BA1D4DB6-15B9-4CA0-ACC6-6E7270177445}" dt="2022-08-19T18:08:24.639" v="2481" actId="6549"/>
        <pc:sldMkLst>
          <pc:docMk/>
          <pc:sldMk cId="383253108" sldId="959"/>
        </pc:sldMkLst>
        <pc:spChg chg="mod">
          <ac:chgData name="JUAN GOMEZ" userId="9cd4d2e2-3a9c-4842-ae7b-3e3a3897965b" providerId="ADAL" clId="{BA1D4DB6-15B9-4CA0-ACC6-6E7270177445}" dt="2022-08-19T18:07:22.995" v="2444" actId="6549"/>
          <ac:spMkLst>
            <pc:docMk/>
            <pc:sldMk cId="383253108" sldId="959"/>
            <ac:spMk id="3" creationId="{1665BF42-813C-4CBE-8BA1-1795F9EA0E0A}"/>
          </ac:spMkLst>
        </pc:spChg>
        <pc:spChg chg="add mod">
          <ac:chgData name="JUAN GOMEZ" userId="9cd4d2e2-3a9c-4842-ae7b-3e3a3897965b" providerId="ADAL" clId="{BA1D4DB6-15B9-4CA0-ACC6-6E7270177445}" dt="2022-08-19T18:05:10.310" v="2410" actId="1076"/>
          <ac:spMkLst>
            <pc:docMk/>
            <pc:sldMk cId="383253108" sldId="959"/>
            <ac:spMk id="4" creationId="{0E4D60F0-BE90-B136-BB5E-9C1B2CBA499B}"/>
          </ac:spMkLst>
        </pc:spChg>
        <pc:spChg chg="add mod">
          <ac:chgData name="JUAN GOMEZ" userId="9cd4d2e2-3a9c-4842-ae7b-3e3a3897965b" providerId="ADAL" clId="{BA1D4DB6-15B9-4CA0-ACC6-6E7270177445}" dt="2022-08-19T18:05:19.500" v="2413" actId="14100"/>
          <ac:spMkLst>
            <pc:docMk/>
            <pc:sldMk cId="383253108" sldId="959"/>
            <ac:spMk id="5" creationId="{4D25C062-56A7-FDCC-774F-E6CA9D7E9708}"/>
          </ac:spMkLst>
        </pc:spChg>
        <pc:spChg chg="mod">
          <ac:chgData name="JUAN GOMEZ" userId="9cd4d2e2-3a9c-4842-ae7b-3e3a3897965b" providerId="ADAL" clId="{BA1D4DB6-15B9-4CA0-ACC6-6E7270177445}" dt="2022-08-19T17:52:53.506" v="2237" actId="1035"/>
          <ac:spMkLst>
            <pc:docMk/>
            <pc:sldMk cId="383253108" sldId="959"/>
            <ac:spMk id="11" creationId="{1C3ACD0B-4166-412D-8574-AF0C0DA6D7EB}"/>
          </ac:spMkLst>
        </pc:spChg>
        <pc:spChg chg="mod">
          <ac:chgData name="JUAN GOMEZ" userId="9cd4d2e2-3a9c-4842-ae7b-3e3a3897965b" providerId="ADAL" clId="{BA1D4DB6-15B9-4CA0-ACC6-6E7270177445}" dt="2022-08-19T17:53:27.768" v="2238" actId="207"/>
          <ac:spMkLst>
            <pc:docMk/>
            <pc:sldMk cId="383253108" sldId="959"/>
            <ac:spMk id="12" creationId="{605F71D2-61DB-436F-9815-5722BE8729BD}"/>
          </ac:spMkLst>
        </pc:spChg>
        <pc:spChg chg="del">
          <ac:chgData name="JUAN GOMEZ" userId="9cd4d2e2-3a9c-4842-ae7b-3e3a3897965b" providerId="ADAL" clId="{BA1D4DB6-15B9-4CA0-ACC6-6E7270177445}" dt="2022-08-19T17:52:31.149" v="2191" actId="478"/>
          <ac:spMkLst>
            <pc:docMk/>
            <pc:sldMk cId="383253108" sldId="959"/>
            <ac:spMk id="16" creationId="{FC2E5CE6-15C7-4E06-BBFC-BECCA4E4F594}"/>
          </ac:spMkLst>
        </pc:spChg>
        <pc:spChg chg="del">
          <ac:chgData name="JUAN GOMEZ" userId="9cd4d2e2-3a9c-4842-ae7b-3e3a3897965b" providerId="ADAL" clId="{BA1D4DB6-15B9-4CA0-ACC6-6E7270177445}" dt="2022-08-19T17:52:30.340" v="2190" actId="478"/>
          <ac:spMkLst>
            <pc:docMk/>
            <pc:sldMk cId="383253108" sldId="959"/>
            <ac:spMk id="17" creationId="{F99D240B-18B4-4357-B6FE-DFB40CD502EE}"/>
          </ac:spMkLst>
        </pc:spChg>
        <pc:spChg chg="mod">
          <ac:chgData name="JUAN GOMEZ" userId="9cd4d2e2-3a9c-4842-ae7b-3e3a3897965b" providerId="ADAL" clId="{BA1D4DB6-15B9-4CA0-ACC6-6E7270177445}" dt="2022-08-19T17:53:54.469" v="2240" actId="207"/>
          <ac:spMkLst>
            <pc:docMk/>
            <pc:sldMk cId="383253108" sldId="959"/>
            <ac:spMk id="19" creationId="{16D82C9D-C962-47C2-96F7-CC67F65694F1}"/>
          </ac:spMkLst>
        </pc:spChg>
        <pc:spChg chg="mod">
          <ac:chgData name="JUAN GOMEZ" userId="9cd4d2e2-3a9c-4842-ae7b-3e3a3897965b" providerId="ADAL" clId="{BA1D4DB6-15B9-4CA0-ACC6-6E7270177445}" dt="2022-08-19T17:53:54.469" v="2240" actId="207"/>
          <ac:spMkLst>
            <pc:docMk/>
            <pc:sldMk cId="383253108" sldId="959"/>
            <ac:spMk id="20" creationId="{9BC00D72-E9C3-459E-963A-F29C40180617}"/>
          </ac:spMkLst>
        </pc:spChg>
        <pc:spChg chg="mod">
          <ac:chgData name="JUAN GOMEZ" userId="9cd4d2e2-3a9c-4842-ae7b-3e3a3897965b" providerId="ADAL" clId="{BA1D4DB6-15B9-4CA0-ACC6-6E7270177445}" dt="2022-08-19T17:53:54.469" v="2240" actId="207"/>
          <ac:spMkLst>
            <pc:docMk/>
            <pc:sldMk cId="383253108" sldId="959"/>
            <ac:spMk id="21" creationId="{B1DF1069-FC00-4D34-AFFE-E522B240ABB1}"/>
          </ac:spMkLst>
        </pc:spChg>
        <pc:spChg chg="mod">
          <ac:chgData name="JUAN GOMEZ" userId="9cd4d2e2-3a9c-4842-ae7b-3e3a3897965b" providerId="ADAL" clId="{BA1D4DB6-15B9-4CA0-ACC6-6E7270177445}" dt="2022-08-19T17:53:54.469" v="2240" actId="207"/>
          <ac:spMkLst>
            <pc:docMk/>
            <pc:sldMk cId="383253108" sldId="959"/>
            <ac:spMk id="22" creationId="{809DB0C7-363E-4A2D-AF2A-2E2D136D1706}"/>
          </ac:spMkLst>
        </pc:spChg>
        <pc:spChg chg="mod">
          <ac:chgData name="JUAN GOMEZ" userId="9cd4d2e2-3a9c-4842-ae7b-3e3a3897965b" providerId="ADAL" clId="{BA1D4DB6-15B9-4CA0-ACC6-6E7270177445}" dt="2022-08-19T17:53:54.469" v="2240" actId="207"/>
          <ac:spMkLst>
            <pc:docMk/>
            <pc:sldMk cId="383253108" sldId="959"/>
            <ac:spMk id="23" creationId="{77128FBB-9BBB-4237-9BD7-FD10D80EBD7A}"/>
          </ac:spMkLst>
        </pc:spChg>
        <pc:spChg chg="del">
          <ac:chgData name="JUAN GOMEZ" userId="9cd4d2e2-3a9c-4842-ae7b-3e3a3897965b" providerId="ADAL" clId="{BA1D4DB6-15B9-4CA0-ACC6-6E7270177445}" dt="2022-08-19T17:52:25.694" v="2189" actId="478"/>
          <ac:spMkLst>
            <pc:docMk/>
            <pc:sldMk cId="383253108" sldId="959"/>
            <ac:spMk id="26" creationId="{77AD81A6-AF6C-446B-8F45-86D700AC91BD}"/>
          </ac:spMkLst>
        </pc:spChg>
        <pc:spChg chg="del">
          <ac:chgData name="JUAN GOMEZ" userId="9cd4d2e2-3a9c-4842-ae7b-3e3a3897965b" providerId="ADAL" clId="{BA1D4DB6-15B9-4CA0-ACC6-6E7270177445}" dt="2022-08-19T17:52:24.681" v="2188" actId="478"/>
          <ac:spMkLst>
            <pc:docMk/>
            <pc:sldMk cId="383253108" sldId="959"/>
            <ac:spMk id="27" creationId="{EE57917E-9C08-4B31-9D94-CE4CAFBB11E3}"/>
          </ac:spMkLst>
        </pc:spChg>
        <pc:spChg chg="del">
          <ac:chgData name="JUAN GOMEZ" userId="9cd4d2e2-3a9c-4842-ae7b-3e3a3897965b" providerId="ADAL" clId="{BA1D4DB6-15B9-4CA0-ACC6-6E7270177445}" dt="2022-08-19T17:52:23.158" v="2187" actId="478"/>
          <ac:spMkLst>
            <pc:docMk/>
            <pc:sldMk cId="383253108" sldId="959"/>
            <ac:spMk id="29" creationId="{C4BC29D7-7E65-4CF5-81C0-52598B34197D}"/>
          </ac:spMkLst>
        </pc:spChg>
        <pc:spChg chg="mod ord">
          <ac:chgData name="JUAN GOMEZ" userId="9cd4d2e2-3a9c-4842-ae7b-3e3a3897965b" providerId="ADAL" clId="{BA1D4DB6-15B9-4CA0-ACC6-6E7270177445}" dt="2022-08-19T18:08:07.132" v="2479" actId="6549"/>
          <ac:spMkLst>
            <pc:docMk/>
            <pc:sldMk cId="383253108" sldId="959"/>
            <ac:spMk id="33" creationId="{E3A77ED0-79F2-451A-BD7D-3F0752182951}"/>
          </ac:spMkLst>
        </pc:spChg>
        <pc:spChg chg="mod">
          <ac:chgData name="JUAN GOMEZ" userId="9cd4d2e2-3a9c-4842-ae7b-3e3a3897965b" providerId="ADAL" clId="{BA1D4DB6-15B9-4CA0-ACC6-6E7270177445}" dt="2022-08-19T17:52:46.378" v="2207" actId="1036"/>
          <ac:spMkLst>
            <pc:docMk/>
            <pc:sldMk cId="383253108" sldId="959"/>
            <ac:spMk id="35" creationId="{188C5EFE-C79D-420A-8BA7-A8395F6DD517}"/>
          </ac:spMkLst>
        </pc:spChg>
        <pc:spChg chg="mod">
          <ac:chgData name="JUAN GOMEZ" userId="9cd4d2e2-3a9c-4842-ae7b-3e3a3897965b" providerId="ADAL" clId="{BA1D4DB6-15B9-4CA0-ACC6-6E7270177445}" dt="2022-08-19T18:08:24.639" v="2481" actId="6549"/>
          <ac:spMkLst>
            <pc:docMk/>
            <pc:sldMk cId="383253108" sldId="959"/>
            <ac:spMk id="37" creationId="{2290A348-4701-4F06-B0F8-2592248E36E8}"/>
          </ac:spMkLst>
        </pc:spChg>
        <pc:spChg chg="mod">
          <ac:chgData name="JUAN GOMEZ" userId="9cd4d2e2-3a9c-4842-ae7b-3e3a3897965b" providerId="ADAL" clId="{BA1D4DB6-15B9-4CA0-ACC6-6E7270177445}" dt="2022-08-19T17:53:27.768" v="2238" actId="207"/>
          <ac:spMkLst>
            <pc:docMk/>
            <pc:sldMk cId="383253108" sldId="959"/>
            <ac:spMk id="41" creationId="{C3D92B2C-6406-4776-9BBF-9F9F8CA811CB}"/>
          </ac:spMkLst>
        </pc:spChg>
        <pc:picChg chg="add mod">
          <ac:chgData name="JUAN GOMEZ" userId="9cd4d2e2-3a9c-4842-ae7b-3e3a3897965b" providerId="ADAL" clId="{BA1D4DB6-15B9-4CA0-ACC6-6E7270177445}" dt="2022-08-19T17:52:36.770" v="2192"/>
          <ac:picMkLst>
            <pc:docMk/>
            <pc:sldMk cId="383253108" sldId="959"/>
            <ac:picMk id="2" creationId="{67468443-5947-6E9C-FE98-BBBBFA7B75E7}"/>
          </ac:picMkLst>
        </pc:picChg>
      </pc:sldChg>
      <pc:sldChg chg="addSp delSp modSp add mod">
        <pc:chgData name="JUAN GOMEZ" userId="9cd4d2e2-3a9c-4842-ae7b-3e3a3897965b" providerId="ADAL" clId="{BA1D4DB6-15B9-4CA0-ACC6-6E7270177445}" dt="2022-08-19T17:22:19.731" v="1205" actId="255"/>
        <pc:sldMkLst>
          <pc:docMk/>
          <pc:sldMk cId="66193426" sldId="961"/>
        </pc:sldMkLst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4" creationId="{8F54B3AF-F9E4-4B68-8A5E-7D6339B19A14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6" creationId="{8AFF3625-0F5D-4DB8-8E47-3E6220A531EF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23" creationId="{CEECE6EA-3371-4C26-AD19-7EE3D09E4422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30" creationId="{3C7F6835-D5D2-4B61-B8E5-F4A6C56E8FF6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31" creationId="{433D4FCC-C590-4808-B2E6-19C66C56980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32" creationId="{5DCF9D42-6C7D-475D-AC7D-00C6092C4508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35" creationId="{71C23DC0-3575-4CFD-9EBD-8BE53C1F216E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37" creationId="{DFA22AE9-5EF2-4E27-A0BB-1C806050EA6F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39" creationId="{EE8BAD16-4BAD-4926-B243-A07A992F300E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41" creationId="{68A65B92-D1C2-4466-AB86-B2635060C0D0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47" creationId="{47EA2266-99B0-400B-BBFC-EBEF97F2E1DD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49" creationId="{9FE5B1CB-D8FA-46DB-9D5C-4C260DC6F814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51" creationId="{70A1F5B3-E84F-42AB-9F25-FE8C4567D50D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53" creationId="{34EEE867-C32B-45F1-9D42-66F40A03DE22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55" creationId="{24351398-736F-434D-852F-140E9A45E20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57" creationId="{8DF6FC6B-F47E-497C-8365-55C29773D4FC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59" creationId="{FF592E1F-749B-431D-AFF9-8D3F3AB8694C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61" creationId="{E973AB7F-76CD-4659-9E72-6D0EED83CA2A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63" creationId="{CA049894-1289-476C-82E9-D658CF33346D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65" creationId="{D8DC1EC5-04DD-4600-8C09-5AA85C82F7A1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67" creationId="{750903C3-8D7D-4D03-A69B-C113947DCFAD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69" creationId="{E2264531-DD09-4FBF-B4C3-85E53BADAC8D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71" creationId="{80625262-8C76-4E61-B4D3-15E639E65F4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73" creationId="{6A719BB6-CBE7-4EC0-A70A-DF94172E787C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75" creationId="{52C6189D-79E1-49BC-8623-FF97580B9FE5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77" creationId="{78AFF97B-3AC7-4954-A7CF-4B992844523D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79" creationId="{7CE78720-AFBF-4878-9C35-FEB1AF42D9DB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81" creationId="{B18B736A-C24E-4F15-A2B8-4378267AE36E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83" creationId="{6934FF46-4C6D-4C23-A4F0-AB9F4E6B810B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85" creationId="{D04A748A-29EF-4D53-A0AD-FBA9D9A0BEC0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89" creationId="{B5F1F4BF-07B6-4104-8299-002761FACE5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96" creationId="{4B206DC3-ED81-46A7-95A0-3949BCC14920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98" creationId="{94664D76-F65E-4337-A4ED-4F5A1A7BA326}"/>
          </ac:spMkLst>
        </pc:spChg>
        <pc:spChg chg="del">
          <ac:chgData name="JUAN GOMEZ" userId="9cd4d2e2-3a9c-4842-ae7b-3e3a3897965b" providerId="ADAL" clId="{BA1D4DB6-15B9-4CA0-ACC6-6E7270177445}" dt="2022-08-19T17:04:54.138" v="735" actId="478"/>
          <ac:spMkLst>
            <pc:docMk/>
            <pc:sldMk cId="66193426" sldId="961"/>
            <ac:spMk id="99" creationId="{964F1593-F743-4C71-A38B-D5586D7B70E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00" creationId="{EE15D369-D67A-484F-A7F5-D212BDAB946B}"/>
          </ac:spMkLst>
        </pc:spChg>
        <pc:spChg chg="del">
          <ac:chgData name="JUAN GOMEZ" userId="9cd4d2e2-3a9c-4842-ae7b-3e3a3897965b" providerId="ADAL" clId="{BA1D4DB6-15B9-4CA0-ACC6-6E7270177445}" dt="2022-08-19T17:04:53.397" v="734" actId="478"/>
          <ac:spMkLst>
            <pc:docMk/>
            <pc:sldMk cId="66193426" sldId="961"/>
            <ac:spMk id="101" creationId="{73EE1327-DC32-4125-ABFD-F44B455579DA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02" creationId="{8F1BDCD1-2D35-4F5D-BDB3-7A40605CC6BE}"/>
          </ac:spMkLst>
        </pc:spChg>
        <pc:spChg chg="del">
          <ac:chgData name="JUAN GOMEZ" userId="9cd4d2e2-3a9c-4842-ae7b-3e3a3897965b" providerId="ADAL" clId="{BA1D4DB6-15B9-4CA0-ACC6-6E7270177445}" dt="2022-08-19T17:04:51.406" v="733" actId="478"/>
          <ac:spMkLst>
            <pc:docMk/>
            <pc:sldMk cId="66193426" sldId="961"/>
            <ac:spMk id="103" creationId="{4C10024B-8893-4FF8-9AA5-6AFFE52C11A3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04" creationId="{B7CE1A69-34CC-4ABA-A4F3-B9B98EE8383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05" creationId="{5B4E56F2-B27E-4842-BB0B-E12A1918DF95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06" creationId="{DE7167F3-19EB-4941-BDF8-71F1BBC90FB1}"/>
          </ac:spMkLst>
        </pc:spChg>
        <pc:spChg chg="del">
          <ac:chgData name="JUAN GOMEZ" userId="9cd4d2e2-3a9c-4842-ae7b-3e3a3897965b" providerId="ADAL" clId="{BA1D4DB6-15B9-4CA0-ACC6-6E7270177445}" dt="2022-08-19T17:04:59.697" v="737" actId="478"/>
          <ac:spMkLst>
            <pc:docMk/>
            <pc:sldMk cId="66193426" sldId="961"/>
            <ac:spMk id="107" creationId="{9AEEFEEB-E667-4CDD-8680-EEE6BCB19602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08" creationId="{1E2AC606-F2FB-460B-A9C0-C7485B269118}"/>
          </ac:spMkLst>
        </pc:spChg>
        <pc:spChg chg="del">
          <ac:chgData name="JUAN GOMEZ" userId="9cd4d2e2-3a9c-4842-ae7b-3e3a3897965b" providerId="ADAL" clId="{BA1D4DB6-15B9-4CA0-ACC6-6E7270177445}" dt="2022-08-19T17:04:59.090" v="736" actId="478"/>
          <ac:spMkLst>
            <pc:docMk/>
            <pc:sldMk cId="66193426" sldId="961"/>
            <ac:spMk id="109" creationId="{A925DE4C-A9EF-4556-B1F3-2C72170ED8E3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10" creationId="{99196379-EA25-4B48-8D1D-F93953DCB2C8}"/>
          </ac:spMkLst>
        </pc:spChg>
        <pc:spChg chg="mod">
          <ac:chgData name="JUAN GOMEZ" userId="9cd4d2e2-3a9c-4842-ae7b-3e3a3897965b" providerId="ADAL" clId="{BA1D4DB6-15B9-4CA0-ACC6-6E7270177445}" dt="2022-08-19T17:22:19.731" v="1205" actId="255"/>
          <ac:spMkLst>
            <pc:docMk/>
            <pc:sldMk cId="66193426" sldId="961"/>
            <ac:spMk id="111" creationId="{6B1ACA3B-3F9D-45E3-85E7-DCB0458D940A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12" creationId="{F60853C8-2665-4F64-A8A3-06BCEC4B35B5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14" creationId="{3485A77F-B4E8-4A1A-9980-15F5A5C4F3DA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16" creationId="{82249B7F-8A6E-48EB-842F-38AE9711767F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18" creationId="{88EE40E0-F673-48D6-BAA8-B46AA2A48FD2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20" creationId="{BF8276F0-95D6-4589-9D97-F2EEF72AAB53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22" creationId="{55260449-ECBA-4656-96F6-0E471E362D29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24" creationId="{6438F184-5C75-4FB5-82CD-B15F77E6A34B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26" creationId="{8E4F7A0D-4A34-4CFE-8C8A-5B6DE6EB5C8F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28" creationId="{E8C7A347-C3EB-410A-BFA5-36CD54BAB17B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30" creationId="{21EC017E-6DFE-4DC0-BF44-CAB2B2ED65F0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32" creationId="{CD43D4EA-25BB-461A-8F1F-687D7A8C3B52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34" creationId="{BFA46318-FF44-4D32-9ECB-C4E0945644AF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36" creationId="{3C56D46B-A528-4E3F-B6AA-02FA01ED8C31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38" creationId="{4005F0C6-BE6F-4831-9CA9-E2CB185FA523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40" creationId="{9FF9B8CA-0B1E-4BEC-8CD3-471FC9912332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42" creationId="{2F262A0D-A55C-4AF7-B897-BC2EECE3A3C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44" creationId="{E0FF7577-7FF6-450F-BF67-248A35789E81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46" creationId="{27AF5350-1D1A-407D-96DD-DD34724B41B6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48" creationId="{E58647CA-6EFC-436D-9CE5-E23650CE3706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50" creationId="{32F04454-6A3E-4A40-93B6-D9D6984FF5C8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52" creationId="{8E7420DA-E91D-415E-B54B-64E6A64C974D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54" creationId="{4EACF24F-BC51-4902-B203-857B3854DF9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56" creationId="{9D69E814-9CEE-41A0-87C4-3882A70C98C6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58" creationId="{1C5B7DEE-178C-48DB-9659-16FE772C9770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60" creationId="{9D2DF0F1-0D1E-455E-9DBF-6754951C12D0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62" creationId="{43A83E5E-06B6-4DEF-942E-1FA63DFE5BA4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64" creationId="{9C2680E5-5BEC-42DB-9C00-BEB4ACEFF938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66" creationId="{776E7156-A383-441E-B70C-4FEC4CA30859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68" creationId="{07E30BC2-342B-4ED8-9DF2-AFE38D31123C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70" creationId="{D09C8ACE-FCFA-40FE-AAA6-34642A78380F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72" creationId="{3EFFE213-563D-438B-B9BF-0B44A8B65E8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74" creationId="{71C00422-754B-4E5D-B808-B5D84DD215FA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76" creationId="{F76CF6B4-721E-4A01-A2C7-4D53B7D6BA29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78" creationId="{E580AE43-B418-4905-B335-ABA6AAE9921E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80" creationId="{C1705C62-5569-4D95-9284-6DF1A7A9C57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82" creationId="{182553FC-7312-4574-9AEF-F742CCA1D8CB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84" creationId="{7A9B9C94-7964-4FE3-B794-1CBF4F639108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86" creationId="{8F674B5A-265F-4C16-B57D-F1A0B3185151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88" creationId="{947D50D7-F1B9-477B-83DF-F2D6DC973578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90" creationId="{402BA416-9225-4717-9A40-999A51EF2EC2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92" creationId="{6A8ACBB6-8618-45BF-AC45-697AD428228A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94" creationId="{300CA235-981A-4C02-B264-6E0BCD184AA9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96" creationId="{73DC98F9-2649-4CE7-89EA-C1F3B6D2171D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198" creationId="{10BCDCF7-F04A-41FC-911D-116770CE9897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200" creationId="{DEB2CB21-D3BA-49F6-ACAD-668D61184902}"/>
          </ac:spMkLst>
        </pc:spChg>
        <pc:spChg chg="mod">
          <ac:chgData name="JUAN GOMEZ" userId="9cd4d2e2-3a9c-4842-ae7b-3e3a3897965b" providerId="ADAL" clId="{BA1D4DB6-15B9-4CA0-ACC6-6E7270177445}" dt="2022-08-19T17:06:18.434" v="820" actId="1036"/>
          <ac:spMkLst>
            <pc:docMk/>
            <pc:sldMk cId="66193426" sldId="961"/>
            <ac:spMk id="201" creationId="{B66277A7-C72D-4F23-BE57-64F98C3D6411}"/>
          </ac:spMkLst>
        </pc:spChg>
        <pc:picChg chg="add mod">
          <ac:chgData name="JUAN GOMEZ" userId="9cd4d2e2-3a9c-4842-ae7b-3e3a3897965b" providerId="ADAL" clId="{BA1D4DB6-15B9-4CA0-ACC6-6E7270177445}" dt="2022-08-19T17:06:02.922" v="791"/>
          <ac:picMkLst>
            <pc:docMk/>
            <pc:sldMk cId="66193426" sldId="961"/>
            <ac:picMk id="2" creationId="{7780001C-CC33-5AFD-A97C-E5C696F201C2}"/>
          </ac:picMkLst>
        </pc:picChg>
        <pc:cxnChg chg="mod">
          <ac:chgData name="JUAN GOMEZ" userId="9cd4d2e2-3a9c-4842-ae7b-3e3a3897965b" providerId="ADAL" clId="{BA1D4DB6-15B9-4CA0-ACC6-6E7270177445}" dt="2022-08-19T17:06:18.434" v="820" actId="1036"/>
          <ac:cxnSpMkLst>
            <pc:docMk/>
            <pc:sldMk cId="66193426" sldId="961"/>
            <ac:cxnSpMk id="11" creationId="{1E5128D5-8788-4154-8EBF-094B8912A4E1}"/>
          </ac:cxnSpMkLst>
        </pc:cxnChg>
        <pc:cxnChg chg="mod">
          <ac:chgData name="JUAN GOMEZ" userId="9cd4d2e2-3a9c-4842-ae7b-3e3a3897965b" providerId="ADAL" clId="{BA1D4DB6-15B9-4CA0-ACC6-6E7270177445}" dt="2022-08-19T17:06:18.434" v="820" actId="1036"/>
          <ac:cxnSpMkLst>
            <pc:docMk/>
            <pc:sldMk cId="66193426" sldId="961"/>
            <ac:cxnSpMk id="12" creationId="{738DFA3F-E573-4C69-A49F-E1B7B90E2566}"/>
          </ac:cxnSpMkLst>
        </pc:cxnChg>
        <pc:cxnChg chg="mod">
          <ac:chgData name="JUAN GOMEZ" userId="9cd4d2e2-3a9c-4842-ae7b-3e3a3897965b" providerId="ADAL" clId="{BA1D4DB6-15B9-4CA0-ACC6-6E7270177445}" dt="2022-08-19T17:06:18.434" v="820" actId="1036"/>
          <ac:cxnSpMkLst>
            <pc:docMk/>
            <pc:sldMk cId="66193426" sldId="961"/>
            <ac:cxnSpMk id="33" creationId="{06CA6B0C-8C33-44E8-9BAC-7BF3F15E9709}"/>
          </ac:cxnSpMkLst>
        </pc:cxnChg>
        <pc:cxnChg chg="mod">
          <ac:chgData name="JUAN GOMEZ" userId="9cd4d2e2-3a9c-4842-ae7b-3e3a3897965b" providerId="ADAL" clId="{BA1D4DB6-15B9-4CA0-ACC6-6E7270177445}" dt="2022-08-19T17:06:18.434" v="820" actId="1036"/>
          <ac:cxnSpMkLst>
            <pc:docMk/>
            <pc:sldMk cId="66193426" sldId="961"/>
            <ac:cxnSpMk id="87" creationId="{4E9698A6-234B-425A-9CEA-F03F4F10F0B6}"/>
          </ac:cxnSpMkLst>
        </pc:cxnChg>
        <pc:cxnChg chg="mod">
          <ac:chgData name="JUAN GOMEZ" userId="9cd4d2e2-3a9c-4842-ae7b-3e3a3897965b" providerId="ADAL" clId="{BA1D4DB6-15B9-4CA0-ACC6-6E7270177445}" dt="2022-08-19T17:06:18.434" v="820" actId="1036"/>
          <ac:cxnSpMkLst>
            <pc:docMk/>
            <pc:sldMk cId="66193426" sldId="961"/>
            <ac:cxnSpMk id="91" creationId="{01445E89-456B-4C05-84F0-EA74D9A25201}"/>
          </ac:cxnSpMkLst>
        </pc:cxnChg>
        <pc:cxnChg chg="mod">
          <ac:chgData name="JUAN GOMEZ" userId="9cd4d2e2-3a9c-4842-ae7b-3e3a3897965b" providerId="ADAL" clId="{BA1D4DB6-15B9-4CA0-ACC6-6E7270177445}" dt="2022-08-19T17:06:18.434" v="820" actId="1036"/>
          <ac:cxnSpMkLst>
            <pc:docMk/>
            <pc:sldMk cId="66193426" sldId="961"/>
            <ac:cxnSpMk id="92" creationId="{12C1A152-F20A-47FE-957B-51A31EB3652E}"/>
          </ac:cxnSpMkLst>
        </pc:cxnChg>
      </pc:sldChg>
      <pc:sldChg chg="addSp delSp modSp add mod">
        <pc:chgData name="JUAN GOMEZ" userId="9cd4d2e2-3a9c-4842-ae7b-3e3a3897965b" providerId="ADAL" clId="{BA1D4DB6-15B9-4CA0-ACC6-6E7270177445}" dt="2022-08-19T17:16:50.858" v="1086" actId="1038"/>
        <pc:sldMkLst>
          <pc:docMk/>
          <pc:sldMk cId="2177284248" sldId="4323"/>
        </pc:sldMkLst>
        <pc:spChg chg="del">
          <ac:chgData name="JUAN GOMEZ" userId="9cd4d2e2-3a9c-4842-ae7b-3e3a3897965b" providerId="ADAL" clId="{BA1D4DB6-15B9-4CA0-ACC6-6E7270177445}" dt="2022-08-19T17:04:27.594" v="724" actId="478"/>
          <ac:spMkLst>
            <pc:docMk/>
            <pc:sldMk cId="2177284248" sldId="4323"/>
            <ac:spMk id="5" creationId="{E1CEEB72-72BD-4274-9640-0A4EFCFE45DC}"/>
          </ac:spMkLst>
        </pc:spChg>
        <pc:spChg chg="add mod">
          <ac:chgData name="JUAN GOMEZ" userId="9cd4d2e2-3a9c-4842-ae7b-3e3a3897965b" providerId="ADAL" clId="{BA1D4DB6-15B9-4CA0-ACC6-6E7270177445}" dt="2022-08-19T17:11:47.052" v="958" actId="6549"/>
          <ac:spMkLst>
            <pc:docMk/>
            <pc:sldMk cId="2177284248" sldId="4323"/>
            <ac:spMk id="6" creationId="{BF8935AC-2BB6-34B8-DEC8-AB3063DAED5B}"/>
          </ac:spMkLst>
        </pc:spChg>
        <pc:spChg chg="add mod">
          <ac:chgData name="JUAN GOMEZ" userId="9cd4d2e2-3a9c-4842-ae7b-3e3a3897965b" providerId="ADAL" clId="{BA1D4DB6-15B9-4CA0-ACC6-6E7270177445}" dt="2022-08-19T17:13:37.242" v="1036" actId="1035"/>
          <ac:spMkLst>
            <pc:docMk/>
            <pc:sldMk cId="2177284248" sldId="4323"/>
            <ac:spMk id="7" creationId="{51F3FD09-280D-9DD0-DA62-31E292CB8336}"/>
          </ac:spMkLst>
        </pc:spChg>
        <pc:spChg chg="add mod">
          <ac:chgData name="JUAN GOMEZ" userId="9cd4d2e2-3a9c-4842-ae7b-3e3a3897965b" providerId="ADAL" clId="{BA1D4DB6-15B9-4CA0-ACC6-6E7270177445}" dt="2022-08-19T17:16:50.858" v="1086" actId="1038"/>
          <ac:spMkLst>
            <pc:docMk/>
            <pc:sldMk cId="2177284248" sldId="4323"/>
            <ac:spMk id="8" creationId="{2E9BA56C-5D1B-F2F9-ECA5-12985DA7710A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18" creationId="{5989E628-6BBA-481F-B503-FC8613D80C07}"/>
          </ac:spMkLst>
        </pc:spChg>
        <pc:spChg chg="del">
          <ac:chgData name="JUAN GOMEZ" userId="9cd4d2e2-3a9c-4842-ae7b-3e3a3897965b" providerId="ADAL" clId="{BA1D4DB6-15B9-4CA0-ACC6-6E7270177445}" dt="2022-08-19T17:04:20.667" v="722" actId="478"/>
          <ac:spMkLst>
            <pc:docMk/>
            <pc:sldMk cId="2177284248" sldId="4323"/>
            <ac:spMk id="29" creationId="{CC83D532-0FC5-4974-BFB7-8810E9AF5BC9}"/>
          </ac:spMkLst>
        </pc:spChg>
        <pc:spChg chg="del">
          <ac:chgData name="JUAN GOMEZ" userId="9cd4d2e2-3a9c-4842-ae7b-3e3a3897965b" providerId="ADAL" clId="{BA1D4DB6-15B9-4CA0-ACC6-6E7270177445}" dt="2022-08-19T17:04:19.617" v="721" actId="478"/>
          <ac:spMkLst>
            <pc:docMk/>
            <pc:sldMk cId="2177284248" sldId="4323"/>
            <ac:spMk id="30" creationId="{7394786C-BBAA-49EB-880B-BC9B778019C6}"/>
          </ac:spMkLst>
        </pc:spChg>
        <pc:spChg chg="del">
          <ac:chgData name="JUAN GOMEZ" userId="9cd4d2e2-3a9c-4842-ae7b-3e3a3897965b" providerId="ADAL" clId="{BA1D4DB6-15B9-4CA0-ACC6-6E7270177445}" dt="2022-08-19T17:04:17.380" v="720" actId="478"/>
          <ac:spMkLst>
            <pc:docMk/>
            <pc:sldMk cId="2177284248" sldId="4323"/>
            <ac:spMk id="31" creationId="{CF6E9810-1C23-43C9-AF7C-D6EB76C6F268}"/>
          </ac:spMkLst>
        </pc:spChg>
        <pc:spChg chg="del">
          <ac:chgData name="JUAN GOMEZ" userId="9cd4d2e2-3a9c-4842-ae7b-3e3a3897965b" providerId="ADAL" clId="{BA1D4DB6-15B9-4CA0-ACC6-6E7270177445}" dt="2022-08-19T17:04:26.909" v="723" actId="478"/>
          <ac:spMkLst>
            <pc:docMk/>
            <pc:sldMk cId="2177284248" sldId="4323"/>
            <ac:spMk id="34" creationId="{AE6BE3DD-2528-4A89-BEA2-CB5AAB8BB64E}"/>
          </ac:spMkLst>
        </pc:spChg>
        <pc:spChg chg="del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35" creationId="{CAA2763D-BDA1-4974-B3BB-F4A1ED69305B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44" creationId="{90A29902-529D-41E7-8A03-9FE7A1AF6BE8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46" creationId="{04F3C006-014C-4D46-AA9E-108E98FA074C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49" creationId="{6BAB3B88-8165-42DC-A499-CAD612FF5A68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50" creationId="{D3E50126-5AD1-44DF-9A7A-DCAD860AF1E8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51" creationId="{DECD8416-0298-4D34-B4E9-A9BEF653A9F5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52" creationId="{1731197A-86D9-47CE-8153-A205B5EC0510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53" creationId="{D0C8DC05-7420-4881-91CD-930D1CFF86A7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54" creationId="{16D671D3-A610-43FC-A839-163FECF95E10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55" creationId="{15EB14BB-5481-4CFA-B890-B1C1B3A50915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56" creationId="{CB03B593-006F-4200-B925-569528C2674D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57" creationId="{63E9C8C7-70E8-40A3-87F9-6AC36AB0567D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58" creationId="{A8C0FE40-6977-44C5-958B-5B640AD5CD79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59" creationId="{D00634C6-7111-4B40-8B53-F4ADB9348250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61" creationId="{047313A8-61FA-43BB-9DA6-D34FAC10F7D3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62" creationId="{22733860-7233-4661-AB6A-F018A673F31C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63" creationId="{4A2DF81E-6A6B-4FC0-840C-095F418CB0FD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64" creationId="{E4BD815C-8914-4BB4-8B2B-42008B385653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66" creationId="{5C64D251-6AC9-4452-8725-1F16ED8D6005}"/>
          </ac:spMkLst>
        </pc:spChg>
        <pc:spChg chg="del mod">
          <ac:chgData name="JUAN GOMEZ" userId="9cd4d2e2-3a9c-4842-ae7b-3e3a3897965b" providerId="ADAL" clId="{BA1D4DB6-15B9-4CA0-ACC6-6E7270177445}" dt="2022-08-19T17:11:19.374" v="934" actId="478"/>
          <ac:spMkLst>
            <pc:docMk/>
            <pc:sldMk cId="2177284248" sldId="4323"/>
            <ac:spMk id="68" creationId="{3A33AAED-6775-4397-977F-08C5ED8F7C65}"/>
          </ac:spMkLst>
        </pc:spChg>
        <pc:picChg chg="add mod">
          <ac:chgData name="JUAN GOMEZ" userId="9cd4d2e2-3a9c-4842-ae7b-3e3a3897965b" providerId="ADAL" clId="{BA1D4DB6-15B9-4CA0-ACC6-6E7270177445}" dt="2022-08-19T17:07:16.478" v="903"/>
          <ac:picMkLst>
            <pc:docMk/>
            <pc:sldMk cId="2177284248" sldId="4323"/>
            <ac:picMk id="2" creationId="{37528A10-3D6B-8093-6AA6-C07A909A5E07}"/>
          </ac:picMkLst>
        </pc:picChg>
        <pc:picChg chg="add mod">
          <ac:chgData name="JUAN GOMEZ" userId="9cd4d2e2-3a9c-4842-ae7b-3e3a3897965b" providerId="ADAL" clId="{BA1D4DB6-15B9-4CA0-ACC6-6E7270177445}" dt="2022-08-19T17:12:49.754" v="991" actId="1036"/>
          <ac:picMkLst>
            <pc:docMk/>
            <pc:sldMk cId="2177284248" sldId="4323"/>
            <ac:picMk id="4" creationId="{159E9376-EC4A-6788-B4E4-769257F48114}"/>
          </ac:picMkLst>
        </pc:picChg>
        <pc:picChg chg="del mod">
          <ac:chgData name="JUAN GOMEZ" userId="9cd4d2e2-3a9c-4842-ae7b-3e3a3897965b" providerId="ADAL" clId="{BA1D4DB6-15B9-4CA0-ACC6-6E7270177445}" dt="2022-08-19T17:11:19.374" v="934" actId="478"/>
          <ac:picMkLst>
            <pc:docMk/>
            <pc:sldMk cId="2177284248" sldId="4323"/>
            <ac:picMk id="42" creationId="{8AE346CD-2441-4950-BD69-830667C13EE3}"/>
          </ac:picMkLst>
        </pc:picChg>
        <pc:cxnChg chg="del mod">
          <ac:chgData name="JUAN GOMEZ" userId="9cd4d2e2-3a9c-4842-ae7b-3e3a3897965b" providerId="ADAL" clId="{BA1D4DB6-15B9-4CA0-ACC6-6E7270177445}" dt="2022-08-19T17:11:19.374" v="934" actId="478"/>
          <ac:cxnSpMkLst>
            <pc:docMk/>
            <pc:sldMk cId="2177284248" sldId="4323"/>
            <ac:cxnSpMk id="47" creationId="{56381585-94E2-433B-8715-44AEE41ABAC2}"/>
          </ac:cxnSpMkLst>
        </pc:cxnChg>
        <pc:cxnChg chg="del mod">
          <ac:chgData name="JUAN GOMEZ" userId="9cd4d2e2-3a9c-4842-ae7b-3e3a3897965b" providerId="ADAL" clId="{BA1D4DB6-15B9-4CA0-ACC6-6E7270177445}" dt="2022-08-19T17:11:19.374" v="934" actId="478"/>
          <ac:cxnSpMkLst>
            <pc:docMk/>
            <pc:sldMk cId="2177284248" sldId="4323"/>
            <ac:cxnSpMk id="48" creationId="{CB2A8B5E-B1E7-4D79-93B3-17A179473862}"/>
          </ac:cxnSpMkLst>
        </pc:cxnChg>
      </pc:sldChg>
      <pc:sldChg chg="addSp delSp modSp add mod">
        <pc:chgData name="JUAN GOMEZ" userId="9cd4d2e2-3a9c-4842-ae7b-3e3a3897965b" providerId="ADAL" clId="{BA1D4DB6-15B9-4CA0-ACC6-6E7270177445}" dt="2022-08-19T17:22:13.163" v="1204" actId="255"/>
        <pc:sldMkLst>
          <pc:docMk/>
          <pc:sldMk cId="1722654921" sldId="4324"/>
        </pc:sldMkLst>
        <pc:spChg chg="del">
          <ac:chgData name="JUAN GOMEZ" userId="9cd4d2e2-3a9c-4842-ae7b-3e3a3897965b" providerId="ADAL" clId="{BA1D4DB6-15B9-4CA0-ACC6-6E7270177445}" dt="2022-08-19T17:04:39.926" v="730" actId="478"/>
          <ac:spMkLst>
            <pc:docMk/>
            <pc:sldMk cId="1722654921" sldId="4324"/>
            <ac:spMk id="99" creationId="{964F1593-F743-4C71-A38B-D5586D7B70E7}"/>
          </ac:spMkLst>
        </pc:spChg>
        <pc:spChg chg="del">
          <ac:chgData name="JUAN GOMEZ" userId="9cd4d2e2-3a9c-4842-ae7b-3e3a3897965b" providerId="ADAL" clId="{BA1D4DB6-15B9-4CA0-ACC6-6E7270177445}" dt="2022-08-19T17:04:38.652" v="729" actId="478"/>
          <ac:spMkLst>
            <pc:docMk/>
            <pc:sldMk cId="1722654921" sldId="4324"/>
            <ac:spMk id="101" creationId="{73EE1327-DC32-4125-ABFD-F44B455579DA}"/>
          </ac:spMkLst>
        </pc:spChg>
        <pc:spChg chg="del">
          <ac:chgData name="JUAN GOMEZ" userId="9cd4d2e2-3a9c-4842-ae7b-3e3a3897965b" providerId="ADAL" clId="{BA1D4DB6-15B9-4CA0-ACC6-6E7270177445}" dt="2022-08-19T17:04:36.900" v="728" actId="478"/>
          <ac:spMkLst>
            <pc:docMk/>
            <pc:sldMk cId="1722654921" sldId="4324"/>
            <ac:spMk id="103" creationId="{4C10024B-8893-4FF8-9AA5-6AFFE52C11A3}"/>
          </ac:spMkLst>
        </pc:spChg>
        <pc:spChg chg="del">
          <ac:chgData name="JUAN GOMEZ" userId="9cd4d2e2-3a9c-4842-ae7b-3e3a3897965b" providerId="ADAL" clId="{BA1D4DB6-15B9-4CA0-ACC6-6E7270177445}" dt="2022-08-19T17:04:48.458" v="732" actId="478"/>
          <ac:spMkLst>
            <pc:docMk/>
            <pc:sldMk cId="1722654921" sldId="4324"/>
            <ac:spMk id="107" creationId="{9AEEFEEB-E667-4CDD-8680-EEE6BCB19602}"/>
          </ac:spMkLst>
        </pc:spChg>
        <pc:spChg chg="del">
          <ac:chgData name="JUAN GOMEZ" userId="9cd4d2e2-3a9c-4842-ae7b-3e3a3897965b" providerId="ADAL" clId="{BA1D4DB6-15B9-4CA0-ACC6-6E7270177445}" dt="2022-08-19T17:04:47.836" v="731" actId="478"/>
          <ac:spMkLst>
            <pc:docMk/>
            <pc:sldMk cId="1722654921" sldId="4324"/>
            <ac:spMk id="109" creationId="{A925DE4C-A9EF-4556-B1F3-2C72170ED8E3}"/>
          </ac:spMkLst>
        </pc:spChg>
        <pc:spChg chg="mod">
          <ac:chgData name="JUAN GOMEZ" userId="9cd4d2e2-3a9c-4842-ae7b-3e3a3897965b" providerId="ADAL" clId="{BA1D4DB6-15B9-4CA0-ACC6-6E7270177445}" dt="2022-08-19T17:22:13.163" v="1204" actId="255"/>
          <ac:spMkLst>
            <pc:docMk/>
            <pc:sldMk cId="1722654921" sldId="4324"/>
            <ac:spMk id="113" creationId="{68F80A2E-23EC-489C-AD23-B1FEC3BCCFE0}"/>
          </ac:spMkLst>
        </pc:spChg>
        <pc:picChg chg="add mod">
          <ac:chgData name="JUAN GOMEZ" userId="9cd4d2e2-3a9c-4842-ae7b-3e3a3897965b" providerId="ADAL" clId="{BA1D4DB6-15B9-4CA0-ACC6-6E7270177445}" dt="2022-08-19T17:06:26.717" v="821"/>
          <ac:picMkLst>
            <pc:docMk/>
            <pc:sldMk cId="1722654921" sldId="4324"/>
            <ac:picMk id="2" creationId="{E9D2D337-D912-D987-8502-271C888B7558}"/>
          </ac:picMkLst>
        </pc:picChg>
      </pc:sldChg>
      <pc:sldChg chg="addSp delSp modSp add mod">
        <pc:chgData name="JUAN GOMEZ" userId="9cd4d2e2-3a9c-4842-ae7b-3e3a3897965b" providerId="ADAL" clId="{BA1D4DB6-15B9-4CA0-ACC6-6E7270177445}" dt="2022-08-19T17:22:31.083" v="1207" actId="255"/>
        <pc:sldMkLst>
          <pc:docMk/>
          <pc:sldMk cId="3224702180" sldId="4328"/>
        </pc:sldMkLst>
        <pc:spChg chg="del">
          <ac:chgData name="JUAN GOMEZ" userId="9cd4d2e2-3a9c-4842-ae7b-3e3a3897965b" providerId="ADAL" clId="{BA1D4DB6-15B9-4CA0-ACC6-6E7270177445}" dt="2022-08-19T17:05:12.772" v="745" actId="478"/>
          <ac:spMkLst>
            <pc:docMk/>
            <pc:sldMk cId="3224702180" sldId="4328"/>
            <ac:spMk id="99" creationId="{964F1593-F743-4C71-A38B-D5586D7B70E7}"/>
          </ac:spMkLst>
        </pc:spChg>
        <pc:spChg chg="del">
          <ac:chgData name="JUAN GOMEZ" userId="9cd4d2e2-3a9c-4842-ae7b-3e3a3897965b" providerId="ADAL" clId="{BA1D4DB6-15B9-4CA0-ACC6-6E7270177445}" dt="2022-08-19T17:05:12.252" v="744" actId="478"/>
          <ac:spMkLst>
            <pc:docMk/>
            <pc:sldMk cId="3224702180" sldId="4328"/>
            <ac:spMk id="101" creationId="{73EE1327-DC32-4125-ABFD-F44B455579DA}"/>
          </ac:spMkLst>
        </pc:spChg>
        <pc:spChg chg="del">
          <ac:chgData name="JUAN GOMEZ" userId="9cd4d2e2-3a9c-4842-ae7b-3e3a3897965b" providerId="ADAL" clId="{BA1D4DB6-15B9-4CA0-ACC6-6E7270177445}" dt="2022-08-19T17:05:10.393" v="743" actId="478"/>
          <ac:spMkLst>
            <pc:docMk/>
            <pc:sldMk cId="3224702180" sldId="4328"/>
            <ac:spMk id="103" creationId="{4C10024B-8893-4FF8-9AA5-6AFFE52C11A3}"/>
          </ac:spMkLst>
        </pc:spChg>
        <pc:spChg chg="del">
          <ac:chgData name="JUAN GOMEZ" userId="9cd4d2e2-3a9c-4842-ae7b-3e3a3897965b" providerId="ADAL" clId="{BA1D4DB6-15B9-4CA0-ACC6-6E7270177445}" dt="2022-08-19T17:05:19.505" v="747" actId="478"/>
          <ac:spMkLst>
            <pc:docMk/>
            <pc:sldMk cId="3224702180" sldId="4328"/>
            <ac:spMk id="107" creationId="{9AEEFEEB-E667-4CDD-8680-EEE6BCB19602}"/>
          </ac:spMkLst>
        </pc:spChg>
        <pc:spChg chg="del">
          <ac:chgData name="JUAN GOMEZ" userId="9cd4d2e2-3a9c-4842-ae7b-3e3a3897965b" providerId="ADAL" clId="{BA1D4DB6-15B9-4CA0-ACC6-6E7270177445}" dt="2022-08-19T17:05:18.867" v="746" actId="478"/>
          <ac:spMkLst>
            <pc:docMk/>
            <pc:sldMk cId="3224702180" sldId="4328"/>
            <ac:spMk id="109" creationId="{A925DE4C-A9EF-4556-B1F3-2C72170ED8E3}"/>
          </ac:spMkLst>
        </pc:spChg>
        <pc:spChg chg="mod">
          <ac:chgData name="JUAN GOMEZ" userId="9cd4d2e2-3a9c-4842-ae7b-3e3a3897965b" providerId="ADAL" clId="{BA1D4DB6-15B9-4CA0-ACC6-6E7270177445}" dt="2022-08-19T17:22:31.083" v="1207" actId="255"/>
          <ac:spMkLst>
            <pc:docMk/>
            <pc:sldMk cId="3224702180" sldId="4328"/>
            <ac:spMk id="111" creationId="{6B1ACA3B-3F9D-45E3-85E7-DCB0458D940A}"/>
          </ac:spMkLst>
        </pc:spChg>
        <pc:picChg chg="add mod">
          <ac:chgData name="JUAN GOMEZ" userId="9cd4d2e2-3a9c-4842-ae7b-3e3a3897965b" providerId="ADAL" clId="{BA1D4DB6-15B9-4CA0-ACC6-6E7270177445}" dt="2022-08-19T17:05:36.750" v="748"/>
          <ac:picMkLst>
            <pc:docMk/>
            <pc:sldMk cId="3224702180" sldId="4328"/>
            <ac:picMk id="2" creationId="{F0AE72D1-C862-9ABB-680E-512DADAD50AA}"/>
          </ac:picMkLst>
        </pc:picChg>
      </pc:sldChg>
      <pc:sldChg chg="addSp delSp modSp add mod">
        <pc:chgData name="JUAN GOMEZ" userId="9cd4d2e2-3a9c-4842-ae7b-3e3a3897965b" providerId="ADAL" clId="{BA1D4DB6-15B9-4CA0-ACC6-6E7270177445}" dt="2022-08-19T17:22:08.227" v="1203" actId="255"/>
        <pc:sldMkLst>
          <pc:docMk/>
          <pc:sldMk cId="4088512502" sldId="4329"/>
        </pc:sldMkLst>
        <pc:spChg chg="del">
          <ac:chgData name="JUAN GOMEZ" userId="9cd4d2e2-3a9c-4842-ae7b-3e3a3897965b" providerId="ADAL" clId="{BA1D4DB6-15B9-4CA0-ACC6-6E7270177445}" dt="2022-08-19T17:06:40.130" v="839" actId="478"/>
          <ac:spMkLst>
            <pc:docMk/>
            <pc:sldMk cId="4088512502" sldId="4329"/>
            <ac:spMk id="5" creationId="{E1CEEB72-72BD-4274-9640-0A4EFCFE45DC}"/>
          </ac:spMkLst>
        </pc:spChg>
        <pc:spChg chg="mod">
          <ac:chgData name="JUAN GOMEZ" userId="9cd4d2e2-3a9c-4842-ae7b-3e3a3897965b" providerId="ADAL" clId="{BA1D4DB6-15B9-4CA0-ACC6-6E7270177445}" dt="2022-08-19T17:22:08.227" v="1203" actId="255"/>
          <ac:spMkLst>
            <pc:docMk/>
            <pc:sldMk cId="4088512502" sldId="4329"/>
            <ac:spMk id="18" creationId="{5989E628-6BBA-481F-B503-FC8613D80C07}"/>
          </ac:spMkLst>
        </pc:spChg>
        <pc:spChg chg="del">
          <ac:chgData name="JUAN GOMEZ" userId="9cd4d2e2-3a9c-4842-ae7b-3e3a3897965b" providerId="ADAL" clId="{BA1D4DB6-15B9-4CA0-ACC6-6E7270177445}" dt="2022-08-19T17:04:33.978" v="727" actId="478"/>
          <ac:spMkLst>
            <pc:docMk/>
            <pc:sldMk cId="4088512502" sldId="4329"/>
            <ac:spMk id="29" creationId="{CC83D532-0FC5-4974-BFB7-8810E9AF5BC9}"/>
          </ac:spMkLst>
        </pc:spChg>
        <pc:spChg chg="del">
          <ac:chgData name="JUAN GOMEZ" userId="9cd4d2e2-3a9c-4842-ae7b-3e3a3897965b" providerId="ADAL" clId="{BA1D4DB6-15B9-4CA0-ACC6-6E7270177445}" dt="2022-08-19T17:04:32.932" v="726" actId="478"/>
          <ac:spMkLst>
            <pc:docMk/>
            <pc:sldMk cId="4088512502" sldId="4329"/>
            <ac:spMk id="30" creationId="{7394786C-BBAA-49EB-880B-BC9B778019C6}"/>
          </ac:spMkLst>
        </pc:spChg>
        <pc:spChg chg="del">
          <ac:chgData name="JUAN GOMEZ" userId="9cd4d2e2-3a9c-4842-ae7b-3e3a3897965b" providerId="ADAL" clId="{BA1D4DB6-15B9-4CA0-ACC6-6E7270177445}" dt="2022-08-19T17:04:31.138" v="725" actId="478"/>
          <ac:spMkLst>
            <pc:docMk/>
            <pc:sldMk cId="4088512502" sldId="4329"/>
            <ac:spMk id="31" creationId="{CF6E9810-1C23-43C9-AF7C-D6EB76C6F268}"/>
          </ac:spMkLst>
        </pc:spChg>
        <pc:spChg chg="del">
          <ac:chgData name="JUAN GOMEZ" userId="9cd4d2e2-3a9c-4842-ae7b-3e3a3897965b" providerId="ADAL" clId="{BA1D4DB6-15B9-4CA0-ACC6-6E7270177445}" dt="2022-08-19T17:06:39.428" v="838" actId="478"/>
          <ac:spMkLst>
            <pc:docMk/>
            <pc:sldMk cId="4088512502" sldId="4329"/>
            <ac:spMk id="34" creationId="{AE6BE3DD-2528-4A89-BEA2-CB5AAB8BB64E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36" creationId="{88B61478-9AE3-4B34-86C4-B5BD4273C7EF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37" creationId="{650923DE-1892-4560-8105-10E8DFE74DF9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38" creationId="{8A8DFAF7-0CBA-413B-B681-1616AB636D85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39" creationId="{5126B2CB-100B-424B-8C38-4E60EAC48D5E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40" creationId="{45A93F6C-0F2F-4A0D-BE74-CBE880B7E205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41" creationId="{5DB17238-2E92-4F21-9356-CBB2DD8E34E0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43" creationId="{414FCD34-F020-49F4-BF50-EB7E751919B3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44" creationId="{90A29902-529D-41E7-8A03-9FE7A1AF6BE8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45" creationId="{F27140D0-5997-4768-86D8-655D1F75C8AA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49" creationId="{6BAB3B88-8165-42DC-A499-CAD612FF5A68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53" creationId="{D0C8DC05-7420-4881-91CD-930D1CFF86A7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54" creationId="{16D671D3-A610-43FC-A839-163FECF95E10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55" creationId="{15EB14BB-5481-4CFA-B890-B1C1B3A50915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60" creationId="{AC21B173-F744-4B39-A9AE-78240AED990A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61" creationId="{047313A8-61FA-43BB-9DA6-D34FAC10F7D3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62" creationId="{22733860-7233-4661-AB6A-F018A673F31C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63" creationId="{4A2DF81E-6A6B-4FC0-840C-095F418CB0FD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64" creationId="{E4BD815C-8914-4BB4-8B2B-42008B385653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65" creationId="{6DD0E511-C4FE-4FC2-82BA-14AF793002F9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67" creationId="{C5BCE51F-EEA3-4D42-A26D-3E8355EEA78B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69" creationId="{2DD0486E-CDA4-4DE0-BE97-A30472F51162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70" creationId="{F30C7F63-A70E-46F0-BCEF-EF89C7A08DE7}"/>
          </ac:spMkLst>
        </pc:spChg>
        <pc:spChg chg="mod">
          <ac:chgData name="JUAN GOMEZ" userId="9cd4d2e2-3a9c-4842-ae7b-3e3a3897965b" providerId="ADAL" clId="{BA1D4DB6-15B9-4CA0-ACC6-6E7270177445}" dt="2022-08-19T17:06:59.921" v="884" actId="1036"/>
          <ac:spMkLst>
            <pc:docMk/>
            <pc:sldMk cId="4088512502" sldId="4329"/>
            <ac:spMk id="71" creationId="{4A805ABC-9885-49A5-8AB1-2729DE6661D1}"/>
          </ac:spMkLst>
        </pc:spChg>
        <pc:picChg chg="add mod">
          <ac:chgData name="JUAN GOMEZ" userId="9cd4d2e2-3a9c-4842-ae7b-3e3a3897965b" providerId="ADAL" clId="{BA1D4DB6-15B9-4CA0-ACC6-6E7270177445}" dt="2022-08-19T17:06:36.035" v="837"/>
          <ac:picMkLst>
            <pc:docMk/>
            <pc:sldMk cId="4088512502" sldId="4329"/>
            <ac:picMk id="2" creationId="{8B491F2F-E90F-4EBC-EFF8-71D26EA6E52C}"/>
          </ac:picMkLst>
        </pc:picChg>
        <pc:cxnChg chg="mod">
          <ac:chgData name="JUAN GOMEZ" userId="9cd4d2e2-3a9c-4842-ae7b-3e3a3897965b" providerId="ADAL" clId="{BA1D4DB6-15B9-4CA0-ACC6-6E7270177445}" dt="2022-08-19T17:06:59.921" v="884" actId="1036"/>
          <ac:cxnSpMkLst>
            <pc:docMk/>
            <pc:sldMk cId="4088512502" sldId="4329"/>
            <ac:cxnSpMk id="47" creationId="{56381585-94E2-433B-8715-44AEE41ABAC2}"/>
          </ac:cxnSpMkLst>
        </pc:cxnChg>
        <pc:cxnChg chg="mod">
          <ac:chgData name="JUAN GOMEZ" userId="9cd4d2e2-3a9c-4842-ae7b-3e3a3897965b" providerId="ADAL" clId="{BA1D4DB6-15B9-4CA0-ACC6-6E7270177445}" dt="2022-08-19T17:06:59.921" v="884" actId="1036"/>
          <ac:cxnSpMkLst>
            <pc:docMk/>
            <pc:sldMk cId="4088512502" sldId="4329"/>
            <ac:cxnSpMk id="48" creationId="{CB2A8B5E-B1E7-4D79-93B3-17A179473862}"/>
          </ac:cxnSpMkLst>
        </pc:cxnChg>
      </pc:sldChg>
      <pc:sldChg chg="addSp delSp modSp add del mod ord">
        <pc:chgData name="JUAN GOMEZ" userId="9cd4d2e2-3a9c-4842-ae7b-3e3a3897965b" providerId="ADAL" clId="{BA1D4DB6-15B9-4CA0-ACC6-6E7270177445}" dt="2022-08-19T17:24:25.351" v="1299" actId="47"/>
        <pc:sldMkLst>
          <pc:docMk/>
          <pc:sldMk cId="506631528" sldId="4337"/>
        </pc:sldMkLst>
        <pc:spChg chg="del">
          <ac:chgData name="JUAN GOMEZ" userId="9cd4d2e2-3a9c-4842-ae7b-3e3a3897965b" providerId="ADAL" clId="{BA1D4DB6-15B9-4CA0-ACC6-6E7270177445}" dt="2022-08-19T16:47:01.301" v="199" actId="478"/>
          <ac:spMkLst>
            <pc:docMk/>
            <pc:sldMk cId="506631528" sldId="4337"/>
            <ac:spMk id="7" creationId="{66B124FD-96D5-41CB-A234-3E0C75E9936E}"/>
          </ac:spMkLst>
        </pc:spChg>
        <pc:spChg chg="del">
          <ac:chgData name="JUAN GOMEZ" userId="9cd4d2e2-3a9c-4842-ae7b-3e3a3897965b" providerId="ADAL" clId="{BA1D4DB6-15B9-4CA0-ACC6-6E7270177445}" dt="2022-08-19T16:47:00.185" v="198" actId="478"/>
          <ac:spMkLst>
            <pc:docMk/>
            <pc:sldMk cId="506631528" sldId="4337"/>
            <ac:spMk id="9" creationId="{072AF44C-7308-4F99-B00F-7E9F0DD6B573}"/>
          </ac:spMkLst>
        </pc:spChg>
        <pc:spChg chg="mod">
          <ac:chgData name="JUAN GOMEZ" userId="9cd4d2e2-3a9c-4842-ae7b-3e3a3897965b" providerId="ADAL" clId="{BA1D4DB6-15B9-4CA0-ACC6-6E7270177445}" dt="2022-08-19T16:47:33.970" v="276" actId="1035"/>
          <ac:spMkLst>
            <pc:docMk/>
            <pc:sldMk cId="506631528" sldId="4337"/>
            <ac:spMk id="13" creationId="{C81D3D76-8C6F-4EB9-BE40-802721F4791B}"/>
          </ac:spMkLst>
        </pc:spChg>
        <pc:spChg chg="del">
          <ac:chgData name="JUAN GOMEZ" userId="9cd4d2e2-3a9c-4842-ae7b-3e3a3897965b" providerId="ADAL" clId="{BA1D4DB6-15B9-4CA0-ACC6-6E7270177445}" dt="2022-08-19T16:46:58.461" v="197" actId="478"/>
          <ac:spMkLst>
            <pc:docMk/>
            <pc:sldMk cId="506631528" sldId="4337"/>
            <ac:spMk id="14" creationId="{3A1F302B-AC35-4A2A-850D-D0E4174F45B1}"/>
          </ac:spMkLst>
        </pc:spChg>
        <pc:spChg chg="mod">
          <ac:chgData name="JUAN GOMEZ" userId="9cd4d2e2-3a9c-4842-ae7b-3e3a3897965b" providerId="ADAL" clId="{BA1D4DB6-15B9-4CA0-ACC6-6E7270177445}" dt="2022-08-19T16:47:33.970" v="276" actId="1035"/>
          <ac:spMkLst>
            <pc:docMk/>
            <pc:sldMk cId="506631528" sldId="4337"/>
            <ac:spMk id="15" creationId="{2909FEDE-A99B-4E3A-8D2B-DE75914E24BC}"/>
          </ac:spMkLst>
        </pc:spChg>
        <pc:spChg chg="mod">
          <ac:chgData name="JUAN GOMEZ" userId="9cd4d2e2-3a9c-4842-ae7b-3e3a3897965b" providerId="ADAL" clId="{BA1D4DB6-15B9-4CA0-ACC6-6E7270177445}" dt="2022-08-19T16:47:33.970" v="276" actId="1035"/>
          <ac:spMkLst>
            <pc:docMk/>
            <pc:sldMk cId="506631528" sldId="4337"/>
            <ac:spMk id="16" creationId="{6E0FE91A-5A6D-47FB-8289-70D2EDBD761B}"/>
          </ac:spMkLst>
        </pc:spChg>
        <pc:picChg chg="add mod">
          <ac:chgData name="JUAN GOMEZ" userId="9cd4d2e2-3a9c-4842-ae7b-3e3a3897965b" providerId="ADAL" clId="{BA1D4DB6-15B9-4CA0-ACC6-6E7270177445}" dt="2022-08-19T16:47:40.545" v="277"/>
          <ac:picMkLst>
            <pc:docMk/>
            <pc:sldMk cId="506631528" sldId="4337"/>
            <ac:picMk id="2" creationId="{F0A1B059-E16E-10AB-9975-1397CA1F9836}"/>
          </ac:picMkLst>
        </pc:picChg>
        <pc:picChg chg="mod">
          <ac:chgData name="JUAN GOMEZ" userId="9cd4d2e2-3a9c-4842-ae7b-3e3a3897965b" providerId="ADAL" clId="{BA1D4DB6-15B9-4CA0-ACC6-6E7270177445}" dt="2022-08-19T16:47:33.970" v="276" actId="1035"/>
          <ac:picMkLst>
            <pc:docMk/>
            <pc:sldMk cId="506631528" sldId="4337"/>
            <ac:picMk id="8" creationId="{EFD81D19-3A24-4328-BBFC-9FDC53F75315}"/>
          </ac:picMkLst>
        </pc:picChg>
      </pc:sldChg>
      <pc:sldChg chg="addSp delSp modSp add mod ord">
        <pc:chgData name="JUAN GOMEZ" userId="9cd4d2e2-3a9c-4842-ae7b-3e3a3897965b" providerId="ADAL" clId="{BA1D4DB6-15B9-4CA0-ACC6-6E7270177445}" dt="2022-08-19T17:54:49.329" v="2242"/>
        <pc:sldMkLst>
          <pc:docMk/>
          <pc:sldMk cId="2254511262" sldId="4344"/>
        </pc:sldMkLst>
        <pc:spChg chg="mod">
          <ac:chgData name="JUAN GOMEZ" userId="9cd4d2e2-3a9c-4842-ae7b-3e3a3897965b" providerId="ADAL" clId="{BA1D4DB6-15B9-4CA0-ACC6-6E7270177445}" dt="2022-08-19T17:22:37.676" v="1208" actId="255"/>
          <ac:spMkLst>
            <pc:docMk/>
            <pc:sldMk cId="2254511262" sldId="4344"/>
            <ac:spMk id="29" creationId="{D6FECE58-4A18-4315-A83F-9310A16D844C}"/>
          </ac:spMkLst>
        </pc:spChg>
        <pc:spChg chg="del">
          <ac:chgData name="JUAN GOMEZ" userId="9cd4d2e2-3a9c-4842-ae7b-3e3a3897965b" providerId="ADAL" clId="{BA1D4DB6-15B9-4CA0-ACC6-6E7270177445}" dt="2022-08-19T16:48:38.417" v="281" actId="478"/>
          <ac:spMkLst>
            <pc:docMk/>
            <pc:sldMk cId="2254511262" sldId="4344"/>
            <ac:spMk id="30" creationId="{158E0A33-B683-4079-99FA-AC8D65C9241F}"/>
          </ac:spMkLst>
        </pc:spChg>
        <pc:spChg chg="del">
          <ac:chgData name="JUAN GOMEZ" userId="9cd4d2e2-3a9c-4842-ae7b-3e3a3897965b" providerId="ADAL" clId="{BA1D4DB6-15B9-4CA0-ACC6-6E7270177445}" dt="2022-08-19T16:48:37.330" v="280" actId="478"/>
          <ac:spMkLst>
            <pc:docMk/>
            <pc:sldMk cId="2254511262" sldId="4344"/>
            <ac:spMk id="31" creationId="{3CCF88D7-6DAD-41C5-A6E9-4BC34D16DBC9}"/>
          </ac:spMkLst>
        </pc:spChg>
        <pc:spChg chg="del">
          <ac:chgData name="JUAN GOMEZ" userId="9cd4d2e2-3a9c-4842-ae7b-3e3a3897965b" providerId="ADAL" clId="{BA1D4DB6-15B9-4CA0-ACC6-6E7270177445}" dt="2022-08-19T16:48:35.741" v="279" actId="478"/>
          <ac:spMkLst>
            <pc:docMk/>
            <pc:sldMk cId="2254511262" sldId="4344"/>
            <ac:spMk id="32" creationId="{CCD115BB-C79E-42CF-AFCE-6A6C743B76A8}"/>
          </ac:spMkLst>
        </pc:spChg>
        <pc:spChg chg="mod">
          <ac:chgData name="JUAN GOMEZ" userId="9cd4d2e2-3a9c-4842-ae7b-3e3a3897965b" providerId="ADAL" clId="{BA1D4DB6-15B9-4CA0-ACC6-6E7270177445}" dt="2022-08-19T16:49:00.803" v="310" actId="1036"/>
          <ac:spMkLst>
            <pc:docMk/>
            <pc:sldMk cId="2254511262" sldId="4344"/>
            <ac:spMk id="33" creationId="{7F1CEF3B-F443-4EC5-8780-39922A1167CD}"/>
          </ac:spMkLst>
        </pc:spChg>
        <pc:picChg chg="add mod">
          <ac:chgData name="JUAN GOMEZ" userId="9cd4d2e2-3a9c-4842-ae7b-3e3a3897965b" providerId="ADAL" clId="{BA1D4DB6-15B9-4CA0-ACC6-6E7270177445}" dt="2022-08-19T16:49:13.241" v="320"/>
          <ac:picMkLst>
            <pc:docMk/>
            <pc:sldMk cId="2254511262" sldId="4344"/>
            <ac:picMk id="3" creationId="{D3144CC4-7B2F-896D-D4B5-6AC00797FC52}"/>
          </ac:picMkLst>
        </pc:picChg>
      </pc:sldChg>
      <pc:sldChg chg="addSp delSp modSp add mod">
        <pc:chgData name="JUAN GOMEZ" userId="9cd4d2e2-3a9c-4842-ae7b-3e3a3897965b" providerId="ADAL" clId="{BA1D4DB6-15B9-4CA0-ACC6-6E7270177445}" dt="2022-08-19T17:43:58.168" v="2178" actId="408"/>
        <pc:sldMkLst>
          <pc:docMk/>
          <pc:sldMk cId="2796606916" sldId="4345"/>
        </pc:sldMkLst>
        <pc:spChg chg="add mod">
          <ac:chgData name="JUAN GOMEZ" userId="9cd4d2e2-3a9c-4842-ae7b-3e3a3897965b" providerId="ADAL" clId="{BA1D4DB6-15B9-4CA0-ACC6-6E7270177445}" dt="2022-08-19T17:43:38.772" v="2175" actId="164"/>
          <ac:spMkLst>
            <pc:docMk/>
            <pc:sldMk cId="2796606916" sldId="4345"/>
            <ac:spMk id="4" creationId="{65B8CE26-F6FD-893E-8C50-CACAB133E31E}"/>
          </ac:spMkLst>
        </pc:spChg>
        <pc:spChg chg="add mod">
          <ac:chgData name="JUAN GOMEZ" userId="9cd4d2e2-3a9c-4842-ae7b-3e3a3897965b" providerId="ADAL" clId="{BA1D4DB6-15B9-4CA0-ACC6-6E7270177445}" dt="2022-08-19T17:43:43.689" v="2176" actId="164"/>
          <ac:spMkLst>
            <pc:docMk/>
            <pc:sldMk cId="2796606916" sldId="4345"/>
            <ac:spMk id="5" creationId="{92EA83C5-6344-E5CD-63AA-E4501AF9CA72}"/>
          </ac:spMkLst>
        </pc:spChg>
        <pc:spChg chg="add mod">
          <ac:chgData name="JUAN GOMEZ" userId="9cd4d2e2-3a9c-4842-ae7b-3e3a3897965b" providerId="ADAL" clId="{BA1D4DB6-15B9-4CA0-ACC6-6E7270177445}" dt="2022-08-19T17:43:38.772" v="2175" actId="164"/>
          <ac:spMkLst>
            <pc:docMk/>
            <pc:sldMk cId="2796606916" sldId="4345"/>
            <ac:spMk id="6" creationId="{067AEF6E-A2E1-4750-1F2B-A9856463EDE2}"/>
          </ac:spMkLst>
        </pc:spChg>
        <pc:spChg chg="add mod">
          <ac:chgData name="JUAN GOMEZ" userId="9cd4d2e2-3a9c-4842-ae7b-3e3a3897965b" providerId="ADAL" clId="{BA1D4DB6-15B9-4CA0-ACC6-6E7270177445}" dt="2022-08-19T17:43:43.689" v="2176" actId="164"/>
          <ac:spMkLst>
            <pc:docMk/>
            <pc:sldMk cId="2796606916" sldId="4345"/>
            <ac:spMk id="7" creationId="{773C5E68-B963-C705-6418-980A1F47849A}"/>
          </ac:spMkLst>
        </pc:spChg>
        <pc:spChg chg="del">
          <ac:chgData name="JUAN GOMEZ" userId="9cd4d2e2-3a9c-4842-ae7b-3e3a3897965b" providerId="ADAL" clId="{BA1D4DB6-15B9-4CA0-ACC6-6E7270177445}" dt="2022-08-19T16:49:57.400" v="322" actId="478"/>
          <ac:spMkLst>
            <pc:docMk/>
            <pc:sldMk cId="2796606916" sldId="4345"/>
            <ac:spMk id="9" creationId="{649DC125-DE84-12EA-5326-342EF119EBE8}"/>
          </ac:spMkLst>
        </pc:spChg>
        <pc:spChg chg="del">
          <ac:chgData name="JUAN GOMEZ" userId="9cd4d2e2-3a9c-4842-ae7b-3e3a3897965b" providerId="ADAL" clId="{BA1D4DB6-15B9-4CA0-ACC6-6E7270177445}" dt="2022-08-19T16:49:57.400" v="322" actId="478"/>
          <ac:spMkLst>
            <pc:docMk/>
            <pc:sldMk cId="2796606916" sldId="4345"/>
            <ac:spMk id="11" creationId="{30D65FAD-F265-965C-B16D-6C1B60D5A2FA}"/>
          </ac:spMkLst>
        </pc:spChg>
        <pc:spChg chg="del">
          <ac:chgData name="JUAN GOMEZ" userId="9cd4d2e2-3a9c-4842-ae7b-3e3a3897965b" providerId="ADAL" clId="{BA1D4DB6-15B9-4CA0-ACC6-6E7270177445}" dt="2022-08-19T16:49:57.400" v="322" actId="478"/>
          <ac:spMkLst>
            <pc:docMk/>
            <pc:sldMk cId="2796606916" sldId="4345"/>
            <ac:spMk id="12" creationId="{A4D6FA79-40D5-4BAA-2215-8D733ED37348}"/>
          </ac:spMkLst>
        </pc:spChg>
        <pc:spChg chg="del">
          <ac:chgData name="JUAN GOMEZ" userId="9cd4d2e2-3a9c-4842-ae7b-3e3a3897965b" providerId="ADAL" clId="{BA1D4DB6-15B9-4CA0-ACC6-6E7270177445}" dt="2022-08-19T16:49:57.400" v="322" actId="478"/>
          <ac:spMkLst>
            <pc:docMk/>
            <pc:sldMk cId="2796606916" sldId="4345"/>
            <ac:spMk id="13" creationId="{165AABC8-C9FC-F737-0A6D-111B51F35813}"/>
          </ac:spMkLst>
        </pc:spChg>
        <pc:spChg chg="add mod">
          <ac:chgData name="JUAN GOMEZ" userId="9cd4d2e2-3a9c-4842-ae7b-3e3a3897965b" providerId="ADAL" clId="{BA1D4DB6-15B9-4CA0-ACC6-6E7270177445}" dt="2022-08-19T17:43:48.948" v="2177" actId="164"/>
          <ac:spMkLst>
            <pc:docMk/>
            <pc:sldMk cId="2796606916" sldId="4345"/>
            <ac:spMk id="17" creationId="{32F7F7BA-DA31-D7E7-8380-FDDC6455F3E8}"/>
          </ac:spMkLst>
        </pc:spChg>
        <pc:spChg chg="add mod">
          <ac:chgData name="JUAN GOMEZ" userId="9cd4d2e2-3a9c-4842-ae7b-3e3a3897965b" providerId="ADAL" clId="{BA1D4DB6-15B9-4CA0-ACC6-6E7270177445}" dt="2022-08-19T17:43:48.948" v="2177" actId="164"/>
          <ac:spMkLst>
            <pc:docMk/>
            <pc:sldMk cId="2796606916" sldId="4345"/>
            <ac:spMk id="18" creationId="{0E90269C-B494-C299-EFE0-9BE148A952CD}"/>
          </ac:spMkLst>
        </pc:spChg>
        <pc:grpChg chg="add mod">
          <ac:chgData name="JUAN GOMEZ" userId="9cd4d2e2-3a9c-4842-ae7b-3e3a3897965b" providerId="ADAL" clId="{BA1D4DB6-15B9-4CA0-ACC6-6E7270177445}" dt="2022-08-19T17:43:58.168" v="2178" actId="408"/>
          <ac:grpSpMkLst>
            <pc:docMk/>
            <pc:sldMk cId="2796606916" sldId="4345"/>
            <ac:grpSpMk id="19" creationId="{1F5D6CB7-63A1-00E1-A9AA-4901AB938FF4}"/>
          </ac:grpSpMkLst>
        </pc:grpChg>
        <pc:grpChg chg="add mod">
          <ac:chgData name="JUAN GOMEZ" userId="9cd4d2e2-3a9c-4842-ae7b-3e3a3897965b" providerId="ADAL" clId="{BA1D4DB6-15B9-4CA0-ACC6-6E7270177445}" dt="2022-08-19T17:43:58.168" v="2178" actId="408"/>
          <ac:grpSpMkLst>
            <pc:docMk/>
            <pc:sldMk cId="2796606916" sldId="4345"/>
            <ac:grpSpMk id="20" creationId="{03AE653E-19CC-E47D-FEAE-16FDBED3851D}"/>
          </ac:grpSpMkLst>
        </pc:grpChg>
        <pc:grpChg chg="add mod">
          <ac:chgData name="JUAN GOMEZ" userId="9cd4d2e2-3a9c-4842-ae7b-3e3a3897965b" providerId="ADAL" clId="{BA1D4DB6-15B9-4CA0-ACC6-6E7270177445}" dt="2022-08-19T17:43:58.168" v="2178" actId="408"/>
          <ac:grpSpMkLst>
            <pc:docMk/>
            <pc:sldMk cId="2796606916" sldId="4345"/>
            <ac:grpSpMk id="21" creationId="{A14580FE-6383-BA0E-ABED-84FF5363BA16}"/>
          </ac:grpSpMkLst>
        </pc:grpChg>
        <pc:graphicFrameChg chg="del">
          <ac:chgData name="JUAN GOMEZ" userId="9cd4d2e2-3a9c-4842-ae7b-3e3a3897965b" providerId="ADAL" clId="{BA1D4DB6-15B9-4CA0-ACC6-6E7270177445}" dt="2022-08-19T16:49:57.400" v="322" actId="478"/>
          <ac:graphicFrameMkLst>
            <pc:docMk/>
            <pc:sldMk cId="2796606916" sldId="4345"/>
            <ac:graphicFrameMk id="10" creationId="{AAC14DC1-B544-2D3E-6899-29F7C19A944E}"/>
          </ac:graphicFrameMkLst>
        </pc:graphicFrameChg>
        <pc:picChg chg="add mod">
          <ac:chgData name="JUAN GOMEZ" userId="9cd4d2e2-3a9c-4842-ae7b-3e3a3897965b" providerId="ADAL" clId="{BA1D4DB6-15B9-4CA0-ACC6-6E7270177445}" dt="2022-08-19T17:43:43.689" v="2176" actId="164"/>
          <ac:picMkLst>
            <pc:docMk/>
            <pc:sldMk cId="2796606916" sldId="4345"/>
            <ac:picMk id="2" creationId="{0ACCF786-B490-A8A7-0880-2E11CAFCB614}"/>
          </ac:picMkLst>
        </pc:picChg>
        <pc:picChg chg="add mod">
          <ac:chgData name="JUAN GOMEZ" userId="9cd4d2e2-3a9c-4842-ae7b-3e3a3897965b" providerId="ADAL" clId="{BA1D4DB6-15B9-4CA0-ACC6-6E7270177445}" dt="2022-08-19T17:43:38.772" v="2175" actId="164"/>
          <ac:picMkLst>
            <pc:docMk/>
            <pc:sldMk cId="2796606916" sldId="4345"/>
            <ac:picMk id="3" creationId="{897EAEEC-BEDC-89BC-312B-0739B69327AA}"/>
          </ac:picMkLst>
        </pc:picChg>
        <pc:picChg chg="add mod">
          <ac:chgData name="JUAN GOMEZ" userId="9cd4d2e2-3a9c-4842-ae7b-3e3a3897965b" providerId="ADAL" clId="{BA1D4DB6-15B9-4CA0-ACC6-6E7270177445}" dt="2022-08-19T17:43:48.948" v="2177" actId="164"/>
          <ac:picMkLst>
            <pc:docMk/>
            <pc:sldMk cId="2796606916" sldId="4345"/>
            <ac:picMk id="14" creationId="{BC7584E1-3704-9911-8718-C95680504710}"/>
          </ac:picMkLst>
        </pc:picChg>
        <pc:picChg chg="add del mod">
          <ac:chgData name="JUAN GOMEZ" userId="9cd4d2e2-3a9c-4842-ae7b-3e3a3897965b" providerId="ADAL" clId="{BA1D4DB6-15B9-4CA0-ACC6-6E7270177445}" dt="2022-08-19T16:52:40.875" v="334" actId="478"/>
          <ac:picMkLst>
            <pc:docMk/>
            <pc:sldMk cId="2796606916" sldId="4345"/>
            <ac:picMk id="16" creationId="{3694A6B3-591F-0BD0-28A7-3AAA0875F4D3}"/>
          </ac:picMkLst>
        </pc:picChg>
      </pc:sldChg>
      <pc:sldChg chg="addSp delSp modSp add mod">
        <pc:chgData name="JUAN GOMEZ" userId="9cd4d2e2-3a9c-4842-ae7b-3e3a3897965b" providerId="ADAL" clId="{BA1D4DB6-15B9-4CA0-ACC6-6E7270177445}" dt="2022-08-19T17:01:32.218" v="685" actId="1035"/>
        <pc:sldMkLst>
          <pc:docMk/>
          <pc:sldMk cId="3848359589" sldId="4346"/>
        </pc:sldMkLst>
        <pc:spChg chg="del">
          <ac:chgData name="JUAN GOMEZ" userId="9cd4d2e2-3a9c-4842-ae7b-3e3a3897965b" providerId="ADAL" clId="{BA1D4DB6-15B9-4CA0-ACC6-6E7270177445}" dt="2022-08-19T16:55:11.990" v="413" actId="478"/>
          <ac:spMkLst>
            <pc:docMk/>
            <pc:sldMk cId="3848359589" sldId="4346"/>
            <ac:spMk id="4" creationId="{65B8CE26-F6FD-893E-8C50-CACAB133E31E}"/>
          </ac:spMkLst>
        </pc:spChg>
        <pc:spChg chg="del">
          <ac:chgData name="JUAN GOMEZ" userId="9cd4d2e2-3a9c-4842-ae7b-3e3a3897965b" providerId="ADAL" clId="{BA1D4DB6-15B9-4CA0-ACC6-6E7270177445}" dt="2022-08-19T16:55:11.990" v="413" actId="478"/>
          <ac:spMkLst>
            <pc:docMk/>
            <pc:sldMk cId="3848359589" sldId="4346"/>
            <ac:spMk id="5" creationId="{92EA83C5-6344-E5CD-63AA-E4501AF9CA72}"/>
          </ac:spMkLst>
        </pc:spChg>
        <pc:spChg chg="del">
          <ac:chgData name="JUAN GOMEZ" userId="9cd4d2e2-3a9c-4842-ae7b-3e3a3897965b" providerId="ADAL" clId="{BA1D4DB6-15B9-4CA0-ACC6-6E7270177445}" dt="2022-08-19T16:55:11.990" v="413" actId="478"/>
          <ac:spMkLst>
            <pc:docMk/>
            <pc:sldMk cId="3848359589" sldId="4346"/>
            <ac:spMk id="6" creationId="{067AEF6E-A2E1-4750-1F2B-A9856463EDE2}"/>
          </ac:spMkLst>
        </pc:spChg>
        <pc:spChg chg="del">
          <ac:chgData name="JUAN GOMEZ" userId="9cd4d2e2-3a9c-4842-ae7b-3e3a3897965b" providerId="ADAL" clId="{BA1D4DB6-15B9-4CA0-ACC6-6E7270177445}" dt="2022-08-19T16:55:11.990" v="413" actId="478"/>
          <ac:spMkLst>
            <pc:docMk/>
            <pc:sldMk cId="3848359589" sldId="4346"/>
            <ac:spMk id="7" creationId="{773C5E68-B963-C705-6418-980A1F47849A}"/>
          </ac:spMkLst>
        </pc:spChg>
        <pc:spChg chg="add mod">
          <ac:chgData name="JUAN GOMEZ" userId="9cd4d2e2-3a9c-4842-ae7b-3e3a3897965b" providerId="ADAL" clId="{BA1D4DB6-15B9-4CA0-ACC6-6E7270177445}" dt="2022-08-19T17:01:32.218" v="685" actId="1035"/>
          <ac:spMkLst>
            <pc:docMk/>
            <pc:sldMk cId="3848359589" sldId="4346"/>
            <ac:spMk id="11" creationId="{44047DE4-9B02-3C79-4421-43040D0213E1}"/>
          </ac:spMkLst>
        </pc:spChg>
        <pc:spChg chg="add mod">
          <ac:chgData name="JUAN GOMEZ" userId="9cd4d2e2-3a9c-4842-ae7b-3e3a3897965b" providerId="ADAL" clId="{BA1D4DB6-15B9-4CA0-ACC6-6E7270177445}" dt="2022-08-19T17:01:32.218" v="685" actId="1035"/>
          <ac:spMkLst>
            <pc:docMk/>
            <pc:sldMk cId="3848359589" sldId="4346"/>
            <ac:spMk id="12" creationId="{6C27D17D-67FB-0FF5-F7C5-57AD889C1B64}"/>
          </ac:spMkLst>
        </pc:spChg>
        <pc:spChg chg="add mod">
          <ac:chgData name="JUAN GOMEZ" userId="9cd4d2e2-3a9c-4842-ae7b-3e3a3897965b" providerId="ADAL" clId="{BA1D4DB6-15B9-4CA0-ACC6-6E7270177445}" dt="2022-08-19T17:01:32.218" v="685" actId="1035"/>
          <ac:spMkLst>
            <pc:docMk/>
            <pc:sldMk cId="3848359589" sldId="4346"/>
            <ac:spMk id="15" creationId="{A34BADCE-0B9B-A280-8FBE-009A7F432486}"/>
          </ac:spMkLst>
        </pc:spChg>
        <pc:spChg chg="del">
          <ac:chgData name="JUAN GOMEZ" userId="9cd4d2e2-3a9c-4842-ae7b-3e3a3897965b" providerId="ADAL" clId="{BA1D4DB6-15B9-4CA0-ACC6-6E7270177445}" dt="2022-08-19T16:55:11.990" v="413" actId="478"/>
          <ac:spMkLst>
            <pc:docMk/>
            <pc:sldMk cId="3848359589" sldId="4346"/>
            <ac:spMk id="17" creationId="{32F7F7BA-DA31-D7E7-8380-FDDC6455F3E8}"/>
          </ac:spMkLst>
        </pc:spChg>
        <pc:spChg chg="del">
          <ac:chgData name="JUAN GOMEZ" userId="9cd4d2e2-3a9c-4842-ae7b-3e3a3897965b" providerId="ADAL" clId="{BA1D4DB6-15B9-4CA0-ACC6-6E7270177445}" dt="2022-08-19T16:55:11.990" v="413" actId="478"/>
          <ac:spMkLst>
            <pc:docMk/>
            <pc:sldMk cId="3848359589" sldId="4346"/>
            <ac:spMk id="18" creationId="{0E90269C-B494-C299-EFE0-9BE148A952CD}"/>
          </ac:spMkLst>
        </pc:spChg>
        <pc:spChg chg="add mod">
          <ac:chgData name="JUAN GOMEZ" userId="9cd4d2e2-3a9c-4842-ae7b-3e3a3897965b" providerId="ADAL" clId="{BA1D4DB6-15B9-4CA0-ACC6-6E7270177445}" dt="2022-08-19T17:01:32.218" v="685" actId="1035"/>
          <ac:spMkLst>
            <pc:docMk/>
            <pc:sldMk cId="3848359589" sldId="4346"/>
            <ac:spMk id="19" creationId="{646DED85-4466-0BE9-9171-9A18899FDD5B}"/>
          </ac:spMkLst>
        </pc:spChg>
        <pc:spChg chg="add mod">
          <ac:chgData name="JUAN GOMEZ" userId="9cd4d2e2-3a9c-4842-ae7b-3e3a3897965b" providerId="ADAL" clId="{BA1D4DB6-15B9-4CA0-ACC6-6E7270177445}" dt="2022-08-19T17:01:32.218" v="685" actId="1035"/>
          <ac:spMkLst>
            <pc:docMk/>
            <pc:sldMk cId="3848359589" sldId="4346"/>
            <ac:spMk id="20" creationId="{AED09D80-9B0D-066E-3C2A-B7626D1A167A}"/>
          </ac:spMkLst>
        </pc:spChg>
        <pc:spChg chg="add mod">
          <ac:chgData name="JUAN GOMEZ" userId="9cd4d2e2-3a9c-4842-ae7b-3e3a3897965b" providerId="ADAL" clId="{BA1D4DB6-15B9-4CA0-ACC6-6E7270177445}" dt="2022-08-19T17:01:32.218" v="685" actId="1035"/>
          <ac:spMkLst>
            <pc:docMk/>
            <pc:sldMk cId="3848359589" sldId="4346"/>
            <ac:spMk id="21" creationId="{5C30253F-5A8F-4786-DFCD-4EF65B79D34B}"/>
          </ac:spMkLst>
        </pc:spChg>
        <pc:spChg chg="add mod">
          <ac:chgData name="JUAN GOMEZ" userId="9cd4d2e2-3a9c-4842-ae7b-3e3a3897965b" providerId="ADAL" clId="{BA1D4DB6-15B9-4CA0-ACC6-6E7270177445}" dt="2022-08-19T17:01:32.218" v="685" actId="1035"/>
          <ac:spMkLst>
            <pc:docMk/>
            <pc:sldMk cId="3848359589" sldId="4346"/>
            <ac:spMk id="22" creationId="{6D00E338-B6CC-CE00-CE92-BF9470579A51}"/>
          </ac:spMkLst>
        </pc:spChg>
        <pc:spChg chg="add mod">
          <ac:chgData name="JUAN GOMEZ" userId="9cd4d2e2-3a9c-4842-ae7b-3e3a3897965b" providerId="ADAL" clId="{BA1D4DB6-15B9-4CA0-ACC6-6E7270177445}" dt="2022-08-19T17:01:32.218" v="685" actId="1035"/>
          <ac:spMkLst>
            <pc:docMk/>
            <pc:sldMk cId="3848359589" sldId="4346"/>
            <ac:spMk id="23" creationId="{1979D232-3FAB-BF8A-4B1B-53A393C30208}"/>
          </ac:spMkLst>
        </pc:spChg>
        <pc:picChg chg="del">
          <ac:chgData name="JUAN GOMEZ" userId="9cd4d2e2-3a9c-4842-ae7b-3e3a3897965b" providerId="ADAL" clId="{BA1D4DB6-15B9-4CA0-ACC6-6E7270177445}" dt="2022-08-19T16:55:11.990" v="413" actId="478"/>
          <ac:picMkLst>
            <pc:docMk/>
            <pc:sldMk cId="3848359589" sldId="4346"/>
            <ac:picMk id="2" creationId="{0ACCF786-B490-A8A7-0880-2E11CAFCB614}"/>
          </ac:picMkLst>
        </pc:picChg>
        <pc:picChg chg="del">
          <ac:chgData name="JUAN GOMEZ" userId="9cd4d2e2-3a9c-4842-ae7b-3e3a3897965b" providerId="ADAL" clId="{BA1D4DB6-15B9-4CA0-ACC6-6E7270177445}" dt="2022-08-19T16:55:11.990" v="413" actId="478"/>
          <ac:picMkLst>
            <pc:docMk/>
            <pc:sldMk cId="3848359589" sldId="4346"/>
            <ac:picMk id="3" creationId="{897EAEEC-BEDC-89BC-312B-0739B69327AA}"/>
          </ac:picMkLst>
        </pc:picChg>
        <pc:picChg chg="add mod">
          <ac:chgData name="JUAN GOMEZ" userId="9cd4d2e2-3a9c-4842-ae7b-3e3a3897965b" providerId="ADAL" clId="{BA1D4DB6-15B9-4CA0-ACC6-6E7270177445}" dt="2022-08-19T17:01:32.218" v="685" actId="1035"/>
          <ac:picMkLst>
            <pc:docMk/>
            <pc:sldMk cId="3848359589" sldId="4346"/>
            <ac:picMk id="9" creationId="{8E890018-77F7-BB63-450D-18892AA33C4E}"/>
          </ac:picMkLst>
        </pc:picChg>
        <pc:picChg chg="add mod">
          <ac:chgData name="JUAN GOMEZ" userId="9cd4d2e2-3a9c-4842-ae7b-3e3a3897965b" providerId="ADAL" clId="{BA1D4DB6-15B9-4CA0-ACC6-6E7270177445}" dt="2022-08-19T17:01:32.218" v="685" actId="1035"/>
          <ac:picMkLst>
            <pc:docMk/>
            <pc:sldMk cId="3848359589" sldId="4346"/>
            <ac:picMk id="10" creationId="{ADBA47CE-5694-1626-2191-4910AA7DC295}"/>
          </ac:picMkLst>
        </pc:picChg>
        <pc:picChg chg="add mod">
          <ac:chgData name="JUAN GOMEZ" userId="9cd4d2e2-3a9c-4842-ae7b-3e3a3897965b" providerId="ADAL" clId="{BA1D4DB6-15B9-4CA0-ACC6-6E7270177445}" dt="2022-08-19T17:01:32.218" v="685" actId="1035"/>
          <ac:picMkLst>
            <pc:docMk/>
            <pc:sldMk cId="3848359589" sldId="4346"/>
            <ac:picMk id="13" creationId="{A0093E7C-A364-5BAE-8CF6-5DBF94045DEF}"/>
          </ac:picMkLst>
        </pc:picChg>
        <pc:picChg chg="del">
          <ac:chgData name="JUAN GOMEZ" userId="9cd4d2e2-3a9c-4842-ae7b-3e3a3897965b" providerId="ADAL" clId="{BA1D4DB6-15B9-4CA0-ACC6-6E7270177445}" dt="2022-08-19T16:55:11.990" v="413" actId="478"/>
          <ac:picMkLst>
            <pc:docMk/>
            <pc:sldMk cId="3848359589" sldId="4346"/>
            <ac:picMk id="14" creationId="{BC7584E1-3704-9911-8718-C95680504710}"/>
          </ac:picMkLst>
        </pc:picChg>
        <pc:picChg chg="add mod">
          <ac:chgData name="JUAN GOMEZ" userId="9cd4d2e2-3a9c-4842-ae7b-3e3a3897965b" providerId="ADAL" clId="{BA1D4DB6-15B9-4CA0-ACC6-6E7270177445}" dt="2022-08-19T17:01:32.218" v="685" actId="1035"/>
          <ac:picMkLst>
            <pc:docMk/>
            <pc:sldMk cId="3848359589" sldId="4346"/>
            <ac:picMk id="16" creationId="{86EBAEA4-794A-7911-27AC-DD28E678360A}"/>
          </ac:picMkLst>
        </pc:picChg>
      </pc:sldChg>
      <pc:sldChg chg="modSp add mod">
        <pc:chgData name="JUAN GOMEZ" userId="9cd4d2e2-3a9c-4842-ae7b-3e3a3897965b" providerId="ADAL" clId="{BA1D4DB6-15B9-4CA0-ACC6-6E7270177445}" dt="2022-08-19T17:22:03.939" v="1202" actId="255"/>
        <pc:sldMkLst>
          <pc:docMk/>
          <pc:sldMk cId="3111678584" sldId="4347"/>
        </pc:sldMkLst>
        <pc:spChg chg="mod">
          <ac:chgData name="JUAN GOMEZ" userId="9cd4d2e2-3a9c-4842-ae7b-3e3a3897965b" providerId="ADAL" clId="{BA1D4DB6-15B9-4CA0-ACC6-6E7270177445}" dt="2022-08-19T17:22:03.939" v="1202" actId="255"/>
          <ac:spMkLst>
            <pc:docMk/>
            <pc:sldMk cId="3111678584" sldId="4347"/>
            <ac:spMk id="18" creationId="{5989E628-6BBA-481F-B503-FC8613D80C07}"/>
          </ac:spMkLst>
        </pc:spChg>
      </pc:sldChg>
      <pc:sldChg chg="addSp delSp modSp add mod ord">
        <pc:chgData name="JUAN GOMEZ" userId="9cd4d2e2-3a9c-4842-ae7b-3e3a3897965b" providerId="ADAL" clId="{BA1D4DB6-15B9-4CA0-ACC6-6E7270177445}" dt="2022-08-19T17:33:59.153" v="1778" actId="1076"/>
        <pc:sldMkLst>
          <pc:docMk/>
          <pc:sldMk cId="4207629231" sldId="4348"/>
        </pc:sldMkLst>
        <pc:spChg chg="add mod">
          <ac:chgData name="JUAN GOMEZ" userId="9cd4d2e2-3a9c-4842-ae7b-3e3a3897965b" providerId="ADAL" clId="{BA1D4DB6-15B9-4CA0-ACC6-6E7270177445}" dt="2022-08-19T17:33:59.153" v="1778" actId="1076"/>
          <ac:spMkLst>
            <pc:docMk/>
            <pc:sldMk cId="4207629231" sldId="4348"/>
            <ac:spMk id="3" creationId="{E4D30021-AF11-BC2C-0920-EBD2A5EAA6E1}"/>
          </ac:spMkLst>
        </pc:spChg>
        <pc:spChg chg="add mod">
          <ac:chgData name="JUAN GOMEZ" userId="9cd4d2e2-3a9c-4842-ae7b-3e3a3897965b" providerId="ADAL" clId="{BA1D4DB6-15B9-4CA0-ACC6-6E7270177445}" dt="2022-08-19T17:33:59.153" v="1778" actId="1076"/>
          <ac:spMkLst>
            <pc:docMk/>
            <pc:sldMk cId="4207629231" sldId="4348"/>
            <ac:spMk id="4" creationId="{BFEEF07D-13A7-FD62-87CE-DC8E3C85C050}"/>
          </ac:spMkLst>
        </pc:spChg>
        <pc:spChg chg="add mod">
          <ac:chgData name="JUAN GOMEZ" userId="9cd4d2e2-3a9c-4842-ae7b-3e3a3897965b" providerId="ADAL" clId="{BA1D4DB6-15B9-4CA0-ACC6-6E7270177445}" dt="2022-08-19T17:33:59.153" v="1778" actId="1076"/>
          <ac:spMkLst>
            <pc:docMk/>
            <pc:sldMk cId="4207629231" sldId="4348"/>
            <ac:spMk id="5" creationId="{155030C8-5247-24D8-3289-E85E7A99A3B4}"/>
          </ac:spMkLst>
        </pc:spChg>
        <pc:spChg chg="add mod">
          <ac:chgData name="JUAN GOMEZ" userId="9cd4d2e2-3a9c-4842-ae7b-3e3a3897965b" providerId="ADAL" clId="{BA1D4DB6-15B9-4CA0-ACC6-6E7270177445}" dt="2022-08-19T17:33:59.153" v="1778" actId="1076"/>
          <ac:spMkLst>
            <pc:docMk/>
            <pc:sldMk cId="4207629231" sldId="4348"/>
            <ac:spMk id="10" creationId="{A226993D-B3FF-FDDE-C21F-5CC489C82945}"/>
          </ac:spMkLst>
        </pc:spChg>
        <pc:spChg chg="mod">
          <ac:chgData name="JUAN GOMEZ" userId="9cd4d2e2-3a9c-4842-ae7b-3e3a3897965b" providerId="ADAL" clId="{BA1D4DB6-15B9-4CA0-ACC6-6E7270177445}" dt="2022-08-19T17:33:59.153" v="1778" actId="1076"/>
          <ac:spMkLst>
            <pc:docMk/>
            <pc:sldMk cId="4207629231" sldId="4348"/>
            <ac:spMk id="13" creationId="{C81D3D76-8C6F-4EB9-BE40-802721F4791B}"/>
          </ac:spMkLst>
        </pc:spChg>
        <pc:spChg chg="del">
          <ac:chgData name="JUAN GOMEZ" userId="9cd4d2e2-3a9c-4842-ae7b-3e3a3897965b" providerId="ADAL" clId="{BA1D4DB6-15B9-4CA0-ACC6-6E7270177445}" dt="2022-08-19T17:14:31.332" v="1060" actId="478"/>
          <ac:spMkLst>
            <pc:docMk/>
            <pc:sldMk cId="4207629231" sldId="4348"/>
            <ac:spMk id="15" creationId="{2909FEDE-A99B-4E3A-8D2B-DE75914E24BC}"/>
          </ac:spMkLst>
        </pc:spChg>
        <pc:spChg chg="del">
          <ac:chgData name="JUAN GOMEZ" userId="9cd4d2e2-3a9c-4842-ae7b-3e3a3897965b" providerId="ADAL" clId="{BA1D4DB6-15B9-4CA0-ACC6-6E7270177445}" dt="2022-08-19T17:14:35.818" v="1062" actId="478"/>
          <ac:spMkLst>
            <pc:docMk/>
            <pc:sldMk cId="4207629231" sldId="4348"/>
            <ac:spMk id="16" creationId="{6E0FE91A-5A6D-47FB-8289-70D2EDBD761B}"/>
          </ac:spMkLst>
        </pc:spChg>
        <pc:picChg chg="add mod">
          <ac:chgData name="JUAN GOMEZ" userId="9cd4d2e2-3a9c-4842-ae7b-3e3a3897965b" providerId="ADAL" clId="{BA1D4DB6-15B9-4CA0-ACC6-6E7270177445}" dt="2022-08-19T17:33:59.153" v="1778" actId="1076"/>
          <ac:picMkLst>
            <pc:docMk/>
            <pc:sldMk cId="4207629231" sldId="4348"/>
            <ac:picMk id="7" creationId="{5C3F7028-3B85-9000-6DFD-9900368CFACB}"/>
          </ac:picMkLst>
        </pc:picChg>
        <pc:picChg chg="del">
          <ac:chgData name="JUAN GOMEZ" userId="9cd4d2e2-3a9c-4842-ae7b-3e3a3897965b" providerId="ADAL" clId="{BA1D4DB6-15B9-4CA0-ACC6-6E7270177445}" dt="2022-08-19T17:14:32.395" v="1061" actId="478"/>
          <ac:picMkLst>
            <pc:docMk/>
            <pc:sldMk cId="4207629231" sldId="4348"/>
            <ac:picMk id="8" creationId="{EFD81D19-3A24-4328-BBFC-9FDC53F75315}"/>
          </ac:picMkLst>
        </pc:picChg>
        <pc:picChg chg="add mod">
          <ac:chgData name="JUAN GOMEZ" userId="9cd4d2e2-3a9c-4842-ae7b-3e3a3897965b" providerId="ADAL" clId="{BA1D4DB6-15B9-4CA0-ACC6-6E7270177445}" dt="2022-08-19T17:33:59.153" v="1778" actId="1076"/>
          <ac:picMkLst>
            <pc:docMk/>
            <pc:sldMk cId="4207629231" sldId="4348"/>
            <ac:picMk id="9" creationId="{B4556542-36F7-2C97-8482-CAB27D7C56FD}"/>
          </ac:picMkLst>
        </pc:picChg>
      </pc:sldChg>
      <pc:sldChg chg="addSp delSp modSp add mod">
        <pc:chgData name="JUAN GOMEZ" userId="9cd4d2e2-3a9c-4842-ae7b-3e3a3897965b" providerId="ADAL" clId="{BA1D4DB6-15B9-4CA0-ACC6-6E7270177445}" dt="2022-08-19T17:49:13.995" v="2185" actId="6549"/>
        <pc:sldMkLst>
          <pc:docMk/>
          <pc:sldMk cId="2091689446" sldId="4349"/>
        </pc:sldMkLst>
        <pc:spChg chg="add mod">
          <ac:chgData name="JUAN GOMEZ" userId="9cd4d2e2-3a9c-4842-ae7b-3e3a3897965b" providerId="ADAL" clId="{BA1D4DB6-15B9-4CA0-ACC6-6E7270177445}" dt="2022-08-19T17:21:31.657" v="1200" actId="1076"/>
          <ac:spMkLst>
            <pc:docMk/>
            <pc:sldMk cId="2091689446" sldId="4349"/>
            <ac:spMk id="3" creationId="{86EB3F83-53AC-84D6-F4B2-E97ADF00A6BE}"/>
          </ac:spMkLst>
        </pc:spChg>
        <pc:spChg chg="add mod">
          <ac:chgData name="JUAN GOMEZ" userId="9cd4d2e2-3a9c-4842-ae7b-3e3a3897965b" providerId="ADAL" clId="{BA1D4DB6-15B9-4CA0-ACC6-6E7270177445}" dt="2022-08-19T17:49:13.995" v="2185" actId="6549"/>
          <ac:spMkLst>
            <pc:docMk/>
            <pc:sldMk cId="2091689446" sldId="4349"/>
            <ac:spMk id="5" creationId="{EE7D7DFC-AE23-97F3-6097-A7F67D1C3414}"/>
          </ac:spMkLst>
        </pc:spChg>
        <pc:spChg chg="mod">
          <ac:chgData name="JUAN GOMEZ" userId="9cd4d2e2-3a9c-4842-ae7b-3e3a3897965b" providerId="ADAL" clId="{BA1D4DB6-15B9-4CA0-ACC6-6E7270177445}" dt="2022-08-19T17:21:04.943" v="1196" actId="6549"/>
          <ac:spMkLst>
            <pc:docMk/>
            <pc:sldMk cId="2091689446" sldId="4349"/>
            <ac:spMk id="6" creationId="{BF8935AC-2BB6-34B8-DEC8-AB3063DAED5B}"/>
          </ac:spMkLst>
        </pc:spChg>
        <pc:spChg chg="mod">
          <ac:chgData name="JUAN GOMEZ" userId="9cd4d2e2-3a9c-4842-ae7b-3e3a3897965b" providerId="ADAL" clId="{BA1D4DB6-15B9-4CA0-ACC6-6E7270177445}" dt="2022-08-19T17:21:41.096" v="1201" actId="1076"/>
          <ac:spMkLst>
            <pc:docMk/>
            <pc:sldMk cId="2091689446" sldId="4349"/>
            <ac:spMk id="7" creationId="{51F3FD09-280D-9DD0-DA62-31E292CB8336}"/>
          </ac:spMkLst>
        </pc:spChg>
        <pc:spChg chg="del">
          <ac:chgData name="JUAN GOMEZ" userId="9cd4d2e2-3a9c-4842-ae7b-3e3a3897965b" providerId="ADAL" clId="{BA1D4DB6-15B9-4CA0-ACC6-6E7270177445}" dt="2022-08-19T17:17:08.076" v="1089" actId="478"/>
          <ac:spMkLst>
            <pc:docMk/>
            <pc:sldMk cId="2091689446" sldId="4349"/>
            <ac:spMk id="8" creationId="{2E9BA56C-5D1B-F2F9-ECA5-12985DA7710A}"/>
          </ac:spMkLst>
        </pc:spChg>
        <pc:spChg chg="add mod ord">
          <ac:chgData name="JUAN GOMEZ" userId="9cd4d2e2-3a9c-4842-ae7b-3e3a3897965b" providerId="ADAL" clId="{BA1D4DB6-15B9-4CA0-ACC6-6E7270177445}" dt="2022-08-19T17:21:31.657" v="1200" actId="1076"/>
          <ac:spMkLst>
            <pc:docMk/>
            <pc:sldMk cId="2091689446" sldId="4349"/>
            <ac:spMk id="9" creationId="{886B7FD7-EE41-1347-F9C6-310AF8F8766F}"/>
          </ac:spMkLst>
        </pc:spChg>
        <pc:picChg chg="del">
          <ac:chgData name="JUAN GOMEZ" userId="9cd4d2e2-3a9c-4842-ae7b-3e3a3897965b" providerId="ADAL" clId="{BA1D4DB6-15B9-4CA0-ACC6-6E7270177445}" dt="2022-08-19T17:17:06.037" v="1088" actId="478"/>
          <ac:picMkLst>
            <pc:docMk/>
            <pc:sldMk cId="2091689446" sldId="4349"/>
            <ac:picMk id="4" creationId="{159E9376-EC4A-6788-B4E4-769257F48114}"/>
          </ac:picMkLst>
        </pc:picChg>
      </pc:sldChg>
      <pc:sldChg chg="add del">
        <pc:chgData name="JUAN GOMEZ" userId="9cd4d2e2-3a9c-4842-ae7b-3e3a3897965b" providerId="ADAL" clId="{BA1D4DB6-15B9-4CA0-ACC6-6E7270177445}" dt="2022-08-19T17:26:38.907" v="1358" actId="47"/>
        <pc:sldMkLst>
          <pc:docMk/>
          <pc:sldMk cId="546562566" sldId="4350"/>
        </pc:sldMkLst>
      </pc:sldChg>
      <pc:sldChg chg="add del">
        <pc:chgData name="JUAN GOMEZ" userId="9cd4d2e2-3a9c-4842-ae7b-3e3a3897965b" providerId="ADAL" clId="{BA1D4DB6-15B9-4CA0-ACC6-6E7270177445}" dt="2022-08-19T17:17:26.260" v="1096"/>
        <pc:sldMkLst>
          <pc:docMk/>
          <pc:sldMk cId="703637502" sldId="4350"/>
        </pc:sldMkLst>
      </pc:sldChg>
      <pc:sldChg chg="addSp delSp modSp new mod setBg">
        <pc:chgData name="JUAN GOMEZ" userId="9cd4d2e2-3a9c-4842-ae7b-3e3a3897965b" providerId="ADAL" clId="{BA1D4DB6-15B9-4CA0-ACC6-6E7270177445}" dt="2022-08-19T17:45:25.810" v="2183"/>
        <pc:sldMkLst>
          <pc:docMk/>
          <pc:sldMk cId="3173170197" sldId="4350"/>
        </pc:sldMkLst>
        <pc:spChg chg="del">
          <ac:chgData name="JUAN GOMEZ" userId="9cd4d2e2-3a9c-4842-ae7b-3e3a3897965b" providerId="ADAL" clId="{BA1D4DB6-15B9-4CA0-ACC6-6E7270177445}" dt="2022-08-19T17:35:25.452" v="1781" actId="478"/>
          <ac:spMkLst>
            <pc:docMk/>
            <pc:sldMk cId="3173170197" sldId="4350"/>
            <ac:spMk id="2" creationId="{303AA276-3FE4-4CA3-BF62-95A9F0BAB701}"/>
          </ac:spMkLst>
        </pc:spChg>
        <pc:spChg chg="add mod">
          <ac:chgData name="JUAN GOMEZ" userId="9cd4d2e2-3a9c-4842-ae7b-3e3a3897965b" providerId="ADAL" clId="{BA1D4DB6-15B9-4CA0-ACC6-6E7270177445}" dt="2022-08-19T17:40:18.118" v="2158" actId="1076"/>
          <ac:spMkLst>
            <pc:docMk/>
            <pc:sldMk cId="3173170197" sldId="4350"/>
            <ac:spMk id="7" creationId="{920B9502-CFB8-C503-80B6-D22432015ECD}"/>
          </ac:spMkLst>
        </pc:spChg>
        <pc:graphicFrameChg chg="add mod modGraphic">
          <ac:chgData name="JUAN GOMEZ" userId="9cd4d2e2-3a9c-4842-ae7b-3e3a3897965b" providerId="ADAL" clId="{BA1D4DB6-15B9-4CA0-ACC6-6E7270177445}" dt="2022-08-19T17:40:10.426" v="2157" actId="1076"/>
          <ac:graphicFrameMkLst>
            <pc:docMk/>
            <pc:sldMk cId="3173170197" sldId="4350"/>
            <ac:graphicFrameMk id="5" creationId="{1522E4FF-7A5E-8A25-5A46-B4FDE30B112B}"/>
          </ac:graphicFrameMkLst>
        </pc:graphicFrameChg>
        <pc:picChg chg="add mod">
          <ac:chgData name="JUAN GOMEZ" userId="9cd4d2e2-3a9c-4842-ae7b-3e3a3897965b" providerId="ADAL" clId="{BA1D4DB6-15B9-4CA0-ACC6-6E7270177445}" dt="2022-08-19T17:35:31.973" v="1782"/>
          <ac:picMkLst>
            <pc:docMk/>
            <pc:sldMk cId="3173170197" sldId="4350"/>
            <ac:picMk id="6" creationId="{D2D184B1-9C6E-FC2D-FD11-DEFAA03C4810}"/>
          </ac:picMkLst>
        </pc:picChg>
      </pc:sldChg>
    </pc:docChg>
  </pc:docChgLst>
  <pc:docChgLst>
    <pc:chgData name="JUAN GOMEZ" userId="9cd4d2e2-3a9c-4842-ae7b-3e3a3897965b" providerId="ADAL" clId="{9BFF6DA1-A24E-4C7B-83A9-DC1F7677F439}"/>
    <pc:docChg chg="undo custSel addSld modSld">
      <pc:chgData name="JUAN GOMEZ" userId="9cd4d2e2-3a9c-4842-ae7b-3e3a3897965b" providerId="ADAL" clId="{9BFF6DA1-A24E-4C7B-83A9-DC1F7677F439}" dt="2022-09-26T16:52:05.802" v="324" actId="478"/>
      <pc:docMkLst>
        <pc:docMk/>
      </pc:docMkLst>
      <pc:sldChg chg="addSp delSp modSp mod">
        <pc:chgData name="JUAN GOMEZ" userId="9cd4d2e2-3a9c-4842-ae7b-3e3a3897965b" providerId="ADAL" clId="{9BFF6DA1-A24E-4C7B-83A9-DC1F7677F439}" dt="2022-09-26T16:45:37.582" v="298" actId="1440"/>
        <pc:sldMkLst>
          <pc:docMk/>
          <pc:sldMk cId="251021143" sldId="269"/>
        </pc:sldMkLst>
        <pc:picChg chg="add del mod">
          <ac:chgData name="JUAN GOMEZ" userId="9cd4d2e2-3a9c-4842-ae7b-3e3a3897965b" providerId="ADAL" clId="{9BFF6DA1-A24E-4C7B-83A9-DC1F7677F439}" dt="2022-09-26T16:38:22.669" v="283" actId="478"/>
          <ac:picMkLst>
            <pc:docMk/>
            <pc:sldMk cId="251021143" sldId="269"/>
            <ac:picMk id="2" creationId="{BB292F00-5340-899E-A5FA-13AA80C2ABE2}"/>
          </ac:picMkLst>
        </pc:picChg>
        <pc:picChg chg="add mod">
          <ac:chgData name="JUAN GOMEZ" userId="9cd4d2e2-3a9c-4842-ae7b-3e3a3897965b" providerId="ADAL" clId="{9BFF6DA1-A24E-4C7B-83A9-DC1F7677F439}" dt="2022-09-26T16:45:37.582" v="298" actId="1440"/>
          <ac:picMkLst>
            <pc:docMk/>
            <pc:sldMk cId="251021143" sldId="269"/>
            <ac:picMk id="7" creationId="{20B121FB-DFCE-B370-2AF0-5CFA6757DAF0}"/>
          </ac:picMkLst>
        </pc:picChg>
      </pc:sldChg>
      <pc:sldChg chg="addSp modSp mod">
        <pc:chgData name="JUAN GOMEZ" userId="9cd4d2e2-3a9c-4842-ae7b-3e3a3897965b" providerId="ADAL" clId="{9BFF6DA1-A24E-4C7B-83A9-DC1F7677F439}" dt="2022-09-20T16:35:41.425" v="188" actId="20577"/>
        <pc:sldMkLst>
          <pc:docMk/>
          <pc:sldMk cId="2742592559" sldId="276"/>
        </pc:sldMkLst>
        <pc:spChg chg="add mod">
          <ac:chgData name="JUAN GOMEZ" userId="9cd4d2e2-3a9c-4842-ae7b-3e3a3897965b" providerId="ADAL" clId="{9BFF6DA1-A24E-4C7B-83A9-DC1F7677F439}" dt="2022-09-20T16:35:41.425" v="188" actId="20577"/>
          <ac:spMkLst>
            <pc:docMk/>
            <pc:sldMk cId="2742592559" sldId="276"/>
            <ac:spMk id="2" creationId="{3F085FD4-510A-A1DE-8172-3AD93F15E8FB}"/>
          </ac:spMkLst>
        </pc:spChg>
        <pc:spChg chg="mod">
          <ac:chgData name="JUAN GOMEZ" userId="9cd4d2e2-3a9c-4842-ae7b-3e3a3897965b" providerId="ADAL" clId="{9BFF6DA1-A24E-4C7B-83A9-DC1F7677F439}" dt="2022-09-20T16:34:29.124" v="128" actId="1076"/>
          <ac:spMkLst>
            <pc:docMk/>
            <pc:sldMk cId="2742592559" sldId="276"/>
            <ac:spMk id="3" creationId="{0882785E-7A64-12A1-EF21-7B88CB934B95}"/>
          </ac:spMkLst>
        </pc:spChg>
        <pc:spChg chg="add mod">
          <ac:chgData name="JUAN GOMEZ" userId="9cd4d2e2-3a9c-4842-ae7b-3e3a3897965b" providerId="ADAL" clId="{9BFF6DA1-A24E-4C7B-83A9-DC1F7677F439}" dt="2022-09-20T16:35:01.580" v="162" actId="1038"/>
          <ac:spMkLst>
            <pc:docMk/>
            <pc:sldMk cId="2742592559" sldId="276"/>
            <ac:spMk id="4" creationId="{EA419C43-6DD5-FDE3-4D20-948E591BFE82}"/>
          </ac:spMkLst>
        </pc:spChg>
        <pc:spChg chg="mod">
          <ac:chgData name="JUAN GOMEZ" userId="9cd4d2e2-3a9c-4842-ae7b-3e3a3897965b" providerId="ADAL" clId="{9BFF6DA1-A24E-4C7B-83A9-DC1F7677F439}" dt="2022-09-20T16:34:08.604" v="106" actId="1076"/>
          <ac:spMkLst>
            <pc:docMk/>
            <pc:sldMk cId="2742592559" sldId="276"/>
            <ac:spMk id="5" creationId="{6AADE8E7-6A4E-3F8B-B306-DF6FB895EC3C}"/>
          </ac:spMkLst>
        </pc:spChg>
        <pc:spChg chg="mod">
          <ac:chgData name="JUAN GOMEZ" userId="9cd4d2e2-3a9c-4842-ae7b-3e3a3897965b" providerId="ADAL" clId="{9BFF6DA1-A24E-4C7B-83A9-DC1F7677F439}" dt="2022-09-20T16:34:08.604" v="106" actId="1076"/>
          <ac:spMkLst>
            <pc:docMk/>
            <pc:sldMk cId="2742592559" sldId="276"/>
            <ac:spMk id="6" creationId="{2FCA5794-9DA6-2EA8-8C33-B58665179811}"/>
          </ac:spMkLst>
        </pc:spChg>
        <pc:spChg chg="mod">
          <ac:chgData name="JUAN GOMEZ" userId="9cd4d2e2-3a9c-4842-ae7b-3e3a3897965b" providerId="ADAL" clId="{9BFF6DA1-A24E-4C7B-83A9-DC1F7677F439}" dt="2022-09-20T16:34:08.604" v="106" actId="1076"/>
          <ac:spMkLst>
            <pc:docMk/>
            <pc:sldMk cId="2742592559" sldId="276"/>
            <ac:spMk id="7" creationId="{78C80B55-D4A0-F493-1508-98A66A54AAC5}"/>
          </ac:spMkLst>
        </pc:spChg>
        <pc:spChg chg="add mod">
          <ac:chgData name="JUAN GOMEZ" userId="9cd4d2e2-3a9c-4842-ae7b-3e3a3897965b" providerId="ADAL" clId="{9BFF6DA1-A24E-4C7B-83A9-DC1F7677F439}" dt="2022-09-20T16:35:32.418" v="186" actId="20577"/>
          <ac:spMkLst>
            <pc:docMk/>
            <pc:sldMk cId="2742592559" sldId="276"/>
            <ac:spMk id="9" creationId="{779870A4-5492-1958-EC86-C7C80AEC14AA}"/>
          </ac:spMkLst>
        </pc:spChg>
        <pc:spChg chg="add mod">
          <ac:chgData name="JUAN GOMEZ" userId="9cd4d2e2-3a9c-4842-ae7b-3e3a3897965b" providerId="ADAL" clId="{9BFF6DA1-A24E-4C7B-83A9-DC1F7677F439}" dt="2022-09-20T16:35:20.037" v="164" actId="1076"/>
          <ac:spMkLst>
            <pc:docMk/>
            <pc:sldMk cId="2742592559" sldId="276"/>
            <ac:spMk id="10" creationId="{334B960C-1475-83DE-C9C5-095B566A4E80}"/>
          </ac:spMkLst>
        </pc:spChg>
        <pc:spChg chg="add mod">
          <ac:chgData name="JUAN GOMEZ" userId="9cd4d2e2-3a9c-4842-ae7b-3e3a3897965b" providerId="ADAL" clId="{9BFF6DA1-A24E-4C7B-83A9-DC1F7677F439}" dt="2022-09-20T16:35:23.753" v="170" actId="20577"/>
          <ac:spMkLst>
            <pc:docMk/>
            <pc:sldMk cId="2742592559" sldId="276"/>
            <ac:spMk id="11" creationId="{74C5F68B-405F-9E74-D2BC-0EC6F61E394E}"/>
          </ac:spMkLst>
        </pc:spChg>
      </pc:sldChg>
      <pc:sldChg chg="addSp delSp modSp mod">
        <pc:chgData name="JUAN GOMEZ" userId="9cd4d2e2-3a9c-4842-ae7b-3e3a3897965b" providerId="ADAL" clId="{9BFF6DA1-A24E-4C7B-83A9-DC1F7677F439}" dt="2022-09-26T16:52:05.802" v="324" actId="478"/>
        <pc:sldMkLst>
          <pc:docMk/>
          <pc:sldMk cId="4002420040" sldId="461"/>
        </pc:sldMkLst>
        <pc:picChg chg="add del mod">
          <ac:chgData name="JUAN GOMEZ" userId="9cd4d2e2-3a9c-4842-ae7b-3e3a3897965b" providerId="ADAL" clId="{9BFF6DA1-A24E-4C7B-83A9-DC1F7677F439}" dt="2022-09-26T16:52:05.802" v="324" actId="478"/>
          <ac:picMkLst>
            <pc:docMk/>
            <pc:sldMk cId="4002420040" sldId="461"/>
            <ac:picMk id="4" creationId="{0BE683CE-CB1F-334E-1F1B-499E4D8F34FB}"/>
          </ac:picMkLst>
        </pc:picChg>
      </pc:sldChg>
      <pc:sldChg chg="modSp mod">
        <pc:chgData name="JUAN GOMEZ" userId="9cd4d2e2-3a9c-4842-ae7b-3e3a3897965b" providerId="ADAL" clId="{9BFF6DA1-A24E-4C7B-83A9-DC1F7677F439}" dt="2022-09-20T16:37:41.239" v="262" actId="6549"/>
        <pc:sldMkLst>
          <pc:docMk/>
          <pc:sldMk cId="928736463" sldId="4311"/>
        </pc:sldMkLst>
        <pc:spChg chg="mod">
          <ac:chgData name="JUAN GOMEZ" userId="9cd4d2e2-3a9c-4842-ae7b-3e3a3897965b" providerId="ADAL" clId="{9BFF6DA1-A24E-4C7B-83A9-DC1F7677F439}" dt="2022-09-20T16:37:41.239" v="262" actId="6549"/>
          <ac:spMkLst>
            <pc:docMk/>
            <pc:sldMk cId="928736463" sldId="4311"/>
            <ac:spMk id="50" creationId="{E67756B3-AE6E-4ACB-962D-76C0611CBDED}"/>
          </ac:spMkLst>
        </pc:spChg>
      </pc:sldChg>
      <pc:sldChg chg="addSp modSp mod">
        <pc:chgData name="JUAN GOMEZ" userId="9cd4d2e2-3a9c-4842-ae7b-3e3a3897965b" providerId="ADAL" clId="{9BFF6DA1-A24E-4C7B-83A9-DC1F7677F439}" dt="2022-09-20T16:37:30.740" v="260" actId="1036"/>
        <pc:sldMkLst>
          <pc:docMk/>
          <pc:sldMk cId="3044136864" sldId="4359"/>
        </pc:sldMkLst>
        <pc:spChg chg="mod">
          <ac:chgData name="JUAN GOMEZ" userId="9cd4d2e2-3a9c-4842-ae7b-3e3a3897965b" providerId="ADAL" clId="{9BFF6DA1-A24E-4C7B-83A9-DC1F7677F439}" dt="2022-09-20T16:36:20.341" v="189" actId="1076"/>
          <ac:spMkLst>
            <pc:docMk/>
            <pc:sldMk cId="3044136864" sldId="4359"/>
            <ac:spMk id="3" creationId="{0882785E-7A64-12A1-EF21-7B88CB934B95}"/>
          </ac:spMkLst>
        </pc:spChg>
        <pc:spChg chg="add mod">
          <ac:chgData name="JUAN GOMEZ" userId="9cd4d2e2-3a9c-4842-ae7b-3e3a3897965b" providerId="ADAL" clId="{9BFF6DA1-A24E-4C7B-83A9-DC1F7677F439}" dt="2022-09-20T16:37:30.740" v="260" actId="1036"/>
          <ac:spMkLst>
            <pc:docMk/>
            <pc:sldMk cId="3044136864" sldId="4359"/>
            <ac:spMk id="9" creationId="{0AA6B043-6F67-1D2A-89B0-294F8B9C4BEB}"/>
          </ac:spMkLst>
        </pc:spChg>
        <pc:spChg chg="mod">
          <ac:chgData name="JUAN GOMEZ" userId="9cd4d2e2-3a9c-4842-ae7b-3e3a3897965b" providerId="ADAL" clId="{9BFF6DA1-A24E-4C7B-83A9-DC1F7677F439}" dt="2022-09-20T16:36:32.977" v="190" actId="1076"/>
          <ac:spMkLst>
            <pc:docMk/>
            <pc:sldMk cId="3044136864" sldId="4359"/>
            <ac:spMk id="15" creationId="{7C747A7E-B154-761E-DA4C-2635A0ADB094}"/>
          </ac:spMkLst>
        </pc:spChg>
        <pc:spChg chg="mod">
          <ac:chgData name="JUAN GOMEZ" userId="9cd4d2e2-3a9c-4842-ae7b-3e3a3897965b" providerId="ADAL" clId="{9BFF6DA1-A24E-4C7B-83A9-DC1F7677F439}" dt="2022-09-20T16:36:32.977" v="190" actId="1076"/>
          <ac:spMkLst>
            <pc:docMk/>
            <pc:sldMk cId="3044136864" sldId="4359"/>
            <ac:spMk id="16" creationId="{C64E44B7-D6C0-9C42-29FB-A3FAA68E32C8}"/>
          </ac:spMkLst>
        </pc:spChg>
        <pc:spChg chg="mod">
          <ac:chgData name="JUAN GOMEZ" userId="9cd4d2e2-3a9c-4842-ae7b-3e3a3897965b" providerId="ADAL" clId="{9BFF6DA1-A24E-4C7B-83A9-DC1F7677F439}" dt="2022-09-20T16:36:32.977" v="190" actId="1076"/>
          <ac:spMkLst>
            <pc:docMk/>
            <pc:sldMk cId="3044136864" sldId="4359"/>
            <ac:spMk id="18" creationId="{3B908005-3B8D-C6B9-93AB-494F7207C5DF}"/>
          </ac:spMkLst>
        </pc:spChg>
        <pc:spChg chg="mod">
          <ac:chgData name="JUAN GOMEZ" userId="9cd4d2e2-3a9c-4842-ae7b-3e3a3897965b" providerId="ADAL" clId="{9BFF6DA1-A24E-4C7B-83A9-DC1F7677F439}" dt="2022-09-20T16:36:32.977" v="190" actId="1076"/>
          <ac:spMkLst>
            <pc:docMk/>
            <pc:sldMk cId="3044136864" sldId="4359"/>
            <ac:spMk id="19" creationId="{5EE97AAE-B1C6-9E04-AA73-D8BE2D25890B}"/>
          </ac:spMkLst>
        </pc:spChg>
        <pc:spChg chg="mod">
          <ac:chgData name="JUAN GOMEZ" userId="9cd4d2e2-3a9c-4842-ae7b-3e3a3897965b" providerId="ADAL" clId="{9BFF6DA1-A24E-4C7B-83A9-DC1F7677F439}" dt="2022-09-20T16:36:32.977" v="190" actId="1076"/>
          <ac:spMkLst>
            <pc:docMk/>
            <pc:sldMk cId="3044136864" sldId="4359"/>
            <ac:spMk id="30" creationId="{9BDF59D1-391D-9193-076E-17A4950F2FE5}"/>
          </ac:spMkLst>
        </pc:spChg>
        <pc:spChg chg="mod">
          <ac:chgData name="JUAN GOMEZ" userId="9cd4d2e2-3a9c-4842-ae7b-3e3a3897965b" providerId="ADAL" clId="{9BFF6DA1-A24E-4C7B-83A9-DC1F7677F439}" dt="2022-09-20T16:36:32.977" v="190" actId="1076"/>
          <ac:spMkLst>
            <pc:docMk/>
            <pc:sldMk cId="3044136864" sldId="4359"/>
            <ac:spMk id="31" creationId="{4BD03CC0-CD5D-42F0-75BB-5D7B6D16821B}"/>
          </ac:spMkLst>
        </pc:spChg>
        <pc:spChg chg="mod">
          <ac:chgData name="JUAN GOMEZ" userId="9cd4d2e2-3a9c-4842-ae7b-3e3a3897965b" providerId="ADAL" clId="{9BFF6DA1-A24E-4C7B-83A9-DC1F7677F439}" dt="2022-09-20T16:36:32.977" v="190" actId="1076"/>
          <ac:spMkLst>
            <pc:docMk/>
            <pc:sldMk cId="3044136864" sldId="4359"/>
            <ac:spMk id="32" creationId="{26117721-CB97-D2FF-3839-EA0559EA11CF}"/>
          </ac:spMkLst>
        </pc:spChg>
        <pc:spChg chg="mod">
          <ac:chgData name="JUAN GOMEZ" userId="9cd4d2e2-3a9c-4842-ae7b-3e3a3897965b" providerId="ADAL" clId="{9BFF6DA1-A24E-4C7B-83A9-DC1F7677F439}" dt="2022-09-20T16:36:32.977" v="190" actId="1076"/>
          <ac:spMkLst>
            <pc:docMk/>
            <pc:sldMk cId="3044136864" sldId="4359"/>
            <ac:spMk id="33" creationId="{5BF2B250-261F-1993-E7CF-E2DCE594F1F8}"/>
          </ac:spMkLst>
        </pc:spChg>
        <pc:cxnChg chg="add">
          <ac:chgData name="JUAN GOMEZ" userId="9cd4d2e2-3a9c-4842-ae7b-3e3a3897965b" providerId="ADAL" clId="{9BFF6DA1-A24E-4C7B-83A9-DC1F7677F439}" dt="2022-09-20T16:36:43.466" v="191" actId="11529"/>
          <ac:cxnSpMkLst>
            <pc:docMk/>
            <pc:sldMk cId="3044136864" sldId="4359"/>
            <ac:cxnSpMk id="4" creationId="{CE820C2E-C351-5FE4-1E7E-E7C8020A47CE}"/>
          </ac:cxnSpMkLst>
        </pc:cxnChg>
        <pc:cxnChg chg="mod">
          <ac:chgData name="JUAN GOMEZ" userId="9cd4d2e2-3a9c-4842-ae7b-3e3a3897965b" providerId="ADAL" clId="{9BFF6DA1-A24E-4C7B-83A9-DC1F7677F439}" dt="2022-09-20T16:36:32.977" v="190" actId="1076"/>
          <ac:cxnSpMkLst>
            <pc:docMk/>
            <pc:sldMk cId="3044136864" sldId="4359"/>
            <ac:cxnSpMk id="5" creationId="{BAAF7052-73A2-EEFD-A151-C49E70D61686}"/>
          </ac:cxnSpMkLst>
        </pc:cxnChg>
        <pc:cxnChg chg="mod">
          <ac:chgData name="JUAN GOMEZ" userId="9cd4d2e2-3a9c-4842-ae7b-3e3a3897965b" providerId="ADAL" clId="{9BFF6DA1-A24E-4C7B-83A9-DC1F7677F439}" dt="2022-09-20T16:36:32.977" v="190" actId="1076"/>
          <ac:cxnSpMkLst>
            <pc:docMk/>
            <pc:sldMk cId="3044136864" sldId="4359"/>
            <ac:cxnSpMk id="6" creationId="{EEEEEA77-E576-44E1-64A8-D3821A741D78}"/>
          </ac:cxnSpMkLst>
        </pc:cxnChg>
        <pc:cxnChg chg="mod">
          <ac:chgData name="JUAN GOMEZ" userId="9cd4d2e2-3a9c-4842-ae7b-3e3a3897965b" providerId="ADAL" clId="{9BFF6DA1-A24E-4C7B-83A9-DC1F7677F439}" dt="2022-09-20T16:36:32.977" v="190" actId="1076"/>
          <ac:cxnSpMkLst>
            <pc:docMk/>
            <pc:sldMk cId="3044136864" sldId="4359"/>
            <ac:cxnSpMk id="7" creationId="{36B810D6-19C8-9237-EA80-16BA9624E22B}"/>
          </ac:cxnSpMkLst>
        </pc:cxnChg>
        <pc:cxnChg chg="mod">
          <ac:chgData name="JUAN GOMEZ" userId="9cd4d2e2-3a9c-4842-ae7b-3e3a3897965b" providerId="ADAL" clId="{9BFF6DA1-A24E-4C7B-83A9-DC1F7677F439}" dt="2022-09-20T16:36:32.977" v="190" actId="1076"/>
          <ac:cxnSpMkLst>
            <pc:docMk/>
            <pc:sldMk cId="3044136864" sldId="4359"/>
            <ac:cxnSpMk id="11" creationId="{6ECAD2EE-4DAE-92AC-839A-ED4CC5509A47}"/>
          </ac:cxnSpMkLst>
        </pc:cxnChg>
        <pc:cxnChg chg="mod">
          <ac:chgData name="JUAN GOMEZ" userId="9cd4d2e2-3a9c-4842-ae7b-3e3a3897965b" providerId="ADAL" clId="{9BFF6DA1-A24E-4C7B-83A9-DC1F7677F439}" dt="2022-09-20T16:36:32.977" v="190" actId="1076"/>
          <ac:cxnSpMkLst>
            <pc:docMk/>
            <pc:sldMk cId="3044136864" sldId="4359"/>
            <ac:cxnSpMk id="14" creationId="{4A44C47B-9F78-9295-748F-499DC33EF4CE}"/>
          </ac:cxnSpMkLst>
        </pc:cxnChg>
        <pc:cxnChg chg="mod">
          <ac:chgData name="JUAN GOMEZ" userId="9cd4d2e2-3a9c-4842-ae7b-3e3a3897965b" providerId="ADAL" clId="{9BFF6DA1-A24E-4C7B-83A9-DC1F7677F439}" dt="2022-09-20T16:36:32.977" v="190" actId="1076"/>
          <ac:cxnSpMkLst>
            <pc:docMk/>
            <pc:sldMk cId="3044136864" sldId="4359"/>
            <ac:cxnSpMk id="21" creationId="{45EFB4F8-88E8-C505-174F-C2866B7F4566}"/>
          </ac:cxnSpMkLst>
        </pc:cxnChg>
      </pc:sldChg>
      <pc:sldChg chg="delSp modSp add mod">
        <pc:chgData name="JUAN GOMEZ" userId="9cd4d2e2-3a9c-4842-ae7b-3e3a3897965b" providerId="ADAL" clId="{9BFF6DA1-A24E-4C7B-83A9-DC1F7677F439}" dt="2022-09-07T14:54:45.714" v="103" actId="1035"/>
        <pc:sldMkLst>
          <pc:docMk/>
          <pc:sldMk cId="3273421634" sldId="4365"/>
        </pc:sldMkLst>
        <pc:spChg chg="mod">
          <ac:chgData name="JUAN GOMEZ" userId="9cd4d2e2-3a9c-4842-ae7b-3e3a3897965b" providerId="ADAL" clId="{9BFF6DA1-A24E-4C7B-83A9-DC1F7677F439}" dt="2022-09-07T14:54:45.714" v="103" actId="1035"/>
          <ac:spMkLst>
            <pc:docMk/>
            <pc:sldMk cId="3273421634" sldId="4365"/>
            <ac:spMk id="2" creationId="{91BE7929-AF63-7195-8D75-030FBAB1C437}"/>
          </ac:spMkLst>
        </pc:spChg>
        <pc:spChg chg="del">
          <ac:chgData name="JUAN GOMEZ" userId="9cd4d2e2-3a9c-4842-ae7b-3e3a3897965b" providerId="ADAL" clId="{9BFF6DA1-A24E-4C7B-83A9-DC1F7677F439}" dt="2022-09-07T14:53:19.782" v="1" actId="478"/>
          <ac:spMkLst>
            <pc:docMk/>
            <pc:sldMk cId="3273421634" sldId="4365"/>
            <ac:spMk id="14" creationId="{F9E2B43C-A457-4647-B9CF-85B3D045EDCC}"/>
          </ac:spMkLst>
        </pc:spChg>
        <pc:spChg chg="del">
          <ac:chgData name="JUAN GOMEZ" userId="9cd4d2e2-3a9c-4842-ae7b-3e3a3897965b" providerId="ADAL" clId="{9BFF6DA1-A24E-4C7B-83A9-DC1F7677F439}" dt="2022-09-07T14:53:19.782" v="1" actId="478"/>
          <ac:spMkLst>
            <pc:docMk/>
            <pc:sldMk cId="3273421634" sldId="4365"/>
            <ac:spMk id="15" creationId="{B328AD32-CA7B-4CB2-886B-830A527A35D3}"/>
          </ac:spMkLst>
        </pc:spChg>
        <pc:spChg chg="del">
          <ac:chgData name="JUAN GOMEZ" userId="9cd4d2e2-3a9c-4842-ae7b-3e3a3897965b" providerId="ADAL" clId="{9BFF6DA1-A24E-4C7B-83A9-DC1F7677F439}" dt="2022-09-07T14:53:19.782" v="1" actId="478"/>
          <ac:spMkLst>
            <pc:docMk/>
            <pc:sldMk cId="3273421634" sldId="4365"/>
            <ac:spMk id="16" creationId="{52C21B48-7338-4065-933D-22E2D1933571}"/>
          </ac:spMkLst>
        </pc:spChg>
        <pc:spChg chg="del">
          <ac:chgData name="JUAN GOMEZ" userId="9cd4d2e2-3a9c-4842-ae7b-3e3a3897965b" providerId="ADAL" clId="{9BFF6DA1-A24E-4C7B-83A9-DC1F7677F439}" dt="2022-09-07T14:53:19.782" v="1" actId="478"/>
          <ac:spMkLst>
            <pc:docMk/>
            <pc:sldMk cId="3273421634" sldId="4365"/>
            <ac:spMk id="17" creationId="{91DBEC35-2A08-4651-8E0D-775BB2350706}"/>
          </ac:spMkLst>
        </pc:spChg>
        <pc:spChg chg="del">
          <ac:chgData name="JUAN GOMEZ" userId="9cd4d2e2-3a9c-4842-ae7b-3e3a3897965b" providerId="ADAL" clId="{9BFF6DA1-A24E-4C7B-83A9-DC1F7677F439}" dt="2022-09-07T14:53:19.782" v="1" actId="478"/>
          <ac:spMkLst>
            <pc:docMk/>
            <pc:sldMk cId="3273421634" sldId="4365"/>
            <ac:spMk id="20" creationId="{071AB2F1-520E-472A-A32D-F199FE87ED60}"/>
          </ac:spMkLst>
        </pc:spChg>
        <pc:spChg chg="del">
          <ac:chgData name="JUAN GOMEZ" userId="9cd4d2e2-3a9c-4842-ae7b-3e3a3897965b" providerId="ADAL" clId="{9BFF6DA1-A24E-4C7B-83A9-DC1F7677F439}" dt="2022-09-07T14:53:19.782" v="1" actId="478"/>
          <ac:spMkLst>
            <pc:docMk/>
            <pc:sldMk cId="3273421634" sldId="4365"/>
            <ac:spMk id="21" creationId="{FBEE9D03-E8B7-43C8-B3F6-3876808F945D}"/>
          </ac:spMkLst>
        </pc:spChg>
        <pc:spChg chg="del">
          <ac:chgData name="JUAN GOMEZ" userId="9cd4d2e2-3a9c-4842-ae7b-3e3a3897965b" providerId="ADAL" clId="{9BFF6DA1-A24E-4C7B-83A9-DC1F7677F439}" dt="2022-09-07T14:53:22.837" v="2" actId="478"/>
          <ac:spMkLst>
            <pc:docMk/>
            <pc:sldMk cId="3273421634" sldId="4365"/>
            <ac:spMk id="24" creationId="{914084B9-7B60-40A4-9B2E-E4A4C3311B64}"/>
          </ac:spMkLst>
        </pc:spChg>
        <pc:spChg chg="del">
          <ac:chgData name="JUAN GOMEZ" userId="9cd4d2e2-3a9c-4842-ae7b-3e3a3897965b" providerId="ADAL" clId="{9BFF6DA1-A24E-4C7B-83A9-DC1F7677F439}" dt="2022-09-07T14:53:19.782" v="1" actId="478"/>
          <ac:spMkLst>
            <pc:docMk/>
            <pc:sldMk cId="3273421634" sldId="4365"/>
            <ac:spMk id="34" creationId="{AE6C5465-E610-4BE9-BB04-D85D33CC8C14}"/>
          </ac:spMkLst>
        </pc:spChg>
        <pc:spChg chg="mod">
          <ac:chgData name="JUAN GOMEZ" userId="9cd4d2e2-3a9c-4842-ae7b-3e3a3897965b" providerId="ADAL" clId="{9BFF6DA1-A24E-4C7B-83A9-DC1F7677F439}" dt="2022-09-07T14:54:33.674" v="89" actId="1036"/>
          <ac:spMkLst>
            <pc:docMk/>
            <pc:sldMk cId="3273421634" sldId="4365"/>
            <ac:spMk id="40" creationId="{D90F33CB-9E5C-4C4E-B183-20CDDAB635D6}"/>
          </ac:spMkLst>
        </pc:spChg>
        <pc:spChg chg="del">
          <ac:chgData name="JUAN GOMEZ" userId="9cd4d2e2-3a9c-4842-ae7b-3e3a3897965b" providerId="ADAL" clId="{9BFF6DA1-A24E-4C7B-83A9-DC1F7677F439}" dt="2022-09-07T14:53:19.782" v="1" actId="478"/>
          <ac:spMkLst>
            <pc:docMk/>
            <pc:sldMk cId="3273421634" sldId="4365"/>
            <ac:spMk id="42" creationId="{540EF5EC-3011-4F15-A8F0-7E1608498CD8}"/>
          </ac:spMkLst>
        </pc:spChg>
        <pc:picChg chg="del">
          <ac:chgData name="JUAN GOMEZ" userId="9cd4d2e2-3a9c-4842-ae7b-3e3a3897965b" providerId="ADAL" clId="{9BFF6DA1-A24E-4C7B-83A9-DC1F7677F439}" dt="2022-09-07T14:53:19.782" v="1" actId="478"/>
          <ac:picMkLst>
            <pc:docMk/>
            <pc:sldMk cId="3273421634" sldId="4365"/>
            <ac:picMk id="23" creationId="{04919991-5AB1-4ED3-86FB-B998F2E064CB}"/>
          </ac:picMkLst>
        </pc:picChg>
        <pc:cxnChg chg="del">
          <ac:chgData name="JUAN GOMEZ" userId="9cd4d2e2-3a9c-4842-ae7b-3e3a3897965b" providerId="ADAL" clId="{9BFF6DA1-A24E-4C7B-83A9-DC1F7677F439}" dt="2022-09-07T14:53:19.782" v="1" actId="478"/>
          <ac:cxnSpMkLst>
            <pc:docMk/>
            <pc:sldMk cId="3273421634" sldId="4365"/>
            <ac:cxnSpMk id="9" creationId="{B4EB291D-686D-4316-9B57-77B19E6D1CAD}"/>
          </ac:cxnSpMkLst>
        </pc:cxnChg>
        <pc:cxnChg chg="del">
          <ac:chgData name="JUAN GOMEZ" userId="9cd4d2e2-3a9c-4842-ae7b-3e3a3897965b" providerId="ADAL" clId="{9BFF6DA1-A24E-4C7B-83A9-DC1F7677F439}" dt="2022-09-07T14:53:19.782" v="1" actId="478"/>
          <ac:cxnSpMkLst>
            <pc:docMk/>
            <pc:sldMk cId="3273421634" sldId="4365"/>
            <ac:cxnSpMk id="13" creationId="{09BB55EC-5923-4B5C-AC86-092EEAA69D9E}"/>
          </ac:cxnSpMkLst>
        </pc:cxnChg>
        <pc:cxnChg chg="del">
          <ac:chgData name="JUAN GOMEZ" userId="9cd4d2e2-3a9c-4842-ae7b-3e3a3897965b" providerId="ADAL" clId="{9BFF6DA1-A24E-4C7B-83A9-DC1F7677F439}" dt="2022-09-07T14:53:19.782" v="1" actId="478"/>
          <ac:cxnSpMkLst>
            <pc:docMk/>
            <pc:sldMk cId="3273421634" sldId="4365"/>
            <ac:cxnSpMk id="33" creationId="{168CD6BA-41F7-4B4E-A4AC-6D5C9B2637CE}"/>
          </ac:cxnSpMkLst>
        </pc:cxnChg>
        <pc:cxnChg chg="del">
          <ac:chgData name="JUAN GOMEZ" userId="9cd4d2e2-3a9c-4842-ae7b-3e3a3897965b" providerId="ADAL" clId="{9BFF6DA1-A24E-4C7B-83A9-DC1F7677F439}" dt="2022-09-07T14:53:19.782" v="1" actId="478"/>
          <ac:cxnSpMkLst>
            <pc:docMk/>
            <pc:sldMk cId="3273421634" sldId="4365"/>
            <ac:cxnSpMk id="36" creationId="{9BB8062D-24D9-448E-9D48-821AE1EC50E7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orreouisedu-my.sharepoint.com/personal/juan2047060_correo_uis_edu_co/Documents/Academic/UIS%20-%20Master/5.%20Subjects/4.%20Seminario%204/Encuesta%20nacional/Encuesta%20a%20Expertos%20(202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correouisedu-my.sharepoint.com/personal/juan2047060_correo_uis_edu_co/Documents/Academic/UIS%20-%20Master/5.%20Subjects/4.%20Seminario%204/Apendice%20B.%20Principales%20SC%20(2022.02.26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'36'!$C$3:$C$11</c:f>
              <c:strCache>
                <c:ptCount val="9"/>
                <c:pt idx="0">
                  <c:v>Cauca</c:v>
                </c:pt>
                <c:pt idx="1">
                  <c:v>Ibague</c:v>
                </c:pt>
                <c:pt idx="2">
                  <c:v>Eje cafetero y alrededores</c:v>
                </c:pt>
                <c:pt idx="3">
                  <c:v>Florencia, Caqueta</c:v>
                </c:pt>
                <c:pt idx="4">
                  <c:v>Medellín y alrededores</c:v>
                </c:pt>
                <c:pt idx="5">
                  <c:v>Cali y alrededores</c:v>
                </c:pt>
                <c:pt idx="6">
                  <c:v>Bogotá y alrededores</c:v>
                </c:pt>
                <c:pt idx="7">
                  <c:v>Barranquilla, Cartagena, Santa Marta y alrededores</c:v>
                </c:pt>
                <c:pt idx="8">
                  <c:v>Bucaramanga, Cúcuta y alrededores</c:v>
                </c:pt>
              </c:strCache>
            </c:strRef>
          </c:cat>
          <c:val>
            <c:numRef>
              <c:f>'36'!$D$3:$D$11</c:f>
              <c:numCache>
                <c:formatCode>General</c:formatCode>
                <c:ptCount val="9"/>
                <c:pt idx="0">
                  <c:v>4</c:v>
                </c:pt>
                <c:pt idx="1">
                  <c:v>4</c:v>
                </c:pt>
                <c:pt idx="2">
                  <c:v>8</c:v>
                </c:pt>
                <c:pt idx="3">
                  <c:v>8</c:v>
                </c:pt>
                <c:pt idx="4">
                  <c:v>28</c:v>
                </c:pt>
                <c:pt idx="5">
                  <c:v>28</c:v>
                </c:pt>
                <c:pt idx="6">
                  <c:v>60</c:v>
                </c:pt>
                <c:pt idx="7">
                  <c:v>60</c:v>
                </c:pt>
                <c:pt idx="8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63-4972-91CC-F367FF272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41146527"/>
        <c:axId val="341134879"/>
      </c:barChart>
      <c:catAx>
        <c:axId val="3411465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CO"/>
          </a:p>
        </c:txPr>
        <c:crossAx val="341134879"/>
        <c:crosses val="autoZero"/>
        <c:auto val="1"/>
        <c:lblAlgn val="ctr"/>
        <c:lblOffset val="100"/>
        <c:noMultiLvlLbl val="0"/>
      </c:catAx>
      <c:valAx>
        <c:axId val="3411348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CO"/>
          </a:p>
        </c:txPr>
        <c:crossAx val="3411465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[Apendice B. Principales SC (2022.02.26).xlsx]actualilzaciones!TablaDinámica2</c:name>
    <c:fmtId val="-1"/>
  </c:pivotSource>
  <c:chart>
    <c:autoTitleDeleted val="0"/>
    <c:pivotFmts>
      <c:pivotFmt>
        <c:idx val="0"/>
        <c:spPr>
          <a:solidFill>
            <a:schemeClr val="accent1"/>
          </a:solidFill>
          <a:ln w="19050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CO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19050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CO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19050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CO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 w="19050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CO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 w="19050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CO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 w="19050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CO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2.9529824701604424E-2"/>
          <c:y val="1.7351969557409329E-2"/>
          <c:w val="0.97007693109293902"/>
          <c:h val="0.75192645260351754"/>
        </c:manualLayout>
      </c:layout>
      <c:lineChart>
        <c:grouping val="standard"/>
        <c:varyColors val="0"/>
        <c:ser>
          <c:idx val="0"/>
          <c:order val="0"/>
          <c:tx>
            <c:strRef>
              <c:f>actualilzaciones!$B$2:$B$3</c:f>
              <c:strCache>
                <c:ptCount val="1"/>
                <c:pt idx="0">
                  <c:v>Estándar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actualilzaciones!$A$4:$A$31</c:f>
              <c:strCache>
                <c:ptCount val="27"/>
                <c:pt idx="0">
                  <c:v>1973</c:v>
                </c:pt>
                <c:pt idx="1">
                  <c:v>1983</c:v>
                </c:pt>
                <c:pt idx="2">
                  <c:v>1986</c:v>
                </c:pt>
                <c:pt idx="3">
                  <c:v>1991</c:v>
                </c:pt>
                <c:pt idx="4">
                  <c:v>1993</c:v>
                </c:pt>
                <c:pt idx="5">
                  <c:v>1995</c:v>
                </c:pt>
                <c:pt idx="6">
                  <c:v>1998</c:v>
                </c:pt>
                <c:pt idx="7">
                  <c:v>2000</c:v>
                </c:pt>
                <c:pt idx="8">
                  <c:v>2001</c:v>
                </c:pt>
                <c:pt idx="9">
                  <c:v>2003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</c:strCache>
            </c:strRef>
          </c:cat>
          <c:val>
            <c:numRef>
              <c:f>actualilzaciones!$B$4:$B$31</c:f>
              <c:numCache>
                <c:formatCode>General</c:formatCode>
                <c:ptCount val="27"/>
                <c:pt idx="2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5">
                  <c:v>1</c:v>
                </c:pt>
                <c:pt idx="16">
                  <c:v>4</c:v>
                </c:pt>
                <c:pt idx="17">
                  <c:v>1</c:v>
                </c:pt>
                <c:pt idx="18">
                  <c:v>5</c:v>
                </c:pt>
                <c:pt idx="19">
                  <c:v>4</c:v>
                </c:pt>
                <c:pt idx="20">
                  <c:v>4</c:v>
                </c:pt>
                <c:pt idx="21">
                  <c:v>6</c:v>
                </c:pt>
                <c:pt idx="22">
                  <c:v>8</c:v>
                </c:pt>
                <c:pt idx="23">
                  <c:v>9</c:v>
                </c:pt>
                <c:pt idx="24">
                  <c:v>18</c:v>
                </c:pt>
                <c:pt idx="25">
                  <c:v>16</c:v>
                </c:pt>
                <c:pt idx="26">
                  <c:v>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94C-4623-ADD9-83E211525F8F}"/>
            </c:ext>
          </c:extLst>
        </c:ser>
        <c:ser>
          <c:idx val="1"/>
          <c:order val="1"/>
          <c:tx>
            <c:strRef>
              <c:f>actualilzaciones!$C$2:$C$3</c:f>
              <c:strCache>
                <c:ptCount val="1"/>
                <c:pt idx="0">
                  <c:v>Sistema de Clasificación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actualilzaciones!$A$4:$A$31</c:f>
              <c:strCache>
                <c:ptCount val="27"/>
                <c:pt idx="0">
                  <c:v>1973</c:v>
                </c:pt>
                <c:pt idx="1">
                  <c:v>1983</c:v>
                </c:pt>
                <c:pt idx="2">
                  <c:v>1986</c:v>
                </c:pt>
                <c:pt idx="3">
                  <c:v>1991</c:v>
                </c:pt>
                <c:pt idx="4">
                  <c:v>1993</c:v>
                </c:pt>
                <c:pt idx="5">
                  <c:v>1995</c:v>
                </c:pt>
                <c:pt idx="6">
                  <c:v>1998</c:v>
                </c:pt>
                <c:pt idx="7">
                  <c:v>2000</c:v>
                </c:pt>
                <c:pt idx="8">
                  <c:v>2001</c:v>
                </c:pt>
                <c:pt idx="9">
                  <c:v>2003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</c:strCache>
            </c:strRef>
          </c:cat>
          <c:val>
            <c:numRef>
              <c:f>actualilzaciones!$C$4:$C$31</c:f>
              <c:numCache>
                <c:formatCode>General</c:formatCode>
                <c:ptCount val="27"/>
                <c:pt idx="0">
                  <c:v>1</c:v>
                </c:pt>
                <c:pt idx="1">
                  <c:v>1</c:v>
                </c:pt>
                <c:pt idx="3">
                  <c:v>2</c:v>
                </c:pt>
                <c:pt idx="4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3">
                  <c:v>2</c:v>
                </c:pt>
                <c:pt idx="14">
                  <c:v>2</c:v>
                </c:pt>
                <c:pt idx="16">
                  <c:v>1</c:v>
                </c:pt>
                <c:pt idx="19">
                  <c:v>8</c:v>
                </c:pt>
                <c:pt idx="20">
                  <c:v>6</c:v>
                </c:pt>
                <c:pt idx="21">
                  <c:v>2</c:v>
                </c:pt>
                <c:pt idx="22">
                  <c:v>4</c:v>
                </c:pt>
                <c:pt idx="23">
                  <c:v>4</c:v>
                </c:pt>
                <c:pt idx="24">
                  <c:v>16</c:v>
                </c:pt>
                <c:pt idx="25">
                  <c:v>15</c:v>
                </c:pt>
                <c:pt idx="26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94C-4623-ADD9-83E211525F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91761583"/>
        <c:axId val="1191758671"/>
      </c:lineChart>
      <c:catAx>
        <c:axId val="11917615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CO"/>
          </a:p>
        </c:txPr>
        <c:crossAx val="1191758671"/>
        <c:crosses val="autoZero"/>
        <c:auto val="1"/>
        <c:lblAlgn val="ctr"/>
        <c:lblOffset val="100"/>
        <c:noMultiLvlLbl val="0"/>
      </c:catAx>
      <c:valAx>
        <c:axId val="1191758671"/>
        <c:scaling>
          <c:orientation val="minMax"/>
          <c:max val="1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CO"/>
          </a:p>
        </c:txPr>
        <c:crossAx val="11917615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8510223629775622"/>
          <c:y val="0.91616818631269892"/>
          <c:w val="0.43222073660278909"/>
          <c:h val="5.99530482757184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s-CO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s-CO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7FF6D6-7FFC-419B-8C05-29DB5D9CE2B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4FFE9C22-DD92-48F3-80EE-8059957A3AEF}">
      <dgm:prSet phldrT="[Texto]"/>
      <dgm:spPr>
        <a:solidFill>
          <a:srgbClr val="FFE699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CO" dirty="0"/>
            <a:t> </a:t>
          </a:r>
        </a:p>
      </dgm:t>
    </dgm:pt>
    <dgm:pt modelId="{9D3AE2BE-89DD-4FDF-8AC0-53475481BC71}" type="parTrans" cxnId="{8799AE48-41CC-4A60-AB18-7F8B8840DBA6}">
      <dgm:prSet/>
      <dgm:spPr/>
      <dgm:t>
        <a:bodyPr/>
        <a:lstStyle/>
        <a:p>
          <a:endParaRPr lang="es-CO"/>
        </a:p>
      </dgm:t>
    </dgm:pt>
    <dgm:pt modelId="{5AEE795B-65C0-4D49-89A9-FDFC900835D3}" type="sibTrans" cxnId="{8799AE48-41CC-4A60-AB18-7F8B8840DBA6}">
      <dgm:prSet/>
      <dgm:spPr>
        <a:solidFill>
          <a:schemeClr val="bg1">
            <a:lumMod val="75000"/>
          </a:schemeClr>
        </a:solidFill>
        <a:ln>
          <a:noFill/>
        </a:ln>
      </dgm:spPr>
      <dgm:t>
        <a:bodyPr/>
        <a:lstStyle/>
        <a:p>
          <a:endParaRPr lang="es-CO"/>
        </a:p>
      </dgm:t>
    </dgm:pt>
    <dgm:pt modelId="{A7809393-7756-4364-BE35-25946863FFC4}">
      <dgm:prSet phldrT="[Texto]"/>
      <dgm:spPr>
        <a:solidFill>
          <a:srgbClr val="C2CBD8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CO" dirty="0"/>
            <a:t> </a:t>
          </a:r>
        </a:p>
      </dgm:t>
    </dgm:pt>
    <dgm:pt modelId="{CCCE73F4-03A2-413B-B8E6-525463F09043}" type="parTrans" cxnId="{CB9DFAEF-3C46-4C2F-8444-662FD682CF05}">
      <dgm:prSet/>
      <dgm:spPr/>
      <dgm:t>
        <a:bodyPr/>
        <a:lstStyle/>
        <a:p>
          <a:endParaRPr lang="es-CO"/>
        </a:p>
      </dgm:t>
    </dgm:pt>
    <dgm:pt modelId="{2009DF18-D4C8-49A7-83DF-55AC2A2F7B61}" type="sibTrans" cxnId="{CB9DFAEF-3C46-4C2F-8444-662FD682CF05}">
      <dgm:prSet/>
      <dgm:spPr>
        <a:solidFill>
          <a:schemeClr val="bg1">
            <a:lumMod val="75000"/>
          </a:schemeClr>
        </a:solidFill>
        <a:ln>
          <a:noFill/>
        </a:ln>
      </dgm:spPr>
      <dgm:t>
        <a:bodyPr/>
        <a:lstStyle/>
        <a:p>
          <a:endParaRPr lang="es-CO"/>
        </a:p>
      </dgm:t>
    </dgm:pt>
    <dgm:pt modelId="{29ADCEEC-C40B-445E-986C-68C5D2A44F61}">
      <dgm:prSet phldrT="[Texto]"/>
      <dgm:spPr>
        <a:solidFill>
          <a:srgbClr val="B9FFED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CO" dirty="0"/>
            <a:t> </a:t>
          </a:r>
        </a:p>
      </dgm:t>
    </dgm:pt>
    <dgm:pt modelId="{A800DAD3-E7A7-402A-BB32-882AFEFF059C}" type="parTrans" cxnId="{DC6FFD74-8AB6-4483-887B-2F701DAB36D4}">
      <dgm:prSet/>
      <dgm:spPr/>
      <dgm:t>
        <a:bodyPr/>
        <a:lstStyle/>
        <a:p>
          <a:endParaRPr lang="es-CO"/>
        </a:p>
      </dgm:t>
    </dgm:pt>
    <dgm:pt modelId="{11F4FB5D-99BD-412E-8118-C1DA3FE9C4BC}" type="sibTrans" cxnId="{DC6FFD74-8AB6-4483-887B-2F701DAB36D4}">
      <dgm:prSet/>
      <dgm:spPr>
        <a:solidFill>
          <a:schemeClr val="bg1">
            <a:lumMod val="75000"/>
          </a:schemeClr>
        </a:solidFill>
        <a:ln>
          <a:noFill/>
        </a:ln>
      </dgm:spPr>
      <dgm:t>
        <a:bodyPr/>
        <a:lstStyle/>
        <a:p>
          <a:endParaRPr lang="es-CO"/>
        </a:p>
      </dgm:t>
    </dgm:pt>
    <dgm:pt modelId="{9D7EB04E-B442-4F35-B5DB-DFBA8E5E6690}">
      <dgm:prSet phldrT="[Texto]"/>
      <dgm:spPr>
        <a:solidFill>
          <a:srgbClr val="D0FF9B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CO" dirty="0"/>
            <a:t> </a:t>
          </a:r>
        </a:p>
      </dgm:t>
    </dgm:pt>
    <dgm:pt modelId="{69128C28-14D3-4AAD-BEE0-47E2464BCC0B}" type="parTrans" cxnId="{8B72903C-E6A6-4B99-9956-2FA10D04E1FA}">
      <dgm:prSet/>
      <dgm:spPr/>
      <dgm:t>
        <a:bodyPr/>
        <a:lstStyle/>
        <a:p>
          <a:endParaRPr lang="es-CO"/>
        </a:p>
      </dgm:t>
    </dgm:pt>
    <dgm:pt modelId="{0FAC540E-D0A1-4454-A917-E6C0FCDD7765}" type="sibTrans" cxnId="{8B72903C-E6A6-4B99-9956-2FA10D04E1FA}">
      <dgm:prSet/>
      <dgm:spPr>
        <a:solidFill>
          <a:schemeClr val="bg1">
            <a:lumMod val="75000"/>
          </a:schemeClr>
        </a:solidFill>
        <a:ln>
          <a:noFill/>
        </a:ln>
      </dgm:spPr>
      <dgm:t>
        <a:bodyPr/>
        <a:lstStyle/>
        <a:p>
          <a:endParaRPr lang="es-CO"/>
        </a:p>
      </dgm:t>
    </dgm:pt>
    <dgm:pt modelId="{2BAACDAB-F654-447F-ADA0-0176ADE106B1}">
      <dgm:prSet phldrT="[Texto]"/>
      <dgm:spPr>
        <a:solidFill>
          <a:srgbClr val="D5C7B3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CO" dirty="0"/>
            <a:t> </a:t>
          </a:r>
        </a:p>
      </dgm:t>
    </dgm:pt>
    <dgm:pt modelId="{37D7B75A-AAD5-4391-A750-7EDB7B4E9699}" type="parTrans" cxnId="{D8AE359E-C19B-495F-B0A1-84F59A00CD29}">
      <dgm:prSet/>
      <dgm:spPr/>
      <dgm:t>
        <a:bodyPr/>
        <a:lstStyle/>
        <a:p>
          <a:endParaRPr lang="es-CO"/>
        </a:p>
      </dgm:t>
    </dgm:pt>
    <dgm:pt modelId="{684147A4-994D-4520-AE42-A6C7C0015717}" type="sibTrans" cxnId="{D8AE359E-C19B-495F-B0A1-84F59A00CD29}">
      <dgm:prSet/>
      <dgm:spPr>
        <a:solidFill>
          <a:schemeClr val="bg1">
            <a:lumMod val="75000"/>
          </a:schemeClr>
        </a:solidFill>
        <a:ln>
          <a:noFill/>
        </a:ln>
      </dgm:spPr>
      <dgm:t>
        <a:bodyPr/>
        <a:lstStyle/>
        <a:p>
          <a:endParaRPr lang="es-CO"/>
        </a:p>
      </dgm:t>
    </dgm:pt>
    <dgm:pt modelId="{DD2CB1DE-E495-4E07-90EB-5E6685B7B1C9}" type="pres">
      <dgm:prSet presAssocID="{3F7FF6D6-7FFC-419B-8C05-29DB5D9CE2B8}" presName="cycle" presStyleCnt="0">
        <dgm:presLayoutVars>
          <dgm:dir/>
          <dgm:resizeHandles val="exact"/>
        </dgm:presLayoutVars>
      </dgm:prSet>
      <dgm:spPr/>
    </dgm:pt>
    <dgm:pt modelId="{4AB54ADD-AC75-49F6-8B4A-50CA661425D5}" type="pres">
      <dgm:prSet presAssocID="{4FFE9C22-DD92-48F3-80EE-8059957A3AEF}" presName="node" presStyleLbl="node1" presStyleIdx="0" presStyleCnt="5">
        <dgm:presLayoutVars>
          <dgm:bulletEnabled val="1"/>
        </dgm:presLayoutVars>
      </dgm:prSet>
      <dgm:spPr/>
    </dgm:pt>
    <dgm:pt modelId="{CDFC86F4-18C5-4BBF-BF79-356663691200}" type="pres">
      <dgm:prSet presAssocID="{5AEE795B-65C0-4D49-89A9-FDFC900835D3}" presName="sibTrans" presStyleLbl="sibTrans2D1" presStyleIdx="0" presStyleCnt="5"/>
      <dgm:spPr/>
    </dgm:pt>
    <dgm:pt modelId="{E9113050-9023-4037-8C98-45FB6E4FF33D}" type="pres">
      <dgm:prSet presAssocID="{5AEE795B-65C0-4D49-89A9-FDFC900835D3}" presName="connectorText" presStyleLbl="sibTrans2D1" presStyleIdx="0" presStyleCnt="5"/>
      <dgm:spPr/>
    </dgm:pt>
    <dgm:pt modelId="{7ED3CF94-39E8-4BAD-A982-63227ADD20A4}" type="pres">
      <dgm:prSet presAssocID="{A7809393-7756-4364-BE35-25946863FFC4}" presName="node" presStyleLbl="node1" presStyleIdx="1" presStyleCnt="5">
        <dgm:presLayoutVars>
          <dgm:bulletEnabled val="1"/>
        </dgm:presLayoutVars>
      </dgm:prSet>
      <dgm:spPr/>
    </dgm:pt>
    <dgm:pt modelId="{C9FC5D6D-A3E1-4F95-AE70-5CF8811C2E66}" type="pres">
      <dgm:prSet presAssocID="{2009DF18-D4C8-49A7-83DF-55AC2A2F7B61}" presName="sibTrans" presStyleLbl="sibTrans2D1" presStyleIdx="1" presStyleCnt="5"/>
      <dgm:spPr/>
    </dgm:pt>
    <dgm:pt modelId="{6EF25717-15D9-43D0-85FA-B7031E2B655B}" type="pres">
      <dgm:prSet presAssocID="{2009DF18-D4C8-49A7-83DF-55AC2A2F7B61}" presName="connectorText" presStyleLbl="sibTrans2D1" presStyleIdx="1" presStyleCnt="5"/>
      <dgm:spPr/>
    </dgm:pt>
    <dgm:pt modelId="{406822CF-F8EA-4249-8158-BBABE2CE0E8B}" type="pres">
      <dgm:prSet presAssocID="{29ADCEEC-C40B-445E-986C-68C5D2A44F61}" presName="node" presStyleLbl="node1" presStyleIdx="2" presStyleCnt="5">
        <dgm:presLayoutVars>
          <dgm:bulletEnabled val="1"/>
        </dgm:presLayoutVars>
      </dgm:prSet>
      <dgm:spPr/>
    </dgm:pt>
    <dgm:pt modelId="{5B90686A-720D-468B-A49A-F8C2C5BF72E9}" type="pres">
      <dgm:prSet presAssocID="{11F4FB5D-99BD-412E-8118-C1DA3FE9C4BC}" presName="sibTrans" presStyleLbl="sibTrans2D1" presStyleIdx="2" presStyleCnt="5"/>
      <dgm:spPr/>
    </dgm:pt>
    <dgm:pt modelId="{88315590-54ED-4918-BEB4-CBEB289A3485}" type="pres">
      <dgm:prSet presAssocID="{11F4FB5D-99BD-412E-8118-C1DA3FE9C4BC}" presName="connectorText" presStyleLbl="sibTrans2D1" presStyleIdx="2" presStyleCnt="5"/>
      <dgm:spPr/>
    </dgm:pt>
    <dgm:pt modelId="{BA63E45D-E351-490F-9A6C-F8E88A55665A}" type="pres">
      <dgm:prSet presAssocID="{9D7EB04E-B442-4F35-B5DB-DFBA8E5E6690}" presName="node" presStyleLbl="node1" presStyleIdx="3" presStyleCnt="5">
        <dgm:presLayoutVars>
          <dgm:bulletEnabled val="1"/>
        </dgm:presLayoutVars>
      </dgm:prSet>
      <dgm:spPr/>
    </dgm:pt>
    <dgm:pt modelId="{B69D6DF9-4306-448B-B86A-D4BAD1F7AEF0}" type="pres">
      <dgm:prSet presAssocID="{0FAC540E-D0A1-4454-A917-E6C0FCDD7765}" presName="sibTrans" presStyleLbl="sibTrans2D1" presStyleIdx="3" presStyleCnt="5"/>
      <dgm:spPr/>
    </dgm:pt>
    <dgm:pt modelId="{D979989B-2DE5-4A5B-AA39-CB97E0E64EB9}" type="pres">
      <dgm:prSet presAssocID="{0FAC540E-D0A1-4454-A917-E6C0FCDD7765}" presName="connectorText" presStyleLbl="sibTrans2D1" presStyleIdx="3" presStyleCnt="5"/>
      <dgm:spPr/>
    </dgm:pt>
    <dgm:pt modelId="{C6AAFAA1-5306-4A97-8E15-1A88E0FC3013}" type="pres">
      <dgm:prSet presAssocID="{2BAACDAB-F654-447F-ADA0-0176ADE106B1}" presName="node" presStyleLbl="node1" presStyleIdx="4" presStyleCnt="5">
        <dgm:presLayoutVars>
          <dgm:bulletEnabled val="1"/>
        </dgm:presLayoutVars>
      </dgm:prSet>
      <dgm:spPr/>
    </dgm:pt>
    <dgm:pt modelId="{0202DA70-25D7-45A0-B41A-B70DEB8E8420}" type="pres">
      <dgm:prSet presAssocID="{684147A4-994D-4520-AE42-A6C7C0015717}" presName="sibTrans" presStyleLbl="sibTrans2D1" presStyleIdx="4" presStyleCnt="5"/>
      <dgm:spPr/>
    </dgm:pt>
    <dgm:pt modelId="{ECE5ACDE-AA4E-4456-8F58-C8BD2C054A52}" type="pres">
      <dgm:prSet presAssocID="{684147A4-994D-4520-AE42-A6C7C0015717}" presName="connectorText" presStyleLbl="sibTrans2D1" presStyleIdx="4" presStyleCnt="5"/>
      <dgm:spPr/>
    </dgm:pt>
  </dgm:ptLst>
  <dgm:cxnLst>
    <dgm:cxn modelId="{9946A701-96BC-4D99-9E4C-49E02EFD8303}" type="presOf" srcId="{2BAACDAB-F654-447F-ADA0-0176ADE106B1}" destId="{C6AAFAA1-5306-4A97-8E15-1A88E0FC3013}" srcOrd="0" destOrd="0" presId="urn:microsoft.com/office/officeart/2005/8/layout/cycle2"/>
    <dgm:cxn modelId="{90B7940A-5DF3-46BA-BB8C-B1D7C249A44E}" type="presOf" srcId="{2009DF18-D4C8-49A7-83DF-55AC2A2F7B61}" destId="{6EF25717-15D9-43D0-85FA-B7031E2B655B}" srcOrd="1" destOrd="0" presId="urn:microsoft.com/office/officeart/2005/8/layout/cycle2"/>
    <dgm:cxn modelId="{FD9EAB10-B928-42ED-91E4-6328917AF388}" type="presOf" srcId="{11F4FB5D-99BD-412E-8118-C1DA3FE9C4BC}" destId="{5B90686A-720D-468B-A49A-F8C2C5BF72E9}" srcOrd="0" destOrd="0" presId="urn:microsoft.com/office/officeart/2005/8/layout/cycle2"/>
    <dgm:cxn modelId="{4D06A820-8976-41B5-882E-DC817F50E4A6}" type="presOf" srcId="{5AEE795B-65C0-4D49-89A9-FDFC900835D3}" destId="{CDFC86F4-18C5-4BBF-BF79-356663691200}" srcOrd="0" destOrd="0" presId="urn:microsoft.com/office/officeart/2005/8/layout/cycle2"/>
    <dgm:cxn modelId="{E01DB622-659E-46B7-9A35-C3FD062DB14F}" type="presOf" srcId="{0FAC540E-D0A1-4454-A917-E6C0FCDD7765}" destId="{B69D6DF9-4306-448B-B86A-D4BAD1F7AEF0}" srcOrd="0" destOrd="0" presId="urn:microsoft.com/office/officeart/2005/8/layout/cycle2"/>
    <dgm:cxn modelId="{8B72903C-E6A6-4B99-9956-2FA10D04E1FA}" srcId="{3F7FF6D6-7FFC-419B-8C05-29DB5D9CE2B8}" destId="{9D7EB04E-B442-4F35-B5DB-DFBA8E5E6690}" srcOrd="3" destOrd="0" parTransId="{69128C28-14D3-4AAD-BEE0-47E2464BCC0B}" sibTransId="{0FAC540E-D0A1-4454-A917-E6C0FCDD7765}"/>
    <dgm:cxn modelId="{A4DDA23F-2E97-471D-8228-C7C82B5200E4}" type="presOf" srcId="{11F4FB5D-99BD-412E-8118-C1DA3FE9C4BC}" destId="{88315590-54ED-4918-BEB4-CBEB289A3485}" srcOrd="1" destOrd="0" presId="urn:microsoft.com/office/officeart/2005/8/layout/cycle2"/>
    <dgm:cxn modelId="{57E6225D-5D73-44FB-8FF6-830AB2B7973B}" type="presOf" srcId="{4FFE9C22-DD92-48F3-80EE-8059957A3AEF}" destId="{4AB54ADD-AC75-49F6-8B4A-50CA661425D5}" srcOrd="0" destOrd="0" presId="urn:microsoft.com/office/officeart/2005/8/layout/cycle2"/>
    <dgm:cxn modelId="{FC974848-DF55-4CA0-963E-D0E3B37DE3A6}" type="presOf" srcId="{684147A4-994D-4520-AE42-A6C7C0015717}" destId="{0202DA70-25D7-45A0-B41A-B70DEB8E8420}" srcOrd="0" destOrd="0" presId="urn:microsoft.com/office/officeart/2005/8/layout/cycle2"/>
    <dgm:cxn modelId="{8799AE48-41CC-4A60-AB18-7F8B8840DBA6}" srcId="{3F7FF6D6-7FFC-419B-8C05-29DB5D9CE2B8}" destId="{4FFE9C22-DD92-48F3-80EE-8059957A3AEF}" srcOrd="0" destOrd="0" parTransId="{9D3AE2BE-89DD-4FDF-8AC0-53475481BC71}" sibTransId="{5AEE795B-65C0-4D49-89A9-FDFC900835D3}"/>
    <dgm:cxn modelId="{DC6FFD74-8AB6-4483-887B-2F701DAB36D4}" srcId="{3F7FF6D6-7FFC-419B-8C05-29DB5D9CE2B8}" destId="{29ADCEEC-C40B-445E-986C-68C5D2A44F61}" srcOrd="2" destOrd="0" parTransId="{A800DAD3-E7A7-402A-BB32-882AFEFF059C}" sibTransId="{11F4FB5D-99BD-412E-8118-C1DA3FE9C4BC}"/>
    <dgm:cxn modelId="{98955676-A586-4A0A-B728-B4D4B943C080}" type="presOf" srcId="{684147A4-994D-4520-AE42-A6C7C0015717}" destId="{ECE5ACDE-AA4E-4456-8F58-C8BD2C054A52}" srcOrd="1" destOrd="0" presId="urn:microsoft.com/office/officeart/2005/8/layout/cycle2"/>
    <dgm:cxn modelId="{21684F85-92E4-4017-A759-40658A25CBDD}" type="presOf" srcId="{A7809393-7756-4364-BE35-25946863FFC4}" destId="{7ED3CF94-39E8-4BAD-A982-63227ADD20A4}" srcOrd="0" destOrd="0" presId="urn:microsoft.com/office/officeart/2005/8/layout/cycle2"/>
    <dgm:cxn modelId="{D8AE359E-C19B-495F-B0A1-84F59A00CD29}" srcId="{3F7FF6D6-7FFC-419B-8C05-29DB5D9CE2B8}" destId="{2BAACDAB-F654-447F-ADA0-0176ADE106B1}" srcOrd="4" destOrd="0" parTransId="{37D7B75A-AAD5-4391-A750-7EDB7B4E9699}" sibTransId="{684147A4-994D-4520-AE42-A6C7C0015717}"/>
    <dgm:cxn modelId="{6E07B7A9-22D3-4CC0-9F13-9519E7FDE5E2}" type="presOf" srcId="{3F7FF6D6-7FFC-419B-8C05-29DB5D9CE2B8}" destId="{DD2CB1DE-E495-4E07-90EB-5E6685B7B1C9}" srcOrd="0" destOrd="0" presId="urn:microsoft.com/office/officeart/2005/8/layout/cycle2"/>
    <dgm:cxn modelId="{77F706AB-C1DB-43BE-A621-2C8461B74083}" type="presOf" srcId="{29ADCEEC-C40B-445E-986C-68C5D2A44F61}" destId="{406822CF-F8EA-4249-8158-BBABE2CE0E8B}" srcOrd="0" destOrd="0" presId="urn:microsoft.com/office/officeart/2005/8/layout/cycle2"/>
    <dgm:cxn modelId="{452C73BF-A2A5-4930-AAA0-446B278F93CC}" type="presOf" srcId="{2009DF18-D4C8-49A7-83DF-55AC2A2F7B61}" destId="{C9FC5D6D-A3E1-4F95-AE70-5CF8811C2E66}" srcOrd="0" destOrd="0" presId="urn:microsoft.com/office/officeart/2005/8/layout/cycle2"/>
    <dgm:cxn modelId="{448E1AD2-9CB9-4839-AB3F-047B9A072F0C}" type="presOf" srcId="{5AEE795B-65C0-4D49-89A9-FDFC900835D3}" destId="{E9113050-9023-4037-8C98-45FB6E4FF33D}" srcOrd="1" destOrd="0" presId="urn:microsoft.com/office/officeart/2005/8/layout/cycle2"/>
    <dgm:cxn modelId="{0C8B85D8-DBFE-4916-A42C-947DDDF535F4}" type="presOf" srcId="{9D7EB04E-B442-4F35-B5DB-DFBA8E5E6690}" destId="{BA63E45D-E351-490F-9A6C-F8E88A55665A}" srcOrd="0" destOrd="0" presId="urn:microsoft.com/office/officeart/2005/8/layout/cycle2"/>
    <dgm:cxn modelId="{CB9DFAEF-3C46-4C2F-8444-662FD682CF05}" srcId="{3F7FF6D6-7FFC-419B-8C05-29DB5D9CE2B8}" destId="{A7809393-7756-4364-BE35-25946863FFC4}" srcOrd="1" destOrd="0" parTransId="{CCCE73F4-03A2-413B-B8E6-525463F09043}" sibTransId="{2009DF18-D4C8-49A7-83DF-55AC2A2F7B61}"/>
    <dgm:cxn modelId="{6EC0F7F0-7761-4164-92E1-20249C7CA051}" type="presOf" srcId="{0FAC540E-D0A1-4454-A917-E6C0FCDD7765}" destId="{D979989B-2DE5-4A5B-AA39-CB97E0E64EB9}" srcOrd="1" destOrd="0" presId="urn:microsoft.com/office/officeart/2005/8/layout/cycle2"/>
    <dgm:cxn modelId="{99AAA86E-D131-4142-B30B-54B1C56E0916}" type="presParOf" srcId="{DD2CB1DE-E495-4E07-90EB-5E6685B7B1C9}" destId="{4AB54ADD-AC75-49F6-8B4A-50CA661425D5}" srcOrd="0" destOrd="0" presId="urn:microsoft.com/office/officeart/2005/8/layout/cycle2"/>
    <dgm:cxn modelId="{3BB98220-0C3C-4E50-A968-F1B333CFB2E5}" type="presParOf" srcId="{DD2CB1DE-E495-4E07-90EB-5E6685B7B1C9}" destId="{CDFC86F4-18C5-4BBF-BF79-356663691200}" srcOrd="1" destOrd="0" presId="urn:microsoft.com/office/officeart/2005/8/layout/cycle2"/>
    <dgm:cxn modelId="{F0CB3604-5F54-4CAF-8ABF-EFF786487F10}" type="presParOf" srcId="{CDFC86F4-18C5-4BBF-BF79-356663691200}" destId="{E9113050-9023-4037-8C98-45FB6E4FF33D}" srcOrd="0" destOrd="0" presId="urn:microsoft.com/office/officeart/2005/8/layout/cycle2"/>
    <dgm:cxn modelId="{3A009B52-B406-4026-8B83-7778053115E1}" type="presParOf" srcId="{DD2CB1DE-E495-4E07-90EB-5E6685B7B1C9}" destId="{7ED3CF94-39E8-4BAD-A982-63227ADD20A4}" srcOrd="2" destOrd="0" presId="urn:microsoft.com/office/officeart/2005/8/layout/cycle2"/>
    <dgm:cxn modelId="{76F1A1CE-E7F6-40A7-A00D-BAED3128EDF4}" type="presParOf" srcId="{DD2CB1DE-E495-4E07-90EB-5E6685B7B1C9}" destId="{C9FC5D6D-A3E1-4F95-AE70-5CF8811C2E66}" srcOrd="3" destOrd="0" presId="urn:microsoft.com/office/officeart/2005/8/layout/cycle2"/>
    <dgm:cxn modelId="{736F0680-7E74-4914-997B-42D9AB33F3A5}" type="presParOf" srcId="{C9FC5D6D-A3E1-4F95-AE70-5CF8811C2E66}" destId="{6EF25717-15D9-43D0-85FA-B7031E2B655B}" srcOrd="0" destOrd="0" presId="urn:microsoft.com/office/officeart/2005/8/layout/cycle2"/>
    <dgm:cxn modelId="{E9F96B05-6D8C-4EBA-8B43-FDD3DF3B9402}" type="presParOf" srcId="{DD2CB1DE-E495-4E07-90EB-5E6685B7B1C9}" destId="{406822CF-F8EA-4249-8158-BBABE2CE0E8B}" srcOrd="4" destOrd="0" presId="urn:microsoft.com/office/officeart/2005/8/layout/cycle2"/>
    <dgm:cxn modelId="{8647253F-1F18-4F92-A071-337DAFF4FD74}" type="presParOf" srcId="{DD2CB1DE-E495-4E07-90EB-5E6685B7B1C9}" destId="{5B90686A-720D-468B-A49A-F8C2C5BF72E9}" srcOrd="5" destOrd="0" presId="urn:microsoft.com/office/officeart/2005/8/layout/cycle2"/>
    <dgm:cxn modelId="{25F780E9-E392-4C1E-A2E1-F8DE1C79577E}" type="presParOf" srcId="{5B90686A-720D-468B-A49A-F8C2C5BF72E9}" destId="{88315590-54ED-4918-BEB4-CBEB289A3485}" srcOrd="0" destOrd="0" presId="urn:microsoft.com/office/officeart/2005/8/layout/cycle2"/>
    <dgm:cxn modelId="{92034EA4-C866-42BA-A37E-251149CF187A}" type="presParOf" srcId="{DD2CB1DE-E495-4E07-90EB-5E6685B7B1C9}" destId="{BA63E45D-E351-490F-9A6C-F8E88A55665A}" srcOrd="6" destOrd="0" presId="urn:microsoft.com/office/officeart/2005/8/layout/cycle2"/>
    <dgm:cxn modelId="{1824CEBE-3738-4657-A085-DEE7666B3C27}" type="presParOf" srcId="{DD2CB1DE-E495-4E07-90EB-5E6685B7B1C9}" destId="{B69D6DF9-4306-448B-B86A-D4BAD1F7AEF0}" srcOrd="7" destOrd="0" presId="urn:microsoft.com/office/officeart/2005/8/layout/cycle2"/>
    <dgm:cxn modelId="{2FDBF206-A5B4-4EE8-9DFA-1CC7298267FF}" type="presParOf" srcId="{B69D6DF9-4306-448B-B86A-D4BAD1F7AEF0}" destId="{D979989B-2DE5-4A5B-AA39-CB97E0E64EB9}" srcOrd="0" destOrd="0" presId="urn:microsoft.com/office/officeart/2005/8/layout/cycle2"/>
    <dgm:cxn modelId="{8168477A-BDDF-45A8-AE17-03C9AD3C1F4B}" type="presParOf" srcId="{DD2CB1DE-E495-4E07-90EB-5E6685B7B1C9}" destId="{C6AAFAA1-5306-4A97-8E15-1A88E0FC3013}" srcOrd="8" destOrd="0" presId="urn:microsoft.com/office/officeart/2005/8/layout/cycle2"/>
    <dgm:cxn modelId="{F5C0A062-4533-4DB1-9906-3E552CD2B3FA}" type="presParOf" srcId="{DD2CB1DE-E495-4E07-90EB-5E6685B7B1C9}" destId="{0202DA70-25D7-45A0-B41A-B70DEB8E8420}" srcOrd="9" destOrd="0" presId="urn:microsoft.com/office/officeart/2005/8/layout/cycle2"/>
    <dgm:cxn modelId="{F4415A79-1E4C-4C3E-AC94-41F8D13B69C3}" type="presParOf" srcId="{0202DA70-25D7-45A0-B41A-B70DEB8E8420}" destId="{ECE5ACDE-AA4E-4456-8F58-C8BD2C054A5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B54ADD-AC75-49F6-8B4A-50CA661425D5}">
      <dsp:nvSpPr>
        <dsp:cNvPr id="0" name=""/>
        <dsp:cNvSpPr/>
      </dsp:nvSpPr>
      <dsp:spPr>
        <a:xfrm>
          <a:off x="3246437" y="534"/>
          <a:ext cx="1635124" cy="1635124"/>
        </a:xfrm>
        <a:prstGeom prst="ellipse">
          <a:avLst/>
        </a:prstGeom>
        <a:solidFill>
          <a:srgbClr val="FFE699"/>
        </a:solidFill>
        <a:ln w="12700" cap="flat" cmpd="sng" algn="ctr">
          <a:noFill/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6500" kern="1200" dirty="0"/>
            <a:t> </a:t>
          </a:r>
        </a:p>
      </dsp:txBody>
      <dsp:txXfrm>
        <a:off x="3485895" y="239992"/>
        <a:ext cx="1156208" cy="1156208"/>
      </dsp:txXfrm>
    </dsp:sp>
    <dsp:sp modelId="{CDFC86F4-18C5-4BBF-BF79-356663691200}">
      <dsp:nvSpPr>
        <dsp:cNvPr id="0" name=""/>
        <dsp:cNvSpPr/>
      </dsp:nvSpPr>
      <dsp:spPr>
        <a:xfrm rot="2160000">
          <a:off x="4830234" y="1257302"/>
          <a:ext cx="436123" cy="551854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300" kern="1200"/>
        </a:p>
      </dsp:txBody>
      <dsp:txXfrm>
        <a:off x="4842728" y="1329221"/>
        <a:ext cx="305286" cy="331112"/>
      </dsp:txXfrm>
    </dsp:sp>
    <dsp:sp modelId="{7ED3CF94-39E8-4BAD-A982-63227ADD20A4}">
      <dsp:nvSpPr>
        <dsp:cNvPr id="0" name=""/>
        <dsp:cNvSpPr/>
      </dsp:nvSpPr>
      <dsp:spPr>
        <a:xfrm>
          <a:off x="5235001" y="1445310"/>
          <a:ext cx="1635124" cy="1635124"/>
        </a:xfrm>
        <a:prstGeom prst="ellipse">
          <a:avLst/>
        </a:prstGeom>
        <a:solidFill>
          <a:srgbClr val="C2CBD8"/>
        </a:solidFill>
        <a:ln w="12700" cap="flat" cmpd="sng" algn="ctr">
          <a:noFill/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6500" kern="1200" dirty="0"/>
            <a:t> </a:t>
          </a:r>
        </a:p>
      </dsp:txBody>
      <dsp:txXfrm>
        <a:off x="5474459" y="1684768"/>
        <a:ext cx="1156208" cy="1156208"/>
      </dsp:txXfrm>
    </dsp:sp>
    <dsp:sp modelId="{C9FC5D6D-A3E1-4F95-AE70-5CF8811C2E66}">
      <dsp:nvSpPr>
        <dsp:cNvPr id="0" name=""/>
        <dsp:cNvSpPr/>
      </dsp:nvSpPr>
      <dsp:spPr>
        <a:xfrm rot="6480000">
          <a:off x="5458534" y="3144055"/>
          <a:ext cx="436123" cy="551854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300" kern="1200"/>
        </a:p>
      </dsp:txBody>
      <dsp:txXfrm rot="10800000">
        <a:off x="5544168" y="3192209"/>
        <a:ext cx="305286" cy="331112"/>
      </dsp:txXfrm>
    </dsp:sp>
    <dsp:sp modelId="{406822CF-F8EA-4249-8158-BBABE2CE0E8B}">
      <dsp:nvSpPr>
        <dsp:cNvPr id="0" name=""/>
        <dsp:cNvSpPr/>
      </dsp:nvSpPr>
      <dsp:spPr>
        <a:xfrm>
          <a:off x="4475437" y="3783007"/>
          <a:ext cx="1635124" cy="1635124"/>
        </a:xfrm>
        <a:prstGeom prst="ellipse">
          <a:avLst/>
        </a:prstGeom>
        <a:solidFill>
          <a:srgbClr val="B9FFED"/>
        </a:solidFill>
        <a:ln w="12700" cap="flat" cmpd="sng" algn="ctr">
          <a:noFill/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6500" kern="1200" dirty="0"/>
            <a:t> </a:t>
          </a:r>
        </a:p>
      </dsp:txBody>
      <dsp:txXfrm>
        <a:off x="4714895" y="4022465"/>
        <a:ext cx="1156208" cy="1156208"/>
      </dsp:txXfrm>
    </dsp:sp>
    <dsp:sp modelId="{5B90686A-720D-468B-A49A-F8C2C5BF72E9}">
      <dsp:nvSpPr>
        <dsp:cNvPr id="0" name=""/>
        <dsp:cNvSpPr/>
      </dsp:nvSpPr>
      <dsp:spPr>
        <a:xfrm rot="10800000">
          <a:off x="3858281" y="4324642"/>
          <a:ext cx="436123" cy="551854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300" kern="1200"/>
        </a:p>
      </dsp:txBody>
      <dsp:txXfrm rot="10800000">
        <a:off x="3989118" y="4435013"/>
        <a:ext cx="305286" cy="331112"/>
      </dsp:txXfrm>
    </dsp:sp>
    <dsp:sp modelId="{BA63E45D-E351-490F-9A6C-F8E88A55665A}">
      <dsp:nvSpPr>
        <dsp:cNvPr id="0" name=""/>
        <dsp:cNvSpPr/>
      </dsp:nvSpPr>
      <dsp:spPr>
        <a:xfrm>
          <a:off x="2017437" y="3783007"/>
          <a:ext cx="1635124" cy="1635124"/>
        </a:xfrm>
        <a:prstGeom prst="ellipse">
          <a:avLst/>
        </a:prstGeom>
        <a:solidFill>
          <a:srgbClr val="D0FF9B"/>
        </a:solidFill>
        <a:ln w="12700" cap="flat" cmpd="sng" algn="ctr">
          <a:noFill/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6500" kern="1200" dirty="0"/>
            <a:t> </a:t>
          </a:r>
        </a:p>
      </dsp:txBody>
      <dsp:txXfrm>
        <a:off x="2256895" y="4022465"/>
        <a:ext cx="1156208" cy="1156208"/>
      </dsp:txXfrm>
    </dsp:sp>
    <dsp:sp modelId="{B69D6DF9-4306-448B-B86A-D4BAD1F7AEF0}">
      <dsp:nvSpPr>
        <dsp:cNvPr id="0" name=""/>
        <dsp:cNvSpPr/>
      </dsp:nvSpPr>
      <dsp:spPr>
        <a:xfrm rot="15120000">
          <a:off x="2240970" y="3167533"/>
          <a:ext cx="436123" cy="551854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300" kern="1200"/>
        </a:p>
      </dsp:txBody>
      <dsp:txXfrm rot="10800000">
        <a:off x="2326604" y="3340121"/>
        <a:ext cx="305286" cy="331112"/>
      </dsp:txXfrm>
    </dsp:sp>
    <dsp:sp modelId="{C6AAFAA1-5306-4A97-8E15-1A88E0FC3013}">
      <dsp:nvSpPr>
        <dsp:cNvPr id="0" name=""/>
        <dsp:cNvSpPr/>
      </dsp:nvSpPr>
      <dsp:spPr>
        <a:xfrm>
          <a:off x="1257873" y="1445310"/>
          <a:ext cx="1635124" cy="1635124"/>
        </a:xfrm>
        <a:prstGeom prst="ellipse">
          <a:avLst/>
        </a:prstGeom>
        <a:solidFill>
          <a:srgbClr val="D5C7B3"/>
        </a:solidFill>
        <a:ln w="12700" cap="flat" cmpd="sng" algn="ctr">
          <a:noFill/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6500" kern="1200" dirty="0"/>
            <a:t> </a:t>
          </a:r>
        </a:p>
      </dsp:txBody>
      <dsp:txXfrm>
        <a:off x="1497331" y="1684768"/>
        <a:ext cx="1156208" cy="1156208"/>
      </dsp:txXfrm>
    </dsp:sp>
    <dsp:sp modelId="{0202DA70-25D7-45A0-B41A-B70DEB8E8420}">
      <dsp:nvSpPr>
        <dsp:cNvPr id="0" name=""/>
        <dsp:cNvSpPr/>
      </dsp:nvSpPr>
      <dsp:spPr>
        <a:xfrm rot="19440000">
          <a:off x="2841670" y="1271812"/>
          <a:ext cx="436123" cy="551854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300" kern="1200"/>
        </a:p>
      </dsp:txBody>
      <dsp:txXfrm>
        <a:off x="2854164" y="1420635"/>
        <a:ext cx="305286" cy="331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9F6212-EC34-FBB0-240B-61349C6D0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1B1C13-A7F8-D26D-A383-FFB046BC6F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07E461-F6D6-E601-8928-55218163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6211EF-D410-46CD-CA6F-5D06237CE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B1F982-7BAF-05CE-FCC3-6AFB8C03C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16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66C5D0-0EE8-CDBD-516C-B6A1E291D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0E74A70-3769-63A5-C04B-897C04A132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72AA30-F5B9-C00D-C869-07CADE5F5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7C61F27-8B7C-6D47-B9C7-881330EBF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A5199B-36DF-F7FF-B522-90A761AB3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7002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8DD700C-875E-A1E9-6079-F5665FB275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B3E40C6-A67F-DAC3-7913-D0F23B5603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E37E25-A5A1-0EC5-C9CF-13D2D604E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484F29-0B6A-7716-5956-2F6016445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C86F83-38E1-882B-9C8C-4D6AF66F6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8474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49D484-7816-6F90-30B7-5070C7C51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8A3BE5-F181-01F2-5F38-A020D15A2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DE259F-AB1B-4C67-C62F-29C6B9461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E9D3B2-ED6E-12DA-CAC1-9DDA980BE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6078AE-720C-A23B-228F-6A10C6C3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702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C73A14-8F0A-0F93-8C43-4CE18A22F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4A0AF3C-8DD6-1557-C1AD-DE3928FCE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DBE630-98F1-901E-BCAB-AA5869FF7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B0A736-8979-6387-9B35-DADEBCD58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976A61-2C17-7070-AEE7-B40532E6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9085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C772FE-F176-46C9-1196-A58F390B9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0F3C0B-7552-8F6F-DB2D-D61AE5F0BB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67BA0A9-20B8-DA36-FD9B-2CD76F983D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DEA13D-1E16-C5B4-F741-E3CADE311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DA457B-7EC6-BF71-2901-E35B8DCF1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DBE3DBE-2D5B-E746-7540-B0569BECE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4600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0EAAAC-BD70-4C34-BB3E-351959F6C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54FE16-F9E8-02FC-20CC-F1FEF9EB57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4A5560-D9C0-A5D3-AE83-54E0F5E15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FBE17C2-9468-EAE8-9D8D-C9471B94DE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B2EEE51-F2B3-2E55-09EB-6B6642DA2F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38D28D1-3EFC-B5A6-AD45-E103C09A9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8259C31-F187-9434-5920-52883D044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48A6A34-46DF-F32D-4CE6-D280D7AFD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81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12A11B-78A4-18C4-9372-3D39AE492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2FF93C7-75AA-E5A9-6A0C-B6B673B1B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C034ADB-9E9F-3427-60AE-D1947D528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7462E7D-0F41-247C-BBBB-5A1064438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07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0965491-861C-6058-2882-A731CFDB5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315E6D6-0A03-7779-5EE7-1BB20AA5B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C0E7186-0652-D729-0A34-E0AB37D2C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5059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8B0EE7-B45A-9E26-B6D4-1C2105C1B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3369C4E-A175-BE19-DB34-7511D07E5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0FA3554-538E-C0F3-513A-AE658A0A46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4C0FDA2-3005-F654-DE44-2857E2946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E061F2-6AE2-001B-73AB-D2D49260A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65F75E5-305D-DF1B-EFDF-705128E31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2948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FE98F3-B698-6444-246D-1B641DA07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C923CE7-AD5C-B80F-0956-B205DDA285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2B4A9A0-220A-464F-8ADC-E66F24EB80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B6030D-8F94-B51A-E51D-8D122D190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8AAD70-57BB-80AA-5B47-FEB191668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848E1AD-F65C-FFB0-D3A6-F361EC79D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0184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288B5FC-3DEC-4664-ABC9-D6E00854D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DCA649-CCC1-630B-89F2-1036D5E2F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D76B05-6565-074C-391F-1D56CFB2E4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C83EA-FE17-43FF-9DED-0F0F6C47BD62}" type="datetimeFigureOut">
              <a:rPr lang="es-CO" smtClean="0"/>
              <a:t>27/10/2022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CD60CE-8E3B-2296-1F18-D45DD5BEF7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BA9645-AE89-719B-AE34-0460855336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E173C-62B2-4972-B24E-0F4A4895C4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8480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26" Type="http://schemas.openxmlformats.org/officeDocument/2006/relationships/image" Target="../media/image17.png"/><Relationship Id="rId3" Type="http://schemas.openxmlformats.org/officeDocument/2006/relationships/image" Target="../media/image45.png"/><Relationship Id="rId21" Type="http://schemas.openxmlformats.org/officeDocument/2006/relationships/image" Target="../media/image63.png"/><Relationship Id="rId7" Type="http://schemas.openxmlformats.org/officeDocument/2006/relationships/image" Target="../media/image49.png"/><Relationship Id="rId12" Type="http://schemas.openxmlformats.org/officeDocument/2006/relationships/image" Target="../media/image54.jpeg"/><Relationship Id="rId17" Type="http://schemas.openxmlformats.org/officeDocument/2006/relationships/image" Target="../media/image59.png"/><Relationship Id="rId25" Type="http://schemas.openxmlformats.org/officeDocument/2006/relationships/image" Target="../media/image8.png"/><Relationship Id="rId2" Type="http://schemas.openxmlformats.org/officeDocument/2006/relationships/image" Target="../media/image44.png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29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24" Type="http://schemas.openxmlformats.org/officeDocument/2006/relationships/image" Target="../media/image66.jpeg"/><Relationship Id="rId5" Type="http://schemas.openxmlformats.org/officeDocument/2006/relationships/image" Target="../media/image47.jpe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28" Type="http://schemas.openxmlformats.org/officeDocument/2006/relationships/image" Target="../media/image11.png"/><Relationship Id="rId10" Type="http://schemas.openxmlformats.org/officeDocument/2006/relationships/image" Target="../media/image52.png"/><Relationship Id="rId19" Type="http://schemas.openxmlformats.org/officeDocument/2006/relationships/image" Target="../media/image61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Relationship Id="rId14" Type="http://schemas.openxmlformats.org/officeDocument/2006/relationships/image" Target="../media/image56.jpeg"/><Relationship Id="rId22" Type="http://schemas.openxmlformats.org/officeDocument/2006/relationships/image" Target="../media/image64.jpeg"/><Relationship Id="rId27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svg"/><Relationship Id="rId5" Type="http://schemas.openxmlformats.org/officeDocument/2006/relationships/image" Target="../media/image71.png"/><Relationship Id="rId4" Type="http://schemas.openxmlformats.org/officeDocument/2006/relationships/image" Target="../media/image70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image" Target="../media/image5.png"/><Relationship Id="rId7" Type="http://schemas.openxmlformats.org/officeDocument/2006/relationships/slide" Target="slide1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7.png"/><Relationship Id="rId10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slide" Target="slide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sv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microsoft.com/office/2007/relationships/hdphoto" Target="../media/hdphoto7.wdp"/><Relationship Id="rId7" Type="http://schemas.openxmlformats.org/officeDocument/2006/relationships/image" Target="../media/image2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8.wdp"/><Relationship Id="rId4" Type="http://schemas.openxmlformats.org/officeDocument/2006/relationships/image" Target="../media/image7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78.sv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0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chart" Target="../charts/chart2.xml"/><Relationship Id="rId4" Type="http://schemas.openxmlformats.org/officeDocument/2006/relationships/image" Target="../media/image3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sv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84.svg"/><Relationship Id="rId4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2.png"/><Relationship Id="rId18" Type="http://schemas.microsoft.com/office/2007/relationships/hdphoto" Target="../media/hdphoto16.wdp"/><Relationship Id="rId26" Type="http://schemas.microsoft.com/office/2007/relationships/hdphoto" Target="../media/hdphoto19.wdp"/><Relationship Id="rId39" Type="http://schemas.openxmlformats.org/officeDocument/2006/relationships/image" Target="../media/image106.png"/><Relationship Id="rId21" Type="http://schemas.openxmlformats.org/officeDocument/2006/relationships/image" Target="../media/image96.png"/><Relationship Id="rId34" Type="http://schemas.microsoft.com/office/2007/relationships/hdphoto" Target="../media/hdphoto23.wdp"/><Relationship Id="rId42" Type="http://schemas.microsoft.com/office/2007/relationships/hdphoto" Target="../media/hdphoto27.wdp"/><Relationship Id="rId7" Type="http://schemas.microsoft.com/office/2007/relationships/hdphoto" Target="../media/hdphoto11.wdp"/><Relationship Id="rId2" Type="http://schemas.openxmlformats.org/officeDocument/2006/relationships/image" Target="../media/image86.png"/><Relationship Id="rId16" Type="http://schemas.microsoft.com/office/2007/relationships/hdphoto" Target="../media/hdphoto15.wdp"/><Relationship Id="rId20" Type="http://schemas.microsoft.com/office/2007/relationships/hdphoto" Target="../media/hdphoto17.wdp"/><Relationship Id="rId29" Type="http://schemas.openxmlformats.org/officeDocument/2006/relationships/image" Target="../media/image101.png"/><Relationship Id="rId41" Type="http://schemas.openxmlformats.org/officeDocument/2006/relationships/image" Target="../media/image10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png"/><Relationship Id="rId11" Type="http://schemas.openxmlformats.org/officeDocument/2006/relationships/image" Target="../media/image91.png"/><Relationship Id="rId24" Type="http://schemas.microsoft.com/office/2007/relationships/hdphoto" Target="../media/hdphoto18.wdp"/><Relationship Id="rId32" Type="http://schemas.microsoft.com/office/2007/relationships/hdphoto" Target="../media/hdphoto22.wdp"/><Relationship Id="rId37" Type="http://schemas.openxmlformats.org/officeDocument/2006/relationships/image" Target="../media/image105.png"/><Relationship Id="rId40" Type="http://schemas.microsoft.com/office/2007/relationships/hdphoto" Target="../media/hdphoto26.wdp"/><Relationship Id="rId5" Type="http://schemas.microsoft.com/office/2007/relationships/hdphoto" Target="../media/hdphoto10.wdp"/><Relationship Id="rId15" Type="http://schemas.openxmlformats.org/officeDocument/2006/relationships/image" Target="../media/image93.png"/><Relationship Id="rId23" Type="http://schemas.openxmlformats.org/officeDocument/2006/relationships/image" Target="../media/image98.png"/><Relationship Id="rId28" Type="http://schemas.microsoft.com/office/2007/relationships/hdphoto" Target="../media/hdphoto20.wdp"/><Relationship Id="rId36" Type="http://schemas.microsoft.com/office/2007/relationships/hdphoto" Target="../media/hdphoto24.wdp"/><Relationship Id="rId10" Type="http://schemas.microsoft.com/office/2007/relationships/hdphoto" Target="../media/hdphoto12.wdp"/><Relationship Id="rId19" Type="http://schemas.openxmlformats.org/officeDocument/2006/relationships/image" Target="../media/image95.png"/><Relationship Id="rId31" Type="http://schemas.openxmlformats.org/officeDocument/2006/relationships/image" Target="../media/image102.png"/><Relationship Id="rId44" Type="http://schemas.microsoft.com/office/2007/relationships/hdphoto" Target="../media/hdphoto28.wdp"/><Relationship Id="rId4" Type="http://schemas.openxmlformats.org/officeDocument/2006/relationships/image" Target="../media/image87.png"/><Relationship Id="rId9" Type="http://schemas.openxmlformats.org/officeDocument/2006/relationships/image" Target="../media/image90.png"/><Relationship Id="rId14" Type="http://schemas.microsoft.com/office/2007/relationships/hdphoto" Target="../media/hdphoto14.wdp"/><Relationship Id="rId22" Type="http://schemas.openxmlformats.org/officeDocument/2006/relationships/image" Target="../media/image97.png"/><Relationship Id="rId27" Type="http://schemas.openxmlformats.org/officeDocument/2006/relationships/image" Target="../media/image100.png"/><Relationship Id="rId30" Type="http://schemas.microsoft.com/office/2007/relationships/hdphoto" Target="../media/hdphoto21.wdp"/><Relationship Id="rId35" Type="http://schemas.openxmlformats.org/officeDocument/2006/relationships/image" Target="../media/image104.png"/><Relationship Id="rId43" Type="http://schemas.openxmlformats.org/officeDocument/2006/relationships/image" Target="../media/image108.png"/><Relationship Id="rId8" Type="http://schemas.openxmlformats.org/officeDocument/2006/relationships/image" Target="../media/image89.png"/><Relationship Id="rId3" Type="http://schemas.microsoft.com/office/2007/relationships/hdphoto" Target="../media/hdphoto9.wdp"/><Relationship Id="rId12" Type="http://schemas.microsoft.com/office/2007/relationships/hdphoto" Target="../media/hdphoto13.wdp"/><Relationship Id="rId17" Type="http://schemas.openxmlformats.org/officeDocument/2006/relationships/image" Target="../media/image94.png"/><Relationship Id="rId25" Type="http://schemas.openxmlformats.org/officeDocument/2006/relationships/image" Target="../media/image99.png"/><Relationship Id="rId33" Type="http://schemas.openxmlformats.org/officeDocument/2006/relationships/image" Target="../media/image103.png"/><Relationship Id="rId38" Type="http://schemas.microsoft.com/office/2007/relationships/hdphoto" Target="../media/hdphoto25.wdp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svg"/><Relationship Id="rId18" Type="http://schemas.openxmlformats.org/officeDocument/2006/relationships/image" Target="../media/image3.svg"/><Relationship Id="rId3" Type="http://schemas.openxmlformats.org/officeDocument/2006/relationships/image" Target="../media/image37.svg"/><Relationship Id="rId7" Type="http://schemas.openxmlformats.org/officeDocument/2006/relationships/image" Target="../media/image29.svg"/><Relationship Id="rId12" Type="http://schemas.openxmlformats.org/officeDocument/2006/relationships/image" Target="../media/image34.png"/><Relationship Id="rId17" Type="http://schemas.openxmlformats.org/officeDocument/2006/relationships/image" Target="../media/image2.png"/><Relationship Id="rId2" Type="http://schemas.openxmlformats.org/officeDocument/2006/relationships/image" Target="../media/image36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svg"/><Relationship Id="rId5" Type="http://schemas.openxmlformats.org/officeDocument/2006/relationships/image" Target="../media/image110.svg"/><Relationship Id="rId15" Type="http://schemas.openxmlformats.org/officeDocument/2006/relationships/image" Target="../media/image80.svg"/><Relationship Id="rId10" Type="http://schemas.openxmlformats.org/officeDocument/2006/relationships/image" Target="../media/image32.png"/><Relationship Id="rId4" Type="http://schemas.openxmlformats.org/officeDocument/2006/relationships/image" Target="../media/image109.png"/><Relationship Id="rId9" Type="http://schemas.openxmlformats.org/officeDocument/2006/relationships/image" Target="../media/image31.svg"/><Relationship Id="rId1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1.svg"/><Relationship Id="rId3" Type="http://schemas.openxmlformats.org/officeDocument/2006/relationships/image" Target="../media/image8.png"/><Relationship Id="rId7" Type="http://schemas.openxmlformats.org/officeDocument/2006/relationships/image" Target="../media/image115.svg"/><Relationship Id="rId12" Type="http://schemas.openxmlformats.org/officeDocument/2006/relationships/image" Target="../media/image12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4.png"/><Relationship Id="rId11" Type="http://schemas.openxmlformats.org/officeDocument/2006/relationships/image" Target="../media/image119.svg"/><Relationship Id="rId5" Type="http://schemas.openxmlformats.org/officeDocument/2006/relationships/image" Target="../media/image113.svg"/><Relationship Id="rId15" Type="http://schemas.openxmlformats.org/officeDocument/2006/relationships/image" Target="../media/image70.svg"/><Relationship Id="rId10" Type="http://schemas.openxmlformats.org/officeDocument/2006/relationships/image" Target="../media/image118.png"/><Relationship Id="rId4" Type="http://schemas.openxmlformats.org/officeDocument/2006/relationships/image" Target="../media/image112.png"/><Relationship Id="rId9" Type="http://schemas.openxmlformats.org/officeDocument/2006/relationships/image" Target="../media/image117.svg"/><Relationship Id="rId14" Type="http://schemas.openxmlformats.org/officeDocument/2006/relationships/image" Target="../media/image6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23.png"/><Relationship Id="rId7" Type="http://schemas.openxmlformats.org/officeDocument/2006/relationships/image" Target="../media/image31.svg"/><Relationship Id="rId12" Type="http://schemas.openxmlformats.org/officeDocument/2006/relationships/image" Target="../media/image121.sv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120.png"/><Relationship Id="rId5" Type="http://schemas.openxmlformats.org/officeDocument/2006/relationships/image" Target="../media/image29.svg"/><Relationship Id="rId10" Type="http://schemas.openxmlformats.org/officeDocument/2006/relationships/image" Target="../media/image119.svg"/><Relationship Id="rId4" Type="http://schemas.openxmlformats.org/officeDocument/2006/relationships/image" Target="../media/image28.png"/><Relationship Id="rId9" Type="http://schemas.openxmlformats.org/officeDocument/2006/relationships/image" Target="../media/image11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2.png"/><Relationship Id="rId7" Type="http://schemas.openxmlformats.org/officeDocument/2006/relationships/image" Target="../media/image35.sv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125.png"/><Relationship Id="rId10" Type="http://schemas.openxmlformats.org/officeDocument/2006/relationships/image" Target="../media/image113.svg"/><Relationship Id="rId4" Type="http://schemas.openxmlformats.org/officeDocument/2006/relationships/image" Target="../media/image33.svg"/><Relationship Id="rId9" Type="http://schemas.openxmlformats.org/officeDocument/2006/relationships/image" Target="../media/image11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1.svg"/><Relationship Id="rId3" Type="http://schemas.openxmlformats.org/officeDocument/2006/relationships/image" Target="../media/image36.png"/><Relationship Id="rId7" Type="http://schemas.openxmlformats.org/officeDocument/2006/relationships/image" Target="../media/image115.svg"/><Relationship Id="rId12" Type="http://schemas.openxmlformats.org/officeDocument/2006/relationships/image" Target="../media/image120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4.png"/><Relationship Id="rId11" Type="http://schemas.openxmlformats.org/officeDocument/2006/relationships/image" Target="../media/image119.svg"/><Relationship Id="rId5" Type="http://schemas.openxmlformats.org/officeDocument/2006/relationships/image" Target="../media/image8.png"/><Relationship Id="rId15" Type="http://schemas.openxmlformats.org/officeDocument/2006/relationships/image" Target="../media/image3.svg"/><Relationship Id="rId10" Type="http://schemas.openxmlformats.org/officeDocument/2006/relationships/image" Target="../media/image118.png"/><Relationship Id="rId4" Type="http://schemas.openxmlformats.org/officeDocument/2006/relationships/image" Target="../media/image37.svg"/><Relationship Id="rId9" Type="http://schemas.openxmlformats.org/officeDocument/2006/relationships/image" Target="../media/image117.svg"/><Relationship Id="rId1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13" Type="http://schemas.openxmlformats.org/officeDocument/2006/relationships/image" Target="../media/image28.png"/><Relationship Id="rId1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2.png"/><Relationship Id="rId12" Type="http://schemas.openxmlformats.org/officeDocument/2006/relationships/image" Target="../media/image37.svg"/><Relationship Id="rId17" Type="http://schemas.openxmlformats.org/officeDocument/2006/relationships/image" Target="../media/image8.png"/><Relationship Id="rId2" Type="http://schemas.openxmlformats.org/officeDocument/2006/relationships/diagramData" Target="../diagrams/data1.xml"/><Relationship Id="rId16" Type="http://schemas.openxmlformats.org/officeDocument/2006/relationships/image" Target="../media/image31.svg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image" Target="../media/image36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30.png"/><Relationship Id="rId10" Type="http://schemas.openxmlformats.org/officeDocument/2006/relationships/image" Target="../media/image35.svg"/><Relationship Id="rId19" Type="http://schemas.openxmlformats.org/officeDocument/2006/relationships/image" Target="../media/image3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4.png"/><Relationship Id="rId14" Type="http://schemas.openxmlformats.org/officeDocument/2006/relationships/image" Target="../media/image29.sv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7.png"/><Relationship Id="rId4" Type="http://schemas.openxmlformats.org/officeDocument/2006/relationships/image" Target="../media/image3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3.wdp"/><Relationship Id="rId7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microsoft.com/office/2007/relationships/hdphoto" Target="../media/hdphoto4.wdp"/><Relationship Id="rId10" Type="http://schemas.openxmlformats.org/officeDocument/2006/relationships/image" Target="../media/image11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12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11" Type="http://schemas.openxmlformats.org/officeDocument/2006/relationships/image" Target="../media/image24.png"/><Relationship Id="rId5" Type="http://schemas.openxmlformats.org/officeDocument/2006/relationships/image" Target="../media/image20.png"/><Relationship Id="rId10" Type="http://schemas.microsoft.com/office/2007/relationships/hdphoto" Target="../media/hdphoto6.wdp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13" Type="http://schemas.openxmlformats.org/officeDocument/2006/relationships/image" Target="../media/image36.png"/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12" Type="http://schemas.openxmlformats.org/officeDocument/2006/relationships/image" Target="../media/image35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sv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3.svg"/><Relationship Id="rId9" Type="http://schemas.openxmlformats.org/officeDocument/2006/relationships/image" Target="../media/image32.png"/><Relationship Id="rId14" Type="http://schemas.openxmlformats.org/officeDocument/2006/relationships/image" Target="../media/image3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426D6A66-50DE-4B2E-9674-FC7861453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897" y="-1"/>
            <a:ext cx="12223898" cy="6926875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125B2F10-B1C4-11ED-004D-EE34A32B3225}"/>
              </a:ext>
            </a:extLst>
          </p:cNvPr>
          <p:cNvSpPr/>
          <p:nvPr/>
        </p:nvSpPr>
        <p:spPr>
          <a:xfrm>
            <a:off x="9161929" y="6284259"/>
            <a:ext cx="2501153" cy="468982"/>
          </a:xfrm>
          <a:prstGeom prst="rect">
            <a:avLst/>
          </a:prstGeom>
          <a:solidFill>
            <a:srgbClr val="AB93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3F83855-A73C-A7F8-640D-D9FAAF0AEDC4}"/>
              </a:ext>
            </a:extLst>
          </p:cNvPr>
          <p:cNvSpPr txBox="1"/>
          <p:nvPr/>
        </p:nvSpPr>
        <p:spPr>
          <a:xfrm>
            <a:off x="7350232" y="6334084"/>
            <a:ext cx="431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b="1" dirty="0">
                <a:solidFill>
                  <a:schemeClr val="bg1">
                    <a:lumMod val="95000"/>
                  </a:schemeClr>
                </a:solidFill>
                <a:latin typeface="Abadi Extra Light" panose="020B0204020104020204" pitchFamily="34" charset="0"/>
                <a:cs typeface="Aharoni" panose="02010803020104030203" pitchFamily="2" charset="-79"/>
              </a:rPr>
              <a:t>Ing. Juan Carlos GÓMEZ MSc (s)</a:t>
            </a:r>
          </a:p>
        </p:txBody>
      </p:sp>
      <p:pic>
        <p:nvPicPr>
          <p:cNvPr id="7" name="Cámara 6">
            <a:extLst>
              <a:ext uri="{FF2B5EF4-FFF2-40B4-BE49-F238E27FC236}">
                <a16:creationId xmlns:a16="http://schemas.microsoft.com/office/drawing/2014/main" id="{20B121FB-DFCE-B370-2AF0-5CFA6757DAF0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3910" y="3473629"/>
            <a:ext cx="3195283" cy="3195283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021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041930D-C2A1-9576-4CF1-9C4C15C75B92}"/>
              </a:ext>
            </a:extLst>
          </p:cNvPr>
          <p:cNvSpPr txBox="1"/>
          <p:nvPr/>
        </p:nvSpPr>
        <p:spPr>
          <a:xfrm>
            <a:off x="270928" y="1894810"/>
            <a:ext cx="80540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Ciudades en donde la empresa del encuestado desarrolla proyectos de vivienda</a:t>
            </a:r>
            <a:endParaRPr lang="es-CO" sz="1500" dirty="0">
              <a:solidFill>
                <a:schemeClr val="tx1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3A1D067F-64EF-8CFF-785F-362EC37BC5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8877904"/>
              </p:ext>
            </p:extLst>
          </p:nvPr>
        </p:nvGraphicFramePr>
        <p:xfrm>
          <a:off x="211587" y="2526285"/>
          <a:ext cx="8773064" cy="3683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" name="Imagen 11" descr="CNPV Presentaciones en Territorio">
            <a:extLst>
              <a:ext uri="{FF2B5EF4-FFF2-40B4-BE49-F238E27FC236}">
                <a16:creationId xmlns:a16="http://schemas.microsoft.com/office/drawing/2014/main" id="{5676118C-74EC-8709-5DD8-DE2A9B266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938" y="3376259"/>
            <a:ext cx="2133601" cy="280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ámara 12">
            <a:extLst>
              <a:ext uri="{FF2B5EF4-FFF2-40B4-BE49-F238E27FC236}">
                <a16:creationId xmlns:a16="http://schemas.microsoft.com/office/drawing/2014/main" id="{BA35F00D-E28D-6367-1FCA-DFE408406046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83947" y="191398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B29B662D-A7CF-35FC-E4E5-04DB6B787E4E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BFFDA78-2332-95F6-5FD9-6B9CFC006A60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822069289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041930D-C2A1-9576-4CF1-9C4C15C75B92}"/>
              </a:ext>
            </a:extLst>
          </p:cNvPr>
          <p:cNvSpPr txBox="1"/>
          <p:nvPr/>
        </p:nvSpPr>
        <p:spPr>
          <a:xfrm>
            <a:off x="555600" y="1853647"/>
            <a:ext cx="7065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Equipo de expertos en los talleres Delphi</a:t>
            </a:r>
            <a:endParaRPr lang="es-CO" sz="2000" dirty="0">
              <a:solidFill>
                <a:srgbClr val="0070C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7682A3DC-3966-EFA6-E11D-A328B0C8EF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653642"/>
              </p:ext>
            </p:extLst>
          </p:nvPr>
        </p:nvGraphicFramePr>
        <p:xfrm>
          <a:off x="406877" y="2560362"/>
          <a:ext cx="11109387" cy="372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7478">
                  <a:extLst>
                    <a:ext uri="{9D8B030D-6E8A-4147-A177-3AD203B41FA5}">
                      <a16:colId xmlns:a16="http://schemas.microsoft.com/office/drawing/2014/main" val="2571509093"/>
                    </a:ext>
                  </a:extLst>
                </a:gridCol>
                <a:gridCol w="1340854">
                  <a:extLst>
                    <a:ext uri="{9D8B030D-6E8A-4147-A177-3AD203B41FA5}">
                      <a16:colId xmlns:a16="http://schemas.microsoft.com/office/drawing/2014/main" val="3720637876"/>
                    </a:ext>
                  </a:extLst>
                </a:gridCol>
                <a:gridCol w="1340854">
                  <a:extLst>
                    <a:ext uri="{9D8B030D-6E8A-4147-A177-3AD203B41FA5}">
                      <a16:colId xmlns:a16="http://schemas.microsoft.com/office/drawing/2014/main" val="2203357849"/>
                    </a:ext>
                  </a:extLst>
                </a:gridCol>
                <a:gridCol w="2351443">
                  <a:extLst>
                    <a:ext uri="{9D8B030D-6E8A-4147-A177-3AD203B41FA5}">
                      <a16:colId xmlns:a16="http://schemas.microsoft.com/office/drawing/2014/main" val="2398724587"/>
                    </a:ext>
                  </a:extLst>
                </a:gridCol>
                <a:gridCol w="1068201">
                  <a:extLst>
                    <a:ext uri="{9D8B030D-6E8A-4147-A177-3AD203B41FA5}">
                      <a16:colId xmlns:a16="http://schemas.microsoft.com/office/drawing/2014/main" val="3501161094"/>
                    </a:ext>
                  </a:extLst>
                </a:gridCol>
                <a:gridCol w="3000557">
                  <a:extLst>
                    <a:ext uri="{9D8B030D-6E8A-4147-A177-3AD203B41FA5}">
                      <a16:colId xmlns:a16="http://schemas.microsoft.com/office/drawing/2014/main" val="3033584021"/>
                    </a:ext>
                  </a:extLst>
                </a:gridCol>
              </a:tblGrid>
              <a:tr h="626040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Experto(a)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Años de experiencia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País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Empresa / institución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Tipo de</a:t>
                      </a:r>
                    </a:p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empresa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Cargo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7014942"/>
                  </a:ext>
                </a:extLst>
              </a:tr>
              <a:tr h="517147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Dra. Ana Oberli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1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+20 años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1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Suiza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Gobierno de Suiza / Aeropuerto de Ginebra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Mixta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Ejecutiva comité de </a:t>
                      </a:r>
                    </a:p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proyectos de infraestructura pública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728179"/>
                  </a:ext>
                </a:extLst>
              </a:tr>
              <a:tr h="368259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Ing. Ricardo Azuero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+30 años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Colombia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Alcaldía de Bucaramanga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Pública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Subsecretario de Infraestructura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759555"/>
                  </a:ext>
                </a:extLst>
              </a:tr>
              <a:tr h="368259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Ing. Eduardo Acuña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+25 años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+mn-cs"/>
                        </a:rPr>
                        <a:t>Colombia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Alcaldía de Bucaramanga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Pública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Director SIG - BIM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2827934"/>
                  </a:ext>
                </a:extLst>
              </a:tr>
              <a:tr h="368259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Ing. Edgar Rojas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+25 años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+mn-cs"/>
                        </a:rPr>
                        <a:t>Colombia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Instituto Nacional de Vías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Pública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Director Regional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9257213"/>
                  </a:ext>
                </a:extLst>
              </a:tr>
              <a:tr h="368259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Ing. Elkin Barbosa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b="1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+20 años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+mn-cs"/>
                        </a:rPr>
                        <a:t>Colombia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Urbacolombia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Privada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Gerente de Proyectos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333764"/>
                  </a:ext>
                </a:extLst>
              </a:tr>
              <a:tr h="368259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Ing. Vladimir Pradilla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1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+20 años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+mn-cs"/>
                        </a:rPr>
                        <a:t>Colombia</a:t>
                      </a:r>
                      <a:endParaRPr kumimoji="0" lang="es-CO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icrosoft YaHei Light" panose="020B0502040204020203" pitchFamily="34" charset="-122"/>
                        <a:ea typeface="Microsoft YaHei Light" panose="020B0502040204020203" pitchFamily="34" charset="-122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 err="1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Fenix</a:t>
                      </a:r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 Construcciones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Privada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Director TIC – BIM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473311"/>
                  </a:ext>
                </a:extLst>
              </a:tr>
              <a:tr h="368259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Dra. Carolina Rojas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1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+20 años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+mn-cs"/>
                        </a:rPr>
                        <a:t>Colombia</a:t>
                      </a:r>
                      <a:endParaRPr kumimoji="0" lang="es-CO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icrosoft YaHei Light" panose="020B0502040204020203" pitchFamily="34" charset="-122"/>
                        <a:ea typeface="Microsoft YaHei Light" panose="020B0502040204020203" pitchFamily="34" charset="-122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Incor Consultores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Privada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Presidente – CEO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884320"/>
                  </a:ext>
                </a:extLst>
              </a:tr>
              <a:tr h="368259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Ing. Carlos Vecino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1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+20 años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+mn-cs"/>
                        </a:rPr>
                        <a:t>Colombia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HG Constructora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Privada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solidFill>
                            <a:schemeClr val="tx1"/>
                          </a:solidFill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</a:rPr>
                        <a:t>Director BIM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728523"/>
                  </a:ext>
                </a:extLst>
              </a:tr>
            </a:tbl>
          </a:graphicData>
        </a:graphic>
      </p:graphicFrame>
      <p:pic>
        <p:nvPicPr>
          <p:cNvPr id="4" name="Cámara 3">
            <a:extLst>
              <a:ext uri="{FF2B5EF4-FFF2-40B4-BE49-F238E27FC236}">
                <a16:creationId xmlns:a16="http://schemas.microsoft.com/office/drawing/2014/main" id="{C240B913-C9BC-2FB3-60D2-984CFE8B79CA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83947" y="191398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42AD8245-1D9D-4560-48A8-EAAE87304952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34C850B-AE96-B1DD-CF83-2FAED78FD898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11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44791336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C0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7DFC70CF-7887-43B5-9515-4EF66DDC7F93}"/>
              </a:ext>
            </a:extLst>
          </p:cNvPr>
          <p:cNvSpPr txBox="1"/>
          <p:nvPr/>
        </p:nvSpPr>
        <p:spPr>
          <a:xfrm>
            <a:off x="-418660" y="0"/>
            <a:ext cx="3952435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0000" dirty="0">
                <a:solidFill>
                  <a:srgbClr val="9DD3CD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</a:t>
            </a:r>
            <a:endParaRPr lang="es-CO" sz="60000" dirty="0">
              <a:solidFill>
                <a:srgbClr val="9DD3C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6772B29-19AA-4560-886A-6E7BB98A9D54}"/>
              </a:ext>
            </a:extLst>
          </p:cNvPr>
          <p:cNvSpPr txBox="1"/>
          <p:nvPr/>
        </p:nvSpPr>
        <p:spPr>
          <a:xfrm>
            <a:off x="4080851" y="4565161"/>
            <a:ext cx="77070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6600" dirty="0">
                <a:solidFill>
                  <a:schemeClr val="bg1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Generalidades</a:t>
            </a:r>
          </a:p>
          <a:p>
            <a:pPr algn="r"/>
            <a:r>
              <a:rPr lang="es-CO" sz="6600" dirty="0">
                <a:solidFill>
                  <a:schemeClr val="bg1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y contexto</a:t>
            </a:r>
          </a:p>
        </p:txBody>
      </p:sp>
    </p:spTree>
    <p:extLst>
      <p:ext uri="{BB962C8B-B14F-4D97-AF65-F5344CB8AC3E}">
        <p14:creationId xmlns:p14="http://schemas.microsoft.com/office/powerpoint/2010/main" val="4137969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7528A10-3D6B-8093-6AA6-C07A909A5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59E9376-EC4A-6788-B4E4-769257F48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533" y="668266"/>
            <a:ext cx="8532013" cy="574446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F8935AC-2BB6-34B8-DEC8-AB3063DAED5B}"/>
              </a:ext>
            </a:extLst>
          </p:cNvPr>
          <p:cNvSpPr txBox="1"/>
          <p:nvPr/>
        </p:nvSpPr>
        <p:spPr>
          <a:xfrm>
            <a:off x="6401169" y="6555887"/>
            <a:ext cx="5790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Fuente: WEF, 2019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1F3FD09-280D-9DD0-DA62-31E292CB8336}"/>
              </a:ext>
            </a:extLst>
          </p:cNvPr>
          <p:cNvSpPr txBox="1"/>
          <p:nvPr/>
        </p:nvSpPr>
        <p:spPr>
          <a:xfrm>
            <a:off x="4130077" y="342997"/>
            <a:ext cx="75054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Foro Económico Mundial - Colombia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2E9BA56C-5D1B-F2F9-ECA5-12985DA7710A}"/>
              </a:ext>
            </a:extLst>
          </p:cNvPr>
          <p:cNvSpPr/>
          <p:nvPr/>
        </p:nvSpPr>
        <p:spPr>
          <a:xfrm>
            <a:off x="4846070" y="1830021"/>
            <a:ext cx="1224951" cy="455683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Cámara 4">
            <a:extLst>
              <a:ext uri="{FF2B5EF4-FFF2-40B4-BE49-F238E27FC236}">
                <a16:creationId xmlns:a16="http://schemas.microsoft.com/office/drawing/2014/main" id="{44AF99DC-AF74-5ACA-D739-E08870CD702D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633FA5FF-0CB4-2508-5794-CC15DD4C6EFE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646A48C-E9E4-B692-C593-2969848E0A86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13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772842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886B7FD7-EE41-1347-F9C6-310AF8F8766F}"/>
              </a:ext>
            </a:extLst>
          </p:cNvPr>
          <p:cNvSpPr/>
          <p:nvPr/>
        </p:nvSpPr>
        <p:spPr>
          <a:xfrm>
            <a:off x="3734878" y="2161333"/>
            <a:ext cx="7505469" cy="2340924"/>
          </a:xfrm>
          <a:prstGeom prst="roundRect">
            <a:avLst>
              <a:gd name="adj" fmla="val 6166"/>
            </a:avLst>
          </a:prstGeom>
          <a:solidFill>
            <a:srgbClr val="B7D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7528A10-3D6B-8093-6AA6-C07A909A5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F8935AC-2BB6-34B8-DEC8-AB3063DAED5B}"/>
              </a:ext>
            </a:extLst>
          </p:cNvPr>
          <p:cNvSpPr txBox="1"/>
          <p:nvPr/>
        </p:nvSpPr>
        <p:spPr>
          <a:xfrm>
            <a:off x="6333056" y="6521928"/>
            <a:ext cx="5790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Fuente: WEF, 2022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1F3FD09-280D-9DD0-DA62-31E292CB8336}"/>
              </a:ext>
            </a:extLst>
          </p:cNvPr>
          <p:cNvSpPr txBox="1"/>
          <p:nvPr/>
        </p:nvSpPr>
        <p:spPr>
          <a:xfrm>
            <a:off x="2194280" y="1551626"/>
            <a:ext cx="75054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Foro Económico Mundial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6EB3F83-53AC-84D6-F4B2-E97ADF00A6BE}"/>
              </a:ext>
            </a:extLst>
          </p:cNvPr>
          <p:cNvSpPr txBox="1"/>
          <p:nvPr/>
        </p:nvSpPr>
        <p:spPr>
          <a:xfrm>
            <a:off x="1769140" y="2765775"/>
            <a:ext cx="18088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000" dirty="0">
                <a:solidFill>
                  <a:srgbClr val="F2B52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BIM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E7D7DFC-AE23-97F3-6097-A7F67D1C3414}"/>
              </a:ext>
            </a:extLst>
          </p:cNvPr>
          <p:cNvSpPr txBox="1"/>
          <p:nvPr/>
        </p:nvSpPr>
        <p:spPr>
          <a:xfrm>
            <a:off x="3918910" y="2378756"/>
            <a:ext cx="7140154" cy="189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P</a:t>
            </a:r>
            <a:r>
              <a:rPr lang="es-ES" sz="16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roducción y operación urbana más intensiva y eficiente,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E</a:t>
            </a:r>
            <a:r>
              <a:rPr lang="es-ES" sz="16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spacios urbanos habitables y convenientes,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E</a:t>
            </a:r>
            <a:r>
              <a:rPr lang="es-ES" sz="16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ntornos acordes con los Objetivos de Desarrollo Sostenible de la ONU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D</a:t>
            </a:r>
            <a:r>
              <a:rPr lang="es-ES" sz="16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isminuye la complejidad y la incertidumbre en la planificación, el diseño, la construcción y la operación de la infraestructura</a:t>
            </a:r>
            <a:r>
              <a:rPr lang="es-ES" sz="16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.</a:t>
            </a:r>
            <a:endParaRPr lang="es-CO" sz="1600" dirty="0">
              <a:latin typeface="Microsoft YaHei Light" panose="020B0502040204020203" pitchFamily="34" charset="-122"/>
              <a:ea typeface="Microsoft YaHei Light" panose="020B0502040204020203" pitchFamily="34" charset="-122"/>
              <a:cs typeface="Aharoni" panose="02010803020104030203" pitchFamily="2" charset="-79"/>
            </a:endParaRPr>
          </a:p>
        </p:txBody>
      </p:sp>
      <p:pic>
        <p:nvPicPr>
          <p:cNvPr id="8" name="Cámara 7">
            <a:extLst>
              <a:ext uri="{FF2B5EF4-FFF2-40B4-BE49-F238E27FC236}">
                <a16:creationId xmlns:a16="http://schemas.microsoft.com/office/drawing/2014/main" id="{809A2F20-E3FD-316A-E4EA-237CA146A81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4" name="Diagrama de flujo: conector 3">
            <a:extLst>
              <a:ext uri="{FF2B5EF4-FFF2-40B4-BE49-F238E27FC236}">
                <a16:creationId xmlns:a16="http://schemas.microsoft.com/office/drawing/2014/main" id="{A2B6D2E8-30E6-17BA-06AE-A6396C58D5CF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03EBCCA-69CD-7217-B158-085ADB0524B7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14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91689446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>
            <a:extLst>
              <a:ext uri="{FF2B5EF4-FFF2-40B4-BE49-F238E27FC236}">
                <a16:creationId xmlns:a16="http://schemas.microsoft.com/office/drawing/2014/main" id="{3EA9A304-7B44-43C7-9BA5-201865339EF0}"/>
              </a:ext>
            </a:extLst>
          </p:cNvPr>
          <p:cNvSpPr txBox="1"/>
          <p:nvPr/>
        </p:nvSpPr>
        <p:spPr>
          <a:xfrm>
            <a:off x="6831320" y="231289"/>
            <a:ext cx="5168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Mesa BIM de Infraestructura Nacional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232AF62B-6053-4264-979F-5E87CEFBFF39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4297" r="10699" b="8689"/>
          <a:stretch/>
        </p:blipFill>
        <p:spPr>
          <a:xfrm>
            <a:off x="3959745" y="3343734"/>
            <a:ext cx="2911150" cy="1495338"/>
          </a:xfrm>
          <a:prstGeom prst="rect">
            <a:avLst/>
          </a:prstGeom>
        </p:spPr>
      </p:pic>
      <p:pic>
        <p:nvPicPr>
          <p:cNvPr id="1026" name="Picture 2" descr="Home Minvivienda | Minvivienda">
            <a:extLst>
              <a:ext uri="{FF2B5EF4-FFF2-40B4-BE49-F238E27FC236}">
                <a16:creationId xmlns:a16="http://schemas.microsoft.com/office/drawing/2014/main" id="{CC1C3566-05C3-46D7-9BB5-A7B5265AB1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4" r="36920"/>
          <a:stretch/>
        </p:blipFill>
        <p:spPr bwMode="auto">
          <a:xfrm>
            <a:off x="166062" y="4269673"/>
            <a:ext cx="3256373" cy="66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intransporte advierte a ciudadanos y empresarios del sector sobre llamadas  fraudulentas en las que se solicitan">
            <a:extLst>
              <a:ext uri="{FF2B5EF4-FFF2-40B4-BE49-F238E27FC236}">
                <a16:creationId xmlns:a16="http://schemas.microsoft.com/office/drawing/2014/main" id="{4C9C036A-E9E7-4949-B2C4-E99CD58F34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5" t="34746" r="5825" b="36475"/>
          <a:stretch/>
        </p:blipFill>
        <p:spPr bwMode="auto">
          <a:xfrm>
            <a:off x="166061" y="2827368"/>
            <a:ext cx="3256373" cy="65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nvías informa a la opinión pública">
            <a:extLst>
              <a:ext uri="{FF2B5EF4-FFF2-40B4-BE49-F238E27FC236}">
                <a16:creationId xmlns:a16="http://schemas.microsoft.com/office/drawing/2014/main" id="{EB88CCB4-ADB8-4E23-B8EA-BB97C89B78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9" t="17848" r="18980" b="22784"/>
          <a:stretch/>
        </p:blipFill>
        <p:spPr bwMode="auto">
          <a:xfrm>
            <a:off x="8623501" y="1076745"/>
            <a:ext cx="2055738" cy="86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utodesk y Esri">
            <a:extLst>
              <a:ext uri="{FF2B5EF4-FFF2-40B4-BE49-F238E27FC236}">
                <a16:creationId xmlns:a16="http://schemas.microsoft.com/office/drawing/2014/main" id="{E0296159-B105-4801-AB47-D283EF2C4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997" y="5960596"/>
            <a:ext cx="1622661" cy="66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entajas de un Autodesk - Digitalist Hub - SoloMarketing">
            <a:extLst>
              <a:ext uri="{FF2B5EF4-FFF2-40B4-BE49-F238E27FC236}">
                <a16:creationId xmlns:a16="http://schemas.microsoft.com/office/drawing/2014/main" id="{E811E360-A269-4AD7-9389-2C140C98A3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1" t="19728" r="14862" b="24204"/>
          <a:stretch/>
        </p:blipFill>
        <p:spPr bwMode="auto">
          <a:xfrm>
            <a:off x="10327989" y="5985524"/>
            <a:ext cx="870165" cy="664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Vacantes y perfiles de empleados de Agencia Nacional Digital | Buscar  recomendaciones | LinkedIn">
            <a:extLst>
              <a:ext uri="{FF2B5EF4-FFF2-40B4-BE49-F238E27FC236}">
                <a16:creationId xmlns:a16="http://schemas.microsoft.com/office/drawing/2014/main" id="{72EC8A03-D55F-48C9-AC4F-56BBE92708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05" b="18367"/>
          <a:stretch/>
        </p:blipFill>
        <p:spPr bwMode="auto">
          <a:xfrm>
            <a:off x="8212391" y="4249969"/>
            <a:ext cx="1551810" cy="93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C7ED39F2-0372-4130-8035-70776050EB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5"/>
          <a:stretch/>
        </p:blipFill>
        <p:spPr bwMode="auto">
          <a:xfrm>
            <a:off x="166061" y="3545480"/>
            <a:ext cx="3256373" cy="65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Sistema Visualización de Reportes">
            <a:extLst>
              <a:ext uri="{FF2B5EF4-FFF2-40B4-BE49-F238E27FC236}">
                <a16:creationId xmlns:a16="http://schemas.microsoft.com/office/drawing/2014/main" id="{CE2E8C0B-3FB0-4B2E-9030-3DF3333012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6"/>
          <a:stretch/>
        </p:blipFill>
        <p:spPr bwMode="auto">
          <a:xfrm>
            <a:off x="166060" y="5003547"/>
            <a:ext cx="3256373" cy="77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6158D7D-FDB1-4EF8-B322-B0034F927A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9555" y="2015062"/>
            <a:ext cx="2982879" cy="744354"/>
          </a:xfrm>
          <a:prstGeom prst="rect">
            <a:avLst/>
          </a:prstGeom>
        </p:spPr>
      </p:pic>
      <p:pic>
        <p:nvPicPr>
          <p:cNvPr id="10" name="Picture 10" descr="ANInfraestructura (@ANI_Colombia) | Twitter">
            <a:extLst>
              <a:ext uri="{FF2B5EF4-FFF2-40B4-BE49-F238E27FC236}">
                <a16:creationId xmlns:a16="http://schemas.microsoft.com/office/drawing/2014/main" id="{90A635A6-A60D-46B0-A7C8-5168EAA21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1482" y="1146999"/>
            <a:ext cx="1178330" cy="117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Teléfono Aerocivil atención al ciudadano - Línea de contacto Aeronáutica  Civil">
            <a:extLst>
              <a:ext uri="{FF2B5EF4-FFF2-40B4-BE49-F238E27FC236}">
                <a16:creationId xmlns:a16="http://schemas.microsoft.com/office/drawing/2014/main" id="{13161A1C-212A-43A3-88DD-BD655DCD5E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2" r="23975"/>
          <a:stretch/>
        </p:blipFill>
        <p:spPr bwMode="auto">
          <a:xfrm>
            <a:off x="7509809" y="1227339"/>
            <a:ext cx="988227" cy="95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indeter lanza línea de crédito por $200.000 millones para la reactivación  en Colombia - Valora Analitik 2020-09-24">
            <a:extLst>
              <a:ext uri="{FF2B5EF4-FFF2-40B4-BE49-F238E27FC236}">
                <a16:creationId xmlns:a16="http://schemas.microsoft.com/office/drawing/2014/main" id="{3680DE13-7B3D-4EB2-BE1E-0EEDC3A594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0" b="17323"/>
          <a:stretch/>
        </p:blipFill>
        <p:spPr bwMode="auto">
          <a:xfrm>
            <a:off x="8190632" y="3669536"/>
            <a:ext cx="1551809" cy="50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Inicio | Enterritorio">
            <a:extLst>
              <a:ext uri="{FF2B5EF4-FFF2-40B4-BE49-F238E27FC236}">
                <a16:creationId xmlns:a16="http://schemas.microsoft.com/office/drawing/2014/main" id="{2E5A3484-62FD-4448-A792-4A255AECE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233" y="3544593"/>
            <a:ext cx="1718924" cy="37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Bancoldex - Cámara de Comercio de Bogotá">
            <a:extLst>
              <a:ext uri="{FF2B5EF4-FFF2-40B4-BE49-F238E27FC236}">
                <a16:creationId xmlns:a16="http://schemas.microsoft.com/office/drawing/2014/main" id="{6E6EA8F7-0F7C-414C-8067-CE052976DB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35" b="21300"/>
          <a:stretch/>
        </p:blipFill>
        <p:spPr bwMode="auto">
          <a:xfrm>
            <a:off x="9838072" y="4021186"/>
            <a:ext cx="2273046" cy="38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ORPORACION AUTONOMA REGIONAL DEL RIO GRANDE DE LA MAGDALENA - CORMAGDALENA">
            <a:extLst>
              <a:ext uri="{FF2B5EF4-FFF2-40B4-BE49-F238E27FC236}">
                <a16:creationId xmlns:a16="http://schemas.microsoft.com/office/drawing/2014/main" id="{F42C7B43-3738-4699-81A0-DCCE01041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7357" y="2623121"/>
            <a:ext cx="1565373" cy="83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&amp;amp;R Law">
            <a:extLst>
              <a:ext uri="{FF2B5EF4-FFF2-40B4-BE49-F238E27FC236}">
                <a16:creationId xmlns:a16="http://schemas.microsoft.com/office/drawing/2014/main" id="{CA2FC1E5-568F-4D16-ACEE-8D49CD8CC1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25" b="36798"/>
          <a:stretch/>
        </p:blipFill>
        <p:spPr bwMode="auto">
          <a:xfrm>
            <a:off x="4395956" y="2566492"/>
            <a:ext cx="2097062" cy="61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Nueva Mesa Directiva de Camacol para el período 2019 - 2020 | Camacol">
            <a:extLst>
              <a:ext uri="{FF2B5EF4-FFF2-40B4-BE49-F238E27FC236}">
                <a16:creationId xmlns:a16="http://schemas.microsoft.com/office/drawing/2014/main" id="{45D9C2F4-D1C2-4EEE-AC08-60DDAB6146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6" t="9695" r="14475" b="8341"/>
          <a:stretch/>
        </p:blipFill>
        <p:spPr bwMode="auto">
          <a:xfrm>
            <a:off x="10678535" y="2422544"/>
            <a:ext cx="1284622" cy="833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557F67-2643-4B94-86D7-78A30AF6E1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8"/>
          <a:stretch/>
        </p:blipFill>
        <p:spPr bwMode="auto">
          <a:xfrm>
            <a:off x="166059" y="5849495"/>
            <a:ext cx="3256373" cy="68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DU Transparente">
            <a:extLst>
              <a:ext uri="{FF2B5EF4-FFF2-40B4-BE49-F238E27FC236}">
                <a16:creationId xmlns:a16="http://schemas.microsoft.com/office/drawing/2014/main" id="{766D04D8-BD76-4758-8F6A-252D9B052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849" y="4365461"/>
            <a:ext cx="2281238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D5D9A4D0-5E4C-41A3-961E-4A00B1EB8B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7" t="24874" r="19917" b="30670"/>
          <a:stretch/>
        </p:blipFill>
        <p:spPr bwMode="auto">
          <a:xfrm>
            <a:off x="7566810" y="2691664"/>
            <a:ext cx="1128503" cy="83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du - Empresa de desarrollo urbano">
            <a:extLst>
              <a:ext uri="{FF2B5EF4-FFF2-40B4-BE49-F238E27FC236}">
                <a16:creationId xmlns:a16="http://schemas.microsoft.com/office/drawing/2014/main" id="{975B5404-C255-477D-9C24-C079E99835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4" t="18599" r="6826" b="24549"/>
          <a:stretch/>
        </p:blipFill>
        <p:spPr bwMode="auto">
          <a:xfrm>
            <a:off x="8414044" y="2011851"/>
            <a:ext cx="2179851" cy="54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SENA">
            <a:extLst>
              <a:ext uri="{FF2B5EF4-FFF2-40B4-BE49-F238E27FC236}">
                <a16:creationId xmlns:a16="http://schemas.microsoft.com/office/drawing/2014/main" id="{5A015990-67C0-476C-B6F6-E0DC4F2EB5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0" t="15585" r="15430" b="16698"/>
          <a:stretch/>
        </p:blipFill>
        <p:spPr bwMode="auto">
          <a:xfrm>
            <a:off x="7243822" y="4173280"/>
            <a:ext cx="968569" cy="93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D6D7161-82ED-3E60-8010-E939C2CCD03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D307D3B5-207B-068A-B0D9-A25B1B8B5DA6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366170" y="5295305"/>
            <a:ext cx="1520844" cy="457962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F52EE8FB-39C7-2BA6-3B41-D8464A73A850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991677" y="5188643"/>
            <a:ext cx="1410675" cy="682697"/>
          </a:xfrm>
          <a:prstGeom prst="rect">
            <a:avLst/>
          </a:prstGeom>
        </p:spPr>
      </p:pic>
      <p:pic>
        <p:nvPicPr>
          <p:cNvPr id="20" name="Imagen 19" descr="Imagen que contiene Texto&#10;&#10;Descripción generada automáticamente">
            <a:extLst>
              <a:ext uri="{FF2B5EF4-FFF2-40B4-BE49-F238E27FC236}">
                <a16:creationId xmlns:a16="http://schemas.microsoft.com/office/drawing/2014/main" id="{FFDDCE4F-B72F-AD6D-2F7A-CFA497A0903C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730" y="5129038"/>
            <a:ext cx="1607320" cy="679712"/>
          </a:xfrm>
          <a:prstGeom prst="rect">
            <a:avLst/>
          </a:prstGeom>
        </p:spPr>
      </p:pic>
      <p:pic>
        <p:nvPicPr>
          <p:cNvPr id="15" name="Imagen 14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BA48E475-9AAC-EFF9-1719-E14D5F1D4E8B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103412" y="1169355"/>
            <a:ext cx="2319020" cy="714375"/>
          </a:xfrm>
          <a:prstGeom prst="rect">
            <a:avLst/>
          </a:prstGeom>
        </p:spPr>
      </p:pic>
      <p:sp>
        <p:nvSpPr>
          <p:cNvPr id="17" name="Diagrama de flujo: conector 16">
            <a:extLst>
              <a:ext uri="{FF2B5EF4-FFF2-40B4-BE49-F238E27FC236}">
                <a16:creationId xmlns:a16="http://schemas.microsoft.com/office/drawing/2014/main" id="{2B0572CE-8BAF-1CB6-B5CE-AA84588A1551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85E5035-91E1-EE71-DEA5-DA830E0C62B2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15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95015784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>
            <a:extLst>
              <a:ext uri="{FF2B5EF4-FFF2-40B4-BE49-F238E27FC236}">
                <a16:creationId xmlns:a16="http://schemas.microsoft.com/office/drawing/2014/main" id="{5989E628-6BBA-481F-B503-FC8613D80C07}"/>
              </a:ext>
            </a:extLst>
          </p:cNvPr>
          <p:cNvSpPr txBox="1"/>
          <p:nvPr/>
        </p:nvSpPr>
        <p:spPr>
          <a:xfrm>
            <a:off x="8416429" y="483586"/>
            <a:ext cx="32127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Indicadores CAMACOL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8AE346CD-2441-4950-BD69-830667C13E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rcRect t="1499"/>
          <a:stretch/>
        </p:blipFill>
        <p:spPr>
          <a:xfrm>
            <a:off x="639340" y="2402957"/>
            <a:ext cx="6219825" cy="29835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90A29902-529D-41E7-8A03-9FE7A1AF6BE8}"/>
              </a:ext>
            </a:extLst>
          </p:cNvPr>
          <p:cNvSpPr txBox="1"/>
          <p:nvPr/>
        </p:nvSpPr>
        <p:spPr>
          <a:xfrm>
            <a:off x="1518075" y="1698116"/>
            <a:ext cx="44623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Variación</a:t>
            </a: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histórica</a:t>
            </a:r>
            <a:endParaRPr lang="en-US" sz="1500" dirty="0">
              <a:solidFill>
                <a:schemeClr val="tx1">
                  <a:lumMod val="50000"/>
                  <a:lumOff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 la </a:t>
            </a:r>
            <a:r>
              <a:rPr 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Productividad</a:t>
            </a: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Total de los </a:t>
            </a:r>
            <a:r>
              <a:rPr 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Factores</a:t>
            </a: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(TFP)</a:t>
            </a:r>
            <a:endParaRPr lang="es-CO" sz="1500" dirty="0">
              <a:solidFill>
                <a:schemeClr val="tx1">
                  <a:lumMod val="50000"/>
                  <a:lumOff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04F3C006-014C-4D46-AA9E-108E98FA074C}"/>
              </a:ext>
            </a:extLst>
          </p:cNvPr>
          <p:cNvSpPr txBox="1"/>
          <p:nvPr/>
        </p:nvSpPr>
        <p:spPr>
          <a:xfrm>
            <a:off x="2191915" y="5719353"/>
            <a:ext cx="31146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Colombia</a:t>
            </a:r>
            <a:endParaRPr lang="es-CO" sz="2500" dirty="0">
              <a:solidFill>
                <a:schemeClr val="accent2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56381585-94E2-433B-8715-44AEE41ABAC2}"/>
              </a:ext>
            </a:extLst>
          </p:cNvPr>
          <p:cNvCxnSpPr>
            <a:cxnSpLocks/>
          </p:cNvCxnSpPr>
          <p:nvPr/>
        </p:nvCxnSpPr>
        <p:spPr>
          <a:xfrm>
            <a:off x="9166449" y="2705093"/>
            <a:ext cx="0" cy="177537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CB2A8B5E-B1E7-4D79-93B3-17A179473862}"/>
              </a:ext>
            </a:extLst>
          </p:cNvPr>
          <p:cNvCxnSpPr>
            <a:cxnSpLocks/>
          </p:cNvCxnSpPr>
          <p:nvPr/>
        </p:nvCxnSpPr>
        <p:spPr>
          <a:xfrm flipV="1">
            <a:off x="9020612" y="3577756"/>
            <a:ext cx="1466801" cy="643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:a16="http://schemas.microsoft.com/office/drawing/2014/main" id="{6BAB3B88-8165-42DC-A499-CAD612FF5A68}"/>
              </a:ext>
            </a:extLst>
          </p:cNvPr>
          <p:cNvSpPr txBox="1"/>
          <p:nvPr/>
        </p:nvSpPr>
        <p:spPr>
          <a:xfrm>
            <a:off x="8629669" y="3405263"/>
            <a:ext cx="430310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0%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D3E50126-5AD1-44DF-9A7A-DCAD860AF1E8}"/>
              </a:ext>
            </a:extLst>
          </p:cNvPr>
          <p:cNvSpPr txBox="1"/>
          <p:nvPr/>
        </p:nvSpPr>
        <p:spPr>
          <a:xfrm>
            <a:off x="8617697" y="3661308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-1%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DECD8416-0298-4D34-B4E9-A9BEF653A9F5}"/>
              </a:ext>
            </a:extLst>
          </p:cNvPr>
          <p:cNvSpPr txBox="1"/>
          <p:nvPr/>
        </p:nvSpPr>
        <p:spPr>
          <a:xfrm>
            <a:off x="8617697" y="3917353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-2%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1731197A-86D9-47CE-8153-A205B5EC0510}"/>
              </a:ext>
            </a:extLst>
          </p:cNvPr>
          <p:cNvSpPr txBox="1"/>
          <p:nvPr/>
        </p:nvSpPr>
        <p:spPr>
          <a:xfrm>
            <a:off x="8617697" y="4173398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-3%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0C8DC05-7420-4881-91CD-930D1CFF86A7}"/>
              </a:ext>
            </a:extLst>
          </p:cNvPr>
          <p:cNvSpPr txBox="1"/>
          <p:nvPr/>
        </p:nvSpPr>
        <p:spPr>
          <a:xfrm>
            <a:off x="8617697" y="3149218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6D671D3-A610-43FC-A839-163FECF95E10}"/>
              </a:ext>
            </a:extLst>
          </p:cNvPr>
          <p:cNvSpPr txBox="1"/>
          <p:nvPr/>
        </p:nvSpPr>
        <p:spPr>
          <a:xfrm>
            <a:off x="8617697" y="2893173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2%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15EB14BB-5481-4CFA-B890-B1C1B3A50915}"/>
              </a:ext>
            </a:extLst>
          </p:cNvPr>
          <p:cNvSpPr txBox="1"/>
          <p:nvPr/>
        </p:nvSpPr>
        <p:spPr>
          <a:xfrm>
            <a:off x="8617697" y="2637128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3%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CB03B593-006F-4200-B925-569528C2674D}"/>
              </a:ext>
            </a:extLst>
          </p:cNvPr>
          <p:cNvSpPr txBox="1"/>
          <p:nvPr/>
        </p:nvSpPr>
        <p:spPr>
          <a:xfrm>
            <a:off x="8433682" y="4992733"/>
            <a:ext cx="1158505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2005-2006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3E9C8C7-70E8-40A3-87F9-6AC36AB0567D}"/>
              </a:ext>
            </a:extLst>
          </p:cNvPr>
          <p:cNvSpPr txBox="1"/>
          <p:nvPr/>
        </p:nvSpPr>
        <p:spPr>
          <a:xfrm>
            <a:off x="9387315" y="4984282"/>
            <a:ext cx="1158505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2015-2016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A8C0FE40-6977-44C5-958B-5B640AD5CD79}"/>
              </a:ext>
            </a:extLst>
          </p:cNvPr>
          <p:cNvSpPr/>
          <p:nvPr/>
        </p:nvSpPr>
        <p:spPr>
          <a:xfrm>
            <a:off x="9550653" y="5073159"/>
            <a:ext cx="157528" cy="1593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9" name="Rectángulo 58">
            <a:extLst>
              <a:ext uri="{FF2B5EF4-FFF2-40B4-BE49-F238E27FC236}">
                <a16:creationId xmlns:a16="http://schemas.microsoft.com/office/drawing/2014/main" id="{D00634C6-7111-4B40-8B53-F4ADB9348250}"/>
              </a:ext>
            </a:extLst>
          </p:cNvPr>
          <p:cNvSpPr/>
          <p:nvPr/>
        </p:nvSpPr>
        <p:spPr>
          <a:xfrm>
            <a:off x="10504287" y="5078575"/>
            <a:ext cx="157528" cy="1593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63A9A7"/>
              </a:solidFill>
            </a:endParaRPr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047313A8-61FA-43BB-9DA6-D34FAC10F7D3}"/>
              </a:ext>
            </a:extLst>
          </p:cNvPr>
          <p:cNvSpPr/>
          <p:nvPr/>
        </p:nvSpPr>
        <p:spPr>
          <a:xfrm>
            <a:off x="9809040" y="3584205"/>
            <a:ext cx="157528" cy="6439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22733860-7233-4661-AB6A-F018A673F31C}"/>
              </a:ext>
            </a:extLst>
          </p:cNvPr>
          <p:cNvSpPr/>
          <p:nvPr/>
        </p:nvSpPr>
        <p:spPr>
          <a:xfrm>
            <a:off x="9603930" y="3179935"/>
            <a:ext cx="157528" cy="4092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4A2DF81E-6A6B-4FC0-840C-095F418CB0FD}"/>
              </a:ext>
            </a:extLst>
          </p:cNvPr>
          <p:cNvSpPr txBox="1"/>
          <p:nvPr/>
        </p:nvSpPr>
        <p:spPr>
          <a:xfrm>
            <a:off x="9413159" y="2898439"/>
            <a:ext cx="6010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tx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1.4%</a:t>
            </a:r>
            <a:endParaRPr lang="es-CO" sz="1500" dirty="0">
              <a:solidFill>
                <a:schemeClr val="tx2">
                  <a:lumMod val="75000"/>
                </a:schemeClr>
              </a:solidFill>
              <a:latin typeface="Aharoni" panose="02010803020104030203" pitchFamily="2" charset="-79"/>
              <a:ea typeface="Microsoft YaHei Light" panose="020B0502040204020203" pitchFamily="34" charset="-122"/>
              <a:cs typeface="Aharoni" panose="02010803020104030203" pitchFamily="2" charset="-79"/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E4BD815C-8914-4BB4-8B2B-42008B385653}"/>
              </a:ext>
            </a:extLst>
          </p:cNvPr>
          <p:cNvSpPr txBox="1"/>
          <p:nvPr/>
        </p:nvSpPr>
        <p:spPr>
          <a:xfrm>
            <a:off x="9607052" y="4143347"/>
            <a:ext cx="6010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-2.7%</a:t>
            </a:r>
            <a:endParaRPr lang="es-CO" sz="15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ea typeface="Microsoft YaHei Light" panose="020B0502040204020203" pitchFamily="34" charset="-122"/>
              <a:cs typeface="Aharoni" panose="02010803020104030203" pitchFamily="2" charset="-79"/>
            </a:endParaRP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5C64D251-6AC9-4452-8725-1F16ED8D6005}"/>
              </a:ext>
            </a:extLst>
          </p:cNvPr>
          <p:cNvSpPr txBox="1"/>
          <p:nvPr/>
        </p:nvSpPr>
        <p:spPr>
          <a:xfrm>
            <a:off x="8704055" y="1749126"/>
            <a:ext cx="24728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Productividad Total de los Factores (TFP)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3A33AAED-6775-4397-977F-08C5ED8F7C65}"/>
              </a:ext>
            </a:extLst>
          </p:cNvPr>
          <p:cNvSpPr txBox="1"/>
          <p:nvPr/>
        </p:nvSpPr>
        <p:spPr>
          <a:xfrm>
            <a:off x="8204122" y="5719353"/>
            <a:ext cx="31146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América Latina</a:t>
            </a:r>
            <a:endParaRPr lang="es-CO" sz="2500" dirty="0">
              <a:solidFill>
                <a:schemeClr val="accent2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AA2763D-BDA1-4974-B3BB-F4A1ED69305B}"/>
              </a:ext>
            </a:extLst>
          </p:cNvPr>
          <p:cNvSpPr txBox="1"/>
          <p:nvPr/>
        </p:nvSpPr>
        <p:spPr>
          <a:xfrm>
            <a:off x="9894" y="6548580"/>
            <a:ext cx="5790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Fuente: CAMACOL, 2018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7528A10-3D6B-8093-6AA6-C07A909A5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32E13024-6E9F-C7F5-F8BC-9D8BF497FB2B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6AF3F4B-4D0D-2742-AFE8-4BE5C027565A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16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11678584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>
            <a:extLst>
              <a:ext uri="{FF2B5EF4-FFF2-40B4-BE49-F238E27FC236}">
                <a16:creationId xmlns:a16="http://schemas.microsoft.com/office/drawing/2014/main" id="{5989E628-6BBA-481F-B503-FC8613D80C07}"/>
              </a:ext>
            </a:extLst>
          </p:cNvPr>
          <p:cNvSpPr txBox="1"/>
          <p:nvPr/>
        </p:nvSpPr>
        <p:spPr>
          <a:xfrm>
            <a:off x="673337" y="1017609"/>
            <a:ext cx="10820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Indicadores McKinsey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0A29902-529D-41E7-8A03-9FE7A1AF6BE8}"/>
              </a:ext>
            </a:extLst>
          </p:cNvPr>
          <p:cNvSpPr txBox="1"/>
          <p:nvPr/>
        </p:nvSpPr>
        <p:spPr>
          <a:xfrm>
            <a:off x="5138166" y="721938"/>
            <a:ext cx="60679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Crecimiento de la productividad laboral mundial 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1997 - 2017</a:t>
            </a:r>
            <a:endParaRPr lang="es-CO" sz="2200" dirty="0">
              <a:solidFill>
                <a:schemeClr val="tx1">
                  <a:lumMod val="50000"/>
                  <a:lumOff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56381585-94E2-433B-8715-44AEE41ABAC2}"/>
              </a:ext>
            </a:extLst>
          </p:cNvPr>
          <p:cNvCxnSpPr>
            <a:cxnSpLocks/>
          </p:cNvCxnSpPr>
          <p:nvPr/>
        </p:nvCxnSpPr>
        <p:spPr>
          <a:xfrm>
            <a:off x="5247037" y="1369510"/>
            <a:ext cx="0" cy="193273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CB2A8B5E-B1E7-4D79-93B3-17A179473862}"/>
              </a:ext>
            </a:extLst>
          </p:cNvPr>
          <p:cNvCxnSpPr>
            <a:cxnSpLocks/>
          </p:cNvCxnSpPr>
          <p:nvPr/>
        </p:nvCxnSpPr>
        <p:spPr>
          <a:xfrm>
            <a:off x="5101200" y="3082858"/>
            <a:ext cx="5914958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:a16="http://schemas.microsoft.com/office/drawing/2014/main" id="{6BAB3B88-8165-42DC-A499-CAD612FF5A68}"/>
              </a:ext>
            </a:extLst>
          </p:cNvPr>
          <p:cNvSpPr txBox="1"/>
          <p:nvPr/>
        </p:nvSpPr>
        <p:spPr>
          <a:xfrm>
            <a:off x="4710257" y="2903931"/>
            <a:ext cx="430310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0%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0C8DC05-7420-4881-91CD-930D1CFF86A7}"/>
              </a:ext>
            </a:extLst>
          </p:cNvPr>
          <p:cNvSpPr txBox="1"/>
          <p:nvPr/>
        </p:nvSpPr>
        <p:spPr>
          <a:xfrm>
            <a:off x="4698285" y="2647886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6D671D3-A610-43FC-A839-163FECF95E10}"/>
              </a:ext>
            </a:extLst>
          </p:cNvPr>
          <p:cNvSpPr txBox="1"/>
          <p:nvPr/>
        </p:nvSpPr>
        <p:spPr>
          <a:xfrm>
            <a:off x="4698285" y="239184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2%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15EB14BB-5481-4CFA-B890-B1C1B3A50915}"/>
              </a:ext>
            </a:extLst>
          </p:cNvPr>
          <p:cNvSpPr txBox="1"/>
          <p:nvPr/>
        </p:nvSpPr>
        <p:spPr>
          <a:xfrm>
            <a:off x="4698285" y="2135796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3%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047313A8-61FA-43BB-9DA6-D34FAC10F7D3}"/>
              </a:ext>
            </a:extLst>
          </p:cNvPr>
          <p:cNvSpPr/>
          <p:nvPr/>
        </p:nvSpPr>
        <p:spPr>
          <a:xfrm>
            <a:off x="7950710" y="2439087"/>
            <a:ext cx="326833" cy="6439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22733860-7233-4661-AB6A-F018A673F31C}"/>
              </a:ext>
            </a:extLst>
          </p:cNvPr>
          <p:cNvSpPr/>
          <p:nvPr/>
        </p:nvSpPr>
        <p:spPr>
          <a:xfrm>
            <a:off x="5836918" y="2809149"/>
            <a:ext cx="326836" cy="27866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4A2DF81E-6A6B-4FC0-840C-095F418CB0FD}"/>
              </a:ext>
            </a:extLst>
          </p:cNvPr>
          <p:cNvSpPr txBox="1"/>
          <p:nvPr/>
        </p:nvSpPr>
        <p:spPr>
          <a:xfrm>
            <a:off x="5731872" y="2473307"/>
            <a:ext cx="60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1.0%</a:t>
            </a:r>
            <a:endParaRPr lang="es-CO" dirty="0">
              <a:solidFill>
                <a:schemeClr val="tx2">
                  <a:lumMod val="75000"/>
                </a:schemeClr>
              </a:solidFill>
              <a:latin typeface="Aharoni" panose="02010803020104030203" pitchFamily="2" charset="-79"/>
              <a:ea typeface="Microsoft YaHei Light" panose="020B0502040204020203" pitchFamily="34" charset="-122"/>
              <a:cs typeface="Aharoni" panose="02010803020104030203" pitchFamily="2" charset="-79"/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E4BD815C-8914-4BB4-8B2B-42008B385653}"/>
              </a:ext>
            </a:extLst>
          </p:cNvPr>
          <p:cNvSpPr txBox="1"/>
          <p:nvPr/>
        </p:nvSpPr>
        <p:spPr>
          <a:xfrm>
            <a:off x="7843238" y="2112800"/>
            <a:ext cx="60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2.8%</a:t>
            </a:r>
            <a:endParaRPr lang="es-CO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ea typeface="Microsoft YaHei Light" panose="020B0502040204020203" pitchFamily="34" charset="-122"/>
              <a:cs typeface="Aharoni" panose="02010803020104030203" pitchFamily="2" charset="-79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90877EB-E1E6-4D64-8596-ECB554795470}"/>
              </a:ext>
            </a:extLst>
          </p:cNvPr>
          <p:cNvSpPr txBox="1"/>
          <p:nvPr/>
        </p:nvSpPr>
        <p:spPr>
          <a:xfrm>
            <a:off x="9870317" y="6331591"/>
            <a:ext cx="5790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Fuente: McKinsey, 2017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8B61478-9AE3-4B34-86C4-B5BD4273C7EF}"/>
              </a:ext>
            </a:extLst>
          </p:cNvPr>
          <p:cNvSpPr txBox="1"/>
          <p:nvPr/>
        </p:nvSpPr>
        <p:spPr>
          <a:xfrm>
            <a:off x="4698285" y="1878570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4%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50923DE-1892-4560-8105-10E8DFE74DF9}"/>
              </a:ext>
            </a:extLst>
          </p:cNvPr>
          <p:cNvSpPr txBox="1"/>
          <p:nvPr/>
        </p:nvSpPr>
        <p:spPr>
          <a:xfrm>
            <a:off x="4695884" y="1646674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5%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8A8DFAF7-0CBA-413B-B681-1616AB636D85}"/>
              </a:ext>
            </a:extLst>
          </p:cNvPr>
          <p:cNvSpPr/>
          <p:nvPr/>
        </p:nvSpPr>
        <p:spPr>
          <a:xfrm>
            <a:off x="10315223" y="2135797"/>
            <a:ext cx="326831" cy="9520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126B2CB-100B-424B-8C38-4E60EAC48D5E}"/>
              </a:ext>
            </a:extLst>
          </p:cNvPr>
          <p:cNvSpPr txBox="1"/>
          <p:nvPr/>
        </p:nvSpPr>
        <p:spPr>
          <a:xfrm>
            <a:off x="10202243" y="1801148"/>
            <a:ext cx="60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3.6%</a:t>
            </a:r>
            <a:endParaRPr lang="es-CO" dirty="0">
              <a:solidFill>
                <a:schemeClr val="accent2">
                  <a:lumMod val="75000"/>
                </a:schemeClr>
              </a:solidFill>
              <a:latin typeface="Aharoni" panose="02010803020104030203" pitchFamily="2" charset="-79"/>
              <a:ea typeface="Microsoft YaHei Light" panose="020B0502040204020203" pitchFamily="34" charset="-122"/>
              <a:cs typeface="Aharoni" panose="02010803020104030203" pitchFamily="2" charset="-79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45A93F6C-0F2F-4A0D-BE74-CBE880B7E205}"/>
              </a:ext>
            </a:extLst>
          </p:cNvPr>
          <p:cNvSpPr txBox="1"/>
          <p:nvPr/>
        </p:nvSpPr>
        <p:spPr>
          <a:xfrm>
            <a:off x="5409627" y="3169341"/>
            <a:ext cx="11772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solidFill>
                  <a:schemeClr val="tx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Construcción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5DB17238-2E92-4F21-9356-CBB2DD8E34E0}"/>
              </a:ext>
            </a:extLst>
          </p:cNvPr>
          <p:cNvSpPr txBox="1"/>
          <p:nvPr/>
        </p:nvSpPr>
        <p:spPr>
          <a:xfrm>
            <a:off x="7525519" y="3179918"/>
            <a:ext cx="1177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Economía</a:t>
            </a:r>
          </a:p>
          <a:p>
            <a:pPr algn="ctr"/>
            <a:r>
              <a:rPr lang="es-CO" sz="12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mundial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414FCD34-F020-49F4-BF50-EB7E751919B3}"/>
              </a:ext>
            </a:extLst>
          </p:cNvPr>
          <p:cNvSpPr txBox="1"/>
          <p:nvPr/>
        </p:nvSpPr>
        <p:spPr>
          <a:xfrm>
            <a:off x="9890032" y="3179918"/>
            <a:ext cx="11772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Manufactura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F27140D0-5997-4768-86D8-655D1F75C8AA}"/>
              </a:ext>
            </a:extLst>
          </p:cNvPr>
          <p:cNvSpPr txBox="1"/>
          <p:nvPr/>
        </p:nvSpPr>
        <p:spPr>
          <a:xfrm>
            <a:off x="9890032" y="4170544"/>
            <a:ext cx="1177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Agricultura y Manufactura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C21B173-F744-4B39-A9AE-78240AED990A}"/>
              </a:ext>
            </a:extLst>
          </p:cNvPr>
          <p:cNvSpPr txBox="1"/>
          <p:nvPr/>
        </p:nvSpPr>
        <p:spPr>
          <a:xfrm>
            <a:off x="9890032" y="4487469"/>
            <a:ext cx="1177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X</a:t>
            </a:r>
            <a:r>
              <a:rPr lang="es-CO" sz="3200" dirty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15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6DD0E511-C4FE-4FC2-82BA-14AF793002F9}"/>
              </a:ext>
            </a:extLst>
          </p:cNvPr>
          <p:cNvSpPr txBox="1"/>
          <p:nvPr/>
        </p:nvSpPr>
        <p:spPr>
          <a:xfrm>
            <a:off x="9615867" y="4885822"/>
            <a:ext cx="175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desde </a:t>
            </a:r>
            <a:r>
              <a:rPr lang="es-CO" sz="2200" dirty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1950</a:t>
            </a:r>
            <a:r>
              <a:rPr lang="es-CO" sz="1400" dirty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’s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C5BCE51F-EEA3-4D42-A26D-3E8355EEA78B}"/>
              </a:ext>
            </a:extLst>
          </p:cNvPr>
          <p:cNvSpPr txBox="1"/>
          <p:nvPr/>
        </p:nvSpPr>
        <p:spPr>
          <a:xfrm>
            <a:off x="3039136" y="4463474"/>
            <a:ext cx="16567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EE.UU.</a:t>
            </a:r>
            <a:endParaRPr lang="es-CO" sz="2500" dirty="0">
              <a:solidFill>
                <a:schemeClr val="tx1">
                  <a:lumMod val="50000"/>
                  <a:lumOff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2DD0486E-CDA4-4DE0-BE97-A30472F51162}"/>
              </a:ext>
            </a:extLst>
          </p:cNvPr>
          <p:cNvSpPr txBox="1"/>
          <p:nvPr/>
        </p:nvSpPr>
        <p:spPr>
          <a:xfrm>
            <a:off x="5409627" y="4273518"/>
            <a:ext cx="1177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solidFill>
                  <a:schemeClr val="tx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En el mismo nivel hace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F30C7F63-A70E-46F0-BCEF-EF89C7A08DE7}"/>
              </a:ext>
            </a:extLst>
          </p:cNvPr>
          <p:cNvSpPr txBox="1"/>
          <p:nvPr/>
        </p:nvSpPr>
        <p:spPr>
          <a:xfrm>
            <a:off x="5201595" y="4592867"/>
            <a:ext cx="1177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dirty="0">
                <a:solidFill>
                  <a:schemeClr val="tx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80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4A805ABC-9885-49A5-8AB1-2729DE6661D1}"/>
              </a:ext>
            </a:extLst>
          </p:cNvPr>
          <p:cNvSpPr txBox="1"/>
          <p:nvPr/>
        </p:nvSpPr>
        <p:spPr>
          <a:xfrm>
            <a:off x="5347298" y="4806456"/>
            <a:ext cx="1754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solidFill>
                  <a:schemeClr val="tx2">
                    <a:lumMod val="75000"/>
                  </a:schemeClr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años</a:t>
            </a:r>
            <a:endParaRPr lang="es-CO" sz="1400" dirty="0">
              <a:solidFill>
                <a:schemeClr val="tx2">
                  <a:lumMod val="75000"/>
                </a:schemeClr>
              </a:solidFill>
              <a:latin typeface="Aharoni" panose="02010803020104030203" pitchFamily="2" charset="-79"/>
              <a:ea typeface="Microsoft YaHei Light" panose="020B0502040204020203" pitchFamily="34" charset="-122"/>
              <a:cs typeface="Aharoni" panose="02010803020104030203" pitchFamily="2" charset="-79"/>
            </a:endParaRP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A4ED3671-60E8-46BE-87F1-9CFACA139093}"/>
              </a:ext>
            </a:extLst>
          </p:cNvPr>
          <p:cNvSpPr txBox="1"/>
          <p:nvPr/>
        </p:nvSpPr>
        <p:spPr>
          <a:xfrm>
            <a:off x="10429848" y="6567649"/>
            <a:ext cx="4088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Sveikauskas</a:t>
            </a:r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 et al., 2016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B491F2F-E90F-4EBC-EFF8-71D26EA6E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4" name="Cámara 3">
            <a:extLst>
              <a:ext uri="{FF2B5EF4-FFF2-40B4-BE49-F238E27FC236}">
                <a16:creationId xmlns:a16="http://schemas.microsoft.com/office/drawing/2014/main" id="{3F1C4F66-44A3-9B66-2368-2BE40A0ABFB6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AE5CB465-F24D-C1A7-0A8F-01B8A979C4A2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9AEB05A-832F-8B7F-35E1-EEBE4335E052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17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885125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ángulo 200">
            <a:extLst>
              <a:ext uri="{FF2B5EF4-FFF2-40B4-BE49-F238E27FC236}">
                <a16:creationId xmlns:a16="http://schemas.microsoft.com/office/drawing/2014/main" id="{B66277A7-C72D-4F23-BE57-64F98C3D6411}"/>
              </a:ext>
            </a:extLst>
          </p:cNvPr>
          <p:cNvSpPr/>
          <p:nvPr/>
        </p:nvSpPr>
        <p:spPr>
          <a:xfrm>
            <a:off x="1575619" y="3466351"/>
            <a:ext cx="2417738" cy="2012858"/>
          </a:xfrm>
          <a:prstGeom prst="rect">
            <a:avLst/>
          </a:prstGeom>
          <a:solidFill>
            <a:schemeClr val="accent2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9D69E814-9CEE-41A0-87C4-3882A70C98C6}"/>
              </a:ext>
            </a:extLst>
          </p:cNvPr>
          <p:cNvSpPr txBox="1"/>
          <p:nvPr/>
        </p:nvSpPr>
        <p:spPr>
          <a:xfrm>
            <a:off x="3156600" y="1847217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Spain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BF8276F0-95D6-4589-9D97-F2EEF72AAB53}"/>
              </a:ext>
            </a:extLst>
          </p:cNvPr>
          <p:cNvSpPr txBox="1"/>
          <p:nvPr/>
        </p:nvSpPr>
        <p:spPr>
          <a:xfrm>
            <a:off x="7112852" y="1454081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Belgium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05" name="Elipse 104">
            <a:extLst>
              <a:ext uri="{FF2B5EF4-FFF2-40B4-BE49-F238E27FC236}">
                <a16:creationId xmlns:a16="http://schemas.microsoft.com/office/drawing/2014/main" id="{5B4E56F2-B27E-4842-BB0B-E12A1918DF95}"/>
              </a:ext>
            </a:extLst>
          </p:cNvPr>
          <p:cNvSpPr/>
          <p:nvPr/>
        </p:nvSpPr>
        <p:spPr>
          <a:xfrm>
            <a:off x="10001904" y="4712651"/>
            <a:ext cx="1053974" cy="105397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665BF42-813C-4CBE-8BA1-1795F9EA0E0A}"/>
              </a:ext>
            </a:extLst>
          </p:cNvPr>
          <p:cNvSpPr txBox="1"/>
          <p:nvPr/>
        </p:nvSpPr>
        <p:spPr>
          <a:xfrm>
            <a:off x="9894" y="6548580"/>
            <a:ext cx="5790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Fuente: McKinsey, 2017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1E5128D5-8788-4154-8EBF-094B8912A4E1}"/>
              </a:ext>
            </a:extLst>
          </p:cNvPr>
          <p:cNvCxnSpPr>
            <a:cxnSpLocks/>
          </p:cNvCxnSpPr>
          <p:nvPr/>
        </p:nvCxnSpPr>
        <p:spPr>
          <a:xfrm>
            <a:off x="1575626" y="1301492"/>
            <a:ext cx="0" cy="417771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738DFA3F-E573-4C69-A49F-E1B7B90E2566}"/>
              </a:ext>
            </a:extLst>
          </p:cNvPr>
          <p:cNvCxnSpPr>
            <a:cxnSpLocks/>
          </p:cNvCxnSpPr>
          <p:nvPr/>
        </p:nvCxnSpPr>
        <p:spPr>
          <a:xfrm flipV="1">
            <a:off x="1549987" y="3465455"/>
            <a:ext cx="9263489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AFF3625-0F5D-4DB8-8E47-3E6220A531EF}"/>
              </a:ext>
            </a:extLst>
          </p:cNvPr>
          <p:cNvSpPr txBox="1"/>
          <p:nvPr/>
        </p:nvSpPr>
        <p:spPr>
          <a:xfrm>
            <a:off x="1133344" y="529319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0%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EECE6EA-3371-4C26-AD19-7EE3D09E4422}"/>
              </a:ext>
            </a:extLst>
          </p:cNvPr>
          <p:cNvSpPr txBox="1"/>
          <p:nvPr/>
        </p:nvSpPr>
        <p:spPr>
          <a:xfrm>
            <a:off x="10072960" y="4410952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China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C7F6835-D5D2-4B61-B8E5-F4A6C56E8FF6}"/>
              </a:ext>
            </a:extLst>
          </p:cNvPr>
          <p:cNvSpPr txBox="1"/>
          <p:nvPr/>
        </p:nvSpPr>
        <p:spPr>
          <a:xfrm>
            <a:off x="1049660" y="883696"/>
            <a:ext cx="467671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Productividad laboral en la construcción, </a:t>
            </a:r>
            <a:r>
              <a:rPr lang="es-CO" sz="210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2015</a:t>
            </a:r>
          </a:p>
        </p:txBody>
      </p: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06CA6B0C-8C33-44E8-9BAC-7BF3F15E9709}"/>
              </a:ext>
            </a:extLst>
          </p:cNvPr>
          <p:cNvCxnSpPr>
            <a:cxnSpLocks/>
          </p:cNvCxnSpPr>
          <p:nvPr/>
        </p:nvCxnSpPr>
        <p:spPr>
          <a:xfrm flipV="1">
            <a:off x="1575626" y="5479208"/>
            <a:ext cx="9263489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33D4FCC-C590-4808-B2E6-19C66C569807}"/>
              </a:ext>
            </a:extLst>
          </p:cNvPr>
          <p:cNvSpPr txBox="1"/>
          <p:nvPr/>
        </p:nvSpPr>
        <p:spPr>
          <a:xfrm>
            <a:off x="1133344" y="489402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5%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DCF9D42-6C7D-475D-AC7D-00C6092C4508}"/>
              </a:ext>
            </a:extLst>
          </p:cNvPr>
          <p:cNvSpPr txBox="1"/>
          <p:nvPr/>
        </p:nvSpPr>
        <p:spPr>
          <a:xfrm>
            <a:off x="1133344" y="449485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10%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1C23DC0-3575-4CFD-9EBD-8BE53C1F216E}"/>
              </a:ext>
            </a:extLst>
          </p:cNvPr>
          <p:cNvSpPr txBox="1"/>
          <p:nvPr/>
        </p:nvSpPr>
        <p:spPr>
          <a:xfrm>
            <a:off x="1133344" y="409568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15%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DFA22AE9-5EF2-4E27-A0BB-1C806050EA6F}"/>
              </a:ext>
            </a:extLst>
          </p:cNvPr>
          <p:cNvSpPr txBox="1"/>
          <p:nvPr/>
        </p:nvSpPr>
        <p:spPr>
          <a:xfrm>
            <a:off x="1133344" y="369651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20%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EE8BAD16-4BAD-4926-B243-A07A992F300E}"/>
              </a:ext>
            </a:extLst>
          </p:cNvPr>
          <p:cNvSpPr txBox="1"/>
          <p:nvPr/>
        </p:nvSpPr>
        <p:spPr>
          <a:xfrm>
            <a:off x="1133344" y="329734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25%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68A65B92-D1C2-4466-AB86-B2635060C0D0}"/>
              </a:ext>
            </a:extLst>
          </p:cNvPr>
          <p:cNvSpPr txBox="1"/>
          <p:nvPr/>
        </p:nvSpPr>
        <p:spPr>
          <a:xfrm>
            <a:off x="1133344" y="289817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30%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47EA2266-99B0-400B-BBFC-EBEF97F2E1DD}"/>
              </a:ext>
            </a:extLst>
          </p:cNvPr>
          <p:cNvSpPr txBox="1"/>
          <p:nvPr/>
        </p:nvSpPr>
        <p:spPr>
          <a:xfrm>
            <a:off x="1133344" y="249900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35%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9FE5B1CB-D8FA-46DB-9D5C-4C260DC6F814}"/>
              </a:ext>
            </a:extLst>
          </p:cNvPr>
          <p:cNvSpPr txBox="1"/>
          <p:nvPr/>
        </p:nvSpPr>
        <p:spPr>
          <a:xfrm>
            <a:off x="1133344" y="209983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40%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0A1F5B3-E84F-42AB-9F25-FE8C4567D50D}"/>
              </a:ext>
            </a:extLst>
          </p:cNvPr>
          <p:cNvSpPr txBox="1"/>
          <p:nvPr/>
        </p:nvSpPr>
        <p:spPr>
          <a:xfrm>
            <a:off x="1133344" y="170066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45%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34EEE867-C32B-45F1-9D42-66F40A03DE22}"/>
              </a:ext>
            </a:extLst>
          </p:cNvPr>
          <p:cNvSpPr txBox="1"/>
          <p:nvPr/>
        </p:nvSpPr>
        <p:spPr>
          <a:xfrm>
            <a:off x="1133344" y="1301492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50%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24351398-736F-434D-852F-140E9A45E207}"/>
              </a:ext>
            </a:extLst>
          </p:cNvPr>
          <p:cNvSpPr txBox="1"/>
          <p:nvPr/>
        </p:nvSpPr>
        <p:spPr>
          <a:xfrm>
            <a:off x="135448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-2.0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8DF6FC6B-F47E-497C-8365-55C29773D4FC}"/>
              </a:ext>
            </a:extLst>
          </p:cNvPr>
          <p:cNvSpPr txBox="1"/>
          <p:nvPr/>
        </p:nvSpPr>
        <p:spPr>
          <a:xfrm>
            <a:off x="195861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-1.5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FF592E1F-749B-431D-AFF9-8D3F3AB8694C}"/>
              </a:ext>
            </a:extLst>
          </p:cNvPr>
          <p:cNvSpPr txBox="1"/>
          <p:nvPr/>
        </p:nvSpPr>
        <p:spPr>
          <a:xfrm>
            <a:off x="256274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-1.0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E973AB7F-76CD-4659-9E72-6D0EED83CA2A}"/>
              </a:ext>
            </a:extLst>
          </p:cNvPr>
          <p:cNvSpPr txBox="1"/>
          <p:nvPr/>
        </p:nvSpPr>
        <p:spPr>
          <a:xfrm>
            <a:off x="316687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-0.5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CA049894-1289-476C-82E9-D658CF33346D}"/>
              </a:ext>
            </a:extLst>
          </p:cNvPr>
          <p:cNvSpPr txBox="1"/>
          <p:nvPr/>
        </p:nvSpPr>
        <p:spPr>
          <a:xfrm>
            <a:off x="377100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0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D8DC1EC5-04DD-4600-8C09-5AA85C82F7A1}"/>
              </a:ext>
            </a:extLst>
          </p:cNvPr>
          <p:cNvSpPr txBox="1"/>
          <p:nvPr/>
        </p:nvSpPr>
        <p:spPr>
          <a:xfrm>
            <a:off x="437513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0.5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750903C3-8D7D-4D03-A69B-C113947DCFAD}"/>
              </a:ext>
            </a:extLst>
          </p:cNvPr>
          <p:cNvSpPr txBox="1"/>
          <p:nvPr/>
        </p:nvSpPr>
        <p:spPr>
          <a:xfrm>
            <a:off x="497926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1.0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E2264531-DD09-4FBF-B4C3-85E53BADAC8D}"/>
              </a:ext>
            </a:extLst>
          </p:cNvPr>
          <p:cNvSpPr txBox="1"/>
          <p:nvPr/>
        </p:nvSpPr>
        <p:spPr>
          <a:xfrm>
            <a:off x="558339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1.5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80625262-8C76-4E61-B4D3-15E639E65F47}"/>
              </a:ext>
            </a:extLst>
          </p:cNvPr>
          <p:cNvSpPr txBox="1"/>
          <p:nvPr/>
        </p:nvSpPr>
        <p:spPr>
          <a:xfrm>
            <a:off x="618752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2.0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6A719BB6-CBE7-4EC0-A70A-DF94172E787C}"/>
              </a:ext>
            </a:extLst>
          </p:cNvPr>
          <p:cNvSpPr txBox="1"/>
          <p:nvPr/>
        </p:nvSpPr>
        <p:spPr>
          <a:xfrm>
            <a:off x="679165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2.5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52C6189D-79E1-49BC-8623-FF97580B9FE5}"/>
              </a:ext>
            </a:extLst>
          </p:cNvPr>
          <p:cNvSpPr txBox="1"/>
          <p:nvPr/>
        </p:nvSpPr>
        <p:spPr>
          <a:xfrm>
            <a:off x="739578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3.0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8AFF97B-3AC7-4954-A7CF-4B992844523D}"/>
              </a:ext>
            </a:extLst>
          </p:cNvPr>
          <p:cNvSpPr txBox="1"/>
          <p:nvPr/>
        </p:nvSpPr>
        <p:spPr>
          <a:xfrm>
            <a:off x="799991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3.5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7CE78720-AFBF-4878-9C35-FEB1AF42D9DB}"/>
              </a:ext>
            </a:extLst>
          </p:cNvPr>
          <p:cNvSpPr txBox="1"/>
          <p:nvPr/>
        </p:nvSpPr>
        <p:spPr>
          <a:xfrm>
            <a:off x="860404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4.0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B18B736A-C24E-4F15-A2B8-4378267AE36E}"/>
              </a:ext>
            </a:extLst>
          </p:cNvPr>
          <p:cNvSpPr txBox="1"/>
          <p:nvPr/>
        </p:nvSpPr>
        <p:spPr>
          <a:xfrm>
            <a:off x="920817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6.0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cxnSp>
        <p:nvCxnSpPr>
          <p:cNvPr id="91" name="Conector recto 90">
            <a:extLst>
              <a:ext uri="{FF2B5EF4-FFF2-40B4-BE49-F238E27FC236}">
                <a16:creationId xmlns:a16="http://schemas.microsoft.com/office/drawing/2014/main" id="{01445E89-456B-4C05-84F0-EA74D9A25201}"/>
              </a:ext>
            </a:extLst>
          </p:cNvPr>
          <p:cNvCxnSpPr/>
          <p:nvPr/>
        </p:nvCxnSpPr>
        <p:spPr>
          <a:xfrm flipH="1">
            <a:off x="9040395" y="5293527"/>
            <a:ext cx="176537" cy="348055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2" name="Conector recto 91">
            <a:extLst>
              <a:ext uri="{FF2B5EF4-FFF2-40B4-BE49-F238E27FC236}">
                <a16:creationId xmlns:a16="http://schemas.microsoft.com/office/drawing/2014/main" id="{12C1A152-F20A-47FE-957B-51A31EB3652E}"/>
              </a:ext>
            </a:extLst>
          </p:cNvPr>
          <p:cNvCxnSpPr/>
          <p:nvPr/>
        </p:nvCxnSpPr>
        <p:spPr>
          <a:xfrm flipH="1">
            <a:off x="9128663" y="5280697"/>
            <a:ext cx="176537" cy="348055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6" name="CuadroTexto 95">
            <a:extLst>
              <a:ext uri="{FF2B5EF4-FFF2-40B4-BE49-F238E27FC236}">
                <a16:creationId xmlns:a16="http://schemas.microsoft.com/office/drawing/2014/main" id="{4B206DC3-ED81-46A7-95A0-3949BCC14920}"/>
              </a:ext>
            </a:extLst>
          </p:cNvPr>
          <p:cNvSpPr txBox="1"/>
          <p:nvPr/>
        </p:nvSpPr>
        <p:spPr>
          <a:xfrm>
            <a:off x="8604045" y="3166417"/>
            <a:ext cx="2689115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CO" sz="1000">
                <a:solidFill>
                  <a:srgbClr val="FF66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Promedio International = 25%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94664D76-F65E-4337-A4ED-4F5A1A7BA326}"/>
              </a:ext>
            </a:extLst>
          </p:cNvPr>
          <p:cNvSpPr txBox="1"/>
          <p:nvPr/>
        </p:nvSpPr>
        <p:spPr>
          <a:xfrm>
            <a:off x="1575626" y="1504431"/>
            <a:ext cx="241650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300" dirty="0">
                <a:solidFill>
                  <a:schemeClr val="accent5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Líderes en declive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EE15D369-D67A-484F-A7F5-D212BDAB946B}"/>
              </a:ext>
            </a:extLst>
          </p:cNvPr>
          <p:cNvSpPr txBox="1"/>
          <p:nvPr/>
        </p:nvSpPr>
        <p:spPr>
          <a:xfrm>
            <a:off x="1575626" y="3604845"/>
            <a:ext cx="24165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300">
                <a:solidFill>
                  <a:schemeClr val="accent5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Rezagados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8F1BDCD1-2D35-4F5D-BDB3-7A40605CC6BE}"/>
              </a:ext>
            </a:extLst>
          </p:cNvPr>
          <p:cNvSpPr txBox="1"/>
          <p:nvPr/>
        </p:nvSpPr>
        <p:spPr>
          <a:xfrm>
            <a:off x="8454255" y="1452239"/>
            <a:ext cx="241650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300" dirty="0">
                <a:solidFill>
                  <a:schemeClr val="accent5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Superadores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B7CE1A69-34CC-4ABA-A4F3-B9B98EE83837}"/>
              </a:ext>
            </a:extLst>
          </p:cNvPr>
          <p:cNvSpPr txBox="1"/>
          <p:nvPr/>
        </p:nvSpPr>
        <p:spPr>
          <a:xfrm>
            <a:off x="8454250" y="3604845"/>
            <a:ext cx="241650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300" dirty="0">
                <a:solidFill>
                  <a:schemeClr val="accent5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Aceleradores</a:t>
            </a:r>
          </a:p>
        </p:txBody>
      </p:sp>
      <p:sp>
        <p:nvSpPr>
          <p:cNvPr id="106" name="Rectángulo 105">
            <a:extLst>
              <a:ext uri="{FF2B5EF4-FFF2-40B4-BE49-F238E27FC236}">
                <a16:creationId xmlns:a16="http://schemas.microsoft.com/office/drawing/2014/main" id="{DE7167F3-19EB-4941-BDF8-71F1BBC90FB1}"/>
              </a:ext>
            </a:extLst>
          </p:cNvPr>
          <p:cNvSpPr/>
          <p:nvPr/>
        </p:nvSpPr>
        <p:spPr>
          <a:xfrm>
            <a:off x="10852786" y="4471277"/>
            <a:ext cx="500910" cy="1429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8" name="Rectángulo 107">
            <a:extLst>
              <a:ext uri="{FF2B5EF4-FFF2-40B4-BE49-F238E27FC236}">
                <a16:creationId xmlns:a16="http://schemas.microsoft.com/office/drawing/2014/main" id="{1E2AC606-F2FB-460B-A9C0-C7485B269118}"/>
              </a:ext>
            </a:extLst>
          </p:cNvPr>
          <p:cNvSpPr/>
          <p:nvPr/>
        </p:nvSpPr>
        <p:spPr>
          <a:xfrm>
            <a:off x="9974832" y="5488627"/>
            <a:ext cx="964733" cy="884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6934FF46-4C6D-4C23-A4F0-AB9F4E6B810B}"/>
              </a:ext>
            </a:extLst>
          </p:cNvPr>
          <p:cNvSpPr txBox="1"/>
          <p:nvPr/>
        </p:nvSpPr>
        <p:spPr>
          <a:xfrm>
            <a:off x="9812305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6.5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D04A748A-29EF-4D53-A0AD-FBA9D9A0BEC0}"/>
              </a:ext>
            </a:extLst>
          </p:cNvPr>
          <p:cNvSpPr txBox="1"/>
          <p:nvPr/>
        </p:nvSpPr>
        <p:spPr>
          <a:xfrm>
            <a:off x="10416432" y="5523311"/>
            <a:ext cx="442282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7.0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B5F1F4BF-07B6-4104-8299-002761FACE57}"/>
              </a:ext>
            </a:extLst>
          </p:cNvPr>
          <p:cNvSpPr txBox="1"/>
          <p:nvPr/>
        </p:nvSpPr>
        <p:spPr>
          <a:xfrm>
            <a:off x="4419752" y="5864354"/>
            <a:ext cx="67325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Crecimiento de la productividad laboral en la construcción, </a:t>
            </a:r>
            <a:r>
              <a:rPr lang="es-CO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1995 - 2015</a:t>
            </a:r>
          </a:p>
        </p:txBody>
      </p:sp>
      <p:sp>
        <p:nvSpPr>
          <p:cNvPr id="110" name="Elipse 109">
            <a:extLst>
              <a:ext uri="{FF2B5EF4-FFF2-40B4-BE49-F238E27FC236}">
                <a16:creationId xmlns:a16="http://schemas.microsoft.com/office/drawing/2014/main" id="{99196379-EA25-4B48-8D1D-F93953DCB2C8}"/>
              </a:ext>
            </a:extLst>
          </p:cNvPr>
          <p:cNvSpPr/>
          <p:nvPr/>
        </p:nvSpPr>
        <p:spPr>
          <a:xfrm>
            <a:off x="2327224" y="2323236"/>
            <a:ext cx="830126" cy="83012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F60853C8-2665-4F64-A8A3-06BCEC4B35B5}"/>
              </a:ext>
            </a:extLst>
          </p:cNvPr>
          <p:cNvSpPr txBox="1"/>
          <p:nvPr/>
        </p:nvSpPr>
        <p:spPr>
          <a:xfrm>
            <a:off x="1758679" y="2594568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USA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14" name="Elipse 113">
            <a:extLst>
              <a:ext uri="{FF2B5EF4-FFF2-40B4-BE49-F238E27FC236}">
                <a16:creationId xmlns:a16="http://schemas.microsoft.com/office/drawing/2014/main" id="{3485A77F-B4E8-4A1A-9980-15F5A5C4F3DA}"/>
              </a:ext>
            </a:extLst>
          </p:cNvPr>
          <p:cNvSpPr/>
          <p:nvPr/>
        </p:nvSpPr>
        <p:spPr>
          <a:xfrm>
            <a:off x="6941063" y="3039687"/>
            <a:ext cx="296941" cy="2969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82249B7F-8A6E-48EB-842F-38AE9711767F}"/>
              </a:ext>
            </a:extLst>
          </p:cNvPr>
          <p:cNvSpPr txBox="1"/>
          <p:nvPr/>
        </p:nvSpPr>
        <p:spPr>
          <a:xfrm>
            <a:off x="7131023" y="3011053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Australia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18" name="Elipse 117">
            <a:extLst>
              <a:ext uri="{FF2B5EF4-FFF2-40B4-BE49-F238E27FC236}">
                <a16:creationId xmlns:a16="http://schemas.microsoft.com/office/drawing/2014/main" id="{88EE40E0-F673-48D6-BAA8-B46AA2A48FD2}"/>
              </a:ext>
            </a:extLst>
          </p:cNvPr>
          <p:cNvSpPr/>
          <p:nvPr/>
        </p:nvSpPr>
        <p:spPr>
          <a:xfrm>
            <a:off x="7124834" y="1565078"/>
            <a:ext cx="126274" cy="1262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55260449-ECBA-4656-96F6-0E471E362D29}"/>
              </a:ext>
            </a:extLst>
          </p:cNvPr>
          <p:cNvSpPr txBox="1"/>
          <p:nvPr/>
        </p:nvSpPr>
        <p:spPr>
          <a:xfrm>
            <a:off x="5938016" y="2059842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Israel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24" name="Elipse 123">
            <a:extLst>
              <a:ext uri="{FF2B5EF4-FFF2-40B4-BE49-F238E27FC236}">
                <a16:creationId xmlns:a16="http://schemas.microsoft.com/office/drawing/2014/main" id="{6438F184-5C75-4FB5-82CD-B15F77E6A34B}"/>
              </a:ext>
            </a:extLst>
          </p:cNvPr>
          <p:cNvSpPr/>
          <p:nvPr/>
        </p:nvSpPr>
        <p:spPr>
          <a:xfrm>
            <a:off x="6097114" y="2208312"/>
            <a:ext cx="62505" cy="593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6" name="Elipse 125">
            <a:extLst>
              <a:ext uri="{FF2B5EF4-FFF2-40B4-BE49-F238E27FC236}">
                <a16:creationId xmlns:a16="http://schemas.microsoft.com/office/drawing/2014/main" id="{8E4F7A0D-4A34-4CFE-8C8A-5B6DE6EB5C8F}"/>
              </a:ext>
            </a:extLst>
          </p:cNvPr>
          <p:cNvSpPr/>
          <p:nvPr/>
        </p:nvSpPr>
        <p:spPr>
          <a:xfrm>
            <a:off x="6789649" y="4563297"/>
            <a:ext cx="228496" cy="22849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E8C7A347-C3EB-410A-BFA5-36CD54BAB17B}"/>
              </a:ext>
            </a:extLst>
          </p:cNvPr>
          <p:cNvSpPr txBox="1"/>
          <p:nvPr/>
        </p:nvSpPr>
        <p:spPr>
          <a:xfrm>
            <a:off x="6826312" y="4504072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Russia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21EC017E-6DFE-4DC0-BF44-CAB2B2ED65F0}"/>
              </a:ext>
            </a:extLst>
          </p:cNvPr>
          <p:cNvSpPr txBox="1"/>
          <p:nvPr/>
        </p:nvSpPr>
        <p:spPr>
          <a:xfrm>
            <a:off x="8161818" y="4490504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Turkey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32" name="Elipse 131">
            <a:extLst>
              <a:ext uri="{FF2B5EF4-FFF2-40B4-BE49-F238E27FC236}">
                <a16:creationId xmlns:a16="http://schemas.microsoft.com/office/drawing/2014/main" id="{CD43D4EA-25BB-461A-8F1F-687D7A8C3B52}"/>
              </a:ext>
            </a:extLst>
          </p:cNvPr>
          <p:cNvSpPr/>
          <p:nvPr/>
        </p:nvSpPr>
        <p:spPr>
          <a:xfrm>
            <a:off x="8215745" y="4601501"/>
            <a:ext cx="126274" cy="1262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BFA46318-FF44-4D32-9ECB-C4E0945644AF}"/>
              </a:ext>
            </a:extLst>
          </p:cNvPr>
          <p:cNvSpPr txBox="1"/>
          <p:nvPr/>
        </p:nvSpPr>
        <p:spPr>
          <a:xfrm>
            <a:off x="5810550" y="3653023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Greece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36" name="Elipse 135">
            <a:extLst>
              <a:ext uri="{FF2B5EF4-FFF2-40B4-BE49-F238E27FC236}">
                <a16:creationId xmlns:a16="http://schemas.microsoft.com/office/drawing/2014/main" id="{3C56D46B-A528-4E3F-B6AA-02FA01ED8C31}"/>
              </a:ext>
            </a:extLst>
          </p:cNvPr>
          <p:cNvSpPr/>
          <p:nvPr/>
        </p:nvSpPr>
        <p:spPr>
          <a:xfrm>
            <a:off x="5910925" y="3801493"/>
            <a:ext cx="62505" cy="593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8" name="Elipse 137">
            <a:extLst>
              <a:ext uri="{FF2B5EF4-FFF2-40B4-BE49-F238E27FC236}">
                <a16:creationId xmlns:a16="http://schemas.microsoft.com/office/drawing/2014/main" id="{4005F0C6-BE6F-4831-9CA9-E2CB185FA523}"/>
              </a:ext>
            </a:extLst>
          </p:cNvPr>
          <p:cNvSpPr/>
          <p:nvPr/>
        </p:nvSpPr>
        <p:spPr>
          <a:xfrm>
            <a:off x="4201345" y="2145149"/>
            <a:ext cx="296941" cy="2969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9FF9B8CA-0B1E-4BEC-8CD3-471FC9912332}"/>
              </a:ext>
            </a:extLst>
          </p:cNvPr>
          <p:cNvSpPr txBox="1"/>
          <p:nvPr/>
        </p:nvSpPr>
        <p:spPr>
          <a:xfrm>
            <a:off x="4357749" y="2116515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Canada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42" name="Elipse 141">
            <a:extLst>
              <a:ext uri="{FF2B5EF4-FFF2-40B4-BE49-F238E27FC236}">
                <a16:creationId xmlns:a16="http://schemas.microsoft.com/office/drawing/2014/main" id="{2F262A0D-A55C-4AF7-B897-BC2EECE3A3C7}"/>
              </a:ext>
            </a:extLst>
          </p:cNvPr>
          <p:cNvSpPr/>
          <p:nvPr/>
        </p:nvSpPr>
        <p:spPr>
          <a:xfrm>
            <a:off x="4109478" y="2959137"/>
            <a:ext cx="296941" cy="2969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E0FF7577-7FF6-450F-BF67-248A35789E81}"/>
              </a:ext>
            </a:extLst>
          </p:cNvPr>
          <p:cNvSpPr txBox="1"/>
          <p:nvPr/>
        </p:nvSpPr>
        <p:spPr>
          <a:xfrm>
            <a:off x="4299438" y="2930503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Germany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46" name="Elipse 145">
            <a:extLst>
              <a:ext uri="{FF2B5EF4-FFF2-40B4-BE49-F238E27FC236}">
                <a16:creationId xmlns:a16="http://schemas.microsoft.com/office/drawing/2014/main" id="{27AF5350-1D1A-407D-96DD-DD34724B41B6}"/>
              </a:ext>
            </a:extLst>
          </p:cNvPr>
          <p:cNvSpPr/>
          <p:nvPr/>
        </p:nvSpPr>
        <p:spPr>
          <a:xfrm>
            <a:off x="3717129" y="2702634"/>
            <a:ext cx="405481" cy="40548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E58647CA-6EFC-436D-9CE5-E23650CE3706}"/>
              </a:ext>
            </a:extLst>
          </p:cNvPr>
          <p:cNvSpPr txBox="1"/>
          <p:nvPr/>
        </p:nvSpPr>
        <p:spPr>
          <a:xfrm>
            <a:off x="3103860" y="2729889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Japan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cxnSp>
        <p:nvCxnSpPr>
          <p:cNvPr id="87" name="Conector recto 86">
            <a:extLst>
              <a:ext uri="{FF2B5EF4-FFF2-40B4-BE49-F238E27FC236}">
                <a16:creationId xmlns:a16="http://schemas.microsoft.com/office/drawing/2014/main" id="{4E9698A6-234B-425A-9CEA-F03F4F10F0B6}"/>
              </a:ext>
            </a:extLst>
          </p:cNvPr>
          <p:cNvCxnSpPr>
            <a:cxnSpLocks/>
          </p:cNvCxnSpPr>
          <p:nvPr/>
        </p:nvCxnSpPr>
        <p:spPr>
          <a:xfrm>
            <a:off x="3992146" y="1302399"/>
            <a:ext cx="0" cy="417771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0" name="Elipse 149">
            <a:extLst>
              <a:ext uri="{FF2B5EF4-FFF2-40B4-BE49-F238E27FC236}">
                <a16:creationId xmlns:a16="http://schemas.microsoft.com/office/drawing/2014/main" id="{32F04454-6A3E-4A40-93B6-D9D6984FF5C8}"/>
              </a:ext>
            </a:extLst>
          </p:cNvPr>
          <p:cNvSpPr/>
          <p:nvPr/>
        </p:nvSpPr>
        <p:spPr>
          <a:xfrm>
            <a:off x="2895719" y="2494188"/>
            <a:ext cx="296941" cy="2969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8E7420DA-E91D-415E-B54B-64E6A64C974D}"/>
              </a:ext>
            </a:extLst>
          </p:cNvPr>
          <p:cNvSpPr txBox="1"/>
          <p:nvPr/>
        </p:nvSpPr>
        <p:spPr>
          <a:xfrm>
            <a:off x="3017303" y="2449160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France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54" name="Elipse 153">
            <a:extLst>
              <a:ext uri="{FF2B5EF4-FFF2-40B4-BE49-F238E27FC236}">
                <a16:creationId xmlns:a16="http://schemas.microsoft.com/office/drawing/2014/main" id="{4EACF24F-BC51-4902-B203-857B3854DF97}"/>
              </a:ext>
            </a:extLst>
          </p:cNvPr>
          <p:cNvSpPr/>
          <p:nvPr/>
        </p:nvSpPr>
        <p:spPr>
          <a:xfrm>
            <a:off x="3136715" y="1906442"/>
            <a:ext cx="228496" cy="22849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1C5B7DEE-178C-48DB-9659-16FE772C9770}"/>
              </a:ext>
            </a:extLst>
          </p:cNvPr>
          <p:cNvSpPr txBox="1"/>
          <p:nvPr/>
        </p:nvSpPr>
        <p:spPr>
          <a:xfrm>
            <a:off x="2771002" y="3266745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Italy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60" name="Elipse 159">
            <a:extLst>
              <a:ext uri="{FF2B5EF4-FFF2-40B4-BE49-F238E27FC236}">
                <a16:creationId xmlns:a16="http://schemas.microsoft.com/office/drawing/2014/main" id="{9D2DF0F1-0D1E-455E-9DBF-6754951C12D0}"/>
              </a:ext>
            </a:extLst>
          </p:cNvPr>
          <p:cNvSpPr/>
          <p:nvPr/>
        </p:nvSpPr>
        <p:spPr>
          <a:xfrm>
            <a:off x="2801451" y="3325970"/>
            <a:ext cx="228496" cy="22849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43A83E5E-06B6-4DEF-942E-1FA63DFE5BA4}"/>
              </a:ext>
            </a:extLst>
          </p:cNvPr>
          <p:cNvSpPr txBox="1"/>
          <p:nvPr/>
        </p:nvSpPr>
        <p:spPr>
          <a:xfrm>
            <a:off x="1592754" y="4676448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Mexico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64" name="Elipse 163">
            <a:extLst>
              <a:ext uri="{FF2B5EF4-FFF2-40B4-BE49-F238E27FC236}">
                <a16:creationId xmlns:a16="http://schemas.microsoft.com/office/drawing/2014/main" id="{9C2680E5-5BEC-42DB-9C00-BEB4ACEFF938}"/>
              </a:ext>
            </a:extLst>
          </p:cNvPr>
          <p:cNvSpPr/>
          <p:nvPr/>
        </p:nvSpPr>
        <p:spPr>
          <a:xfrm>
            <a:off x="1646681" y="4787445"/>
            <a:ext cx="126274" cy="1262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776E7156-A383-441E-B70C-4FEC4CA30859}"/>
              </a:ext>
            </a:extLst>
          </p:cNvPr>
          <p:cNvSpPr txBox="1"/>
          <p:nvPr/>
        </p:nvSpPr>
        <p:spPr>
          <a:xfrm>
            <a:off x="2364937" y="5028298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Brazil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68" name="Elipse 167">
            <a:extLst>
              <a:ext uri="{FF2B5EF4-FFF2-40B4-BE49-F238E27FC236}">
                <a16:creationId xmlns:a16="http://schemas.microsoft.com/office/drawing/2014/main" id="{07E30BC2-342B-4ED8-9DF2-AFE38D31123C}"/>
              </a:ext>
            </a:extLst>
          </p:cNvPr>
          <p:cNvSpPr/>
          <p:nvPr/>
        </p:nvSpPr>
        <p:spPr>
          <a:xfrm>
            <a:off x="2469198" y="5139295"/>
            <a:ext cx="126274" cy="1262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D09C8ACE-FCFA-40FE-AAA6-34642A78380F}"/>
              </a:ext>
            </a:extLst>
          </p:cNvPr>
          <p:cNvSpPr txBox="1"/>
          <p:nvPr/>
        </p:nvSpPr>
        <p:spPr>
          <a:xfrm>
            <a:off x="2978041" y="4842988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Colombia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72" name="Elipse 171">
            <a:extLst>
              <a:ext uri="{FF2B5EF4-FFF2-40B4-BE49-F238E27FC236}">
                <a16:creationId xmlns:a16="http://schemas.microsoft.com/office/drawing/2014/main" id="{3EFFE213-563D-438B-B9BF-0B44A8B65E87}"/>
              </a:ext>
            </a:extLst>
          </p:cNvPr>
          <p:cNvSpPr/>
          <p:nvPr/>
        </p:nvSpPr>
        <p:spPr>
          <a:xfrm>
            <a:off x="3371289" y="5127719"/>
            <a:ext cx="62505" cy="593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4" name="CuadroTexto 173">
            <a:extLst>
              <a:ext uri="{FF2B5EF4-FFF2-40B4-BE49-F238E27FC236}">
                <a16:creationId xmlns:a16="http://schemas.microsoft.com/office/drawing/2014/main" id="{71C00422-754B-4E5D-B808-B5D84DD215FA}"/>
              </a:ext>
            </a:extLst>
          </p:cNvPr>
          <p:cNvSpPr txBox="1"/>
          <p:nvPr/>
        </p:nvSpPr>
        <p:spPr>
          <a:xfrm>
            <a:off x="2878941" y="4234769"/>
            <a:ext cx="1213758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Saudi Arabia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76" name="Elipse 175">
            <a:extLst>
              <a:ext uri="{FF2B5EF4-FFF2-40B4-BE49-F238E27FC236}">
                <a16:creationId xmlns:a16="http://schemas.microsoft.com/office/drawing/2014/main" id="{F76CF6B4-721E-4A01-A2C7-4D53B7D6BA29}"/>
              </a:ext>
            </a:extLst>
          </p:cNvPr>
          <p:cNvSpPr/>
          <p:nvPr/>
        </p:nvSpPr>
        <p:spPr>
          <a:xfrm>
            <a:off x="2949646" y="4345766"/>
            <a:ext cx="126274" cy="12627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8" name="Elipse 177">
            <a:extLst>
              <a:ext uri="{FF2B5EF4-FFF2-40B4-BE49-F238E27FC236}">
                <a16:creationId xmlns:a16="http://schemas.microsoft.com/office/drawing/2014/main" id="{E580AE43-B418-4905-B335-ABA6AAE9921E}"/>
              </a:ext>
            </a:extLst>
          </p:cNvPr>
          <p:cNvSpPr/>
          <p:nvPr/>
        </p:nvSpPr>
        <p:spPr>
          <a:xfrm>
            <a:off x="4329945" y="1770106"/>
            <a:ext cx="296941" cy="2969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C1705C62-5569-4D95-9284-6DF1A7A9C577}"/>
              </a:ext>
            </a:extLst>
          </p:cNvPr>
          <p:cNvSpPr txBox="1"/>
          <p:nvPr/>
        </p:nvSpPr>
        <p:spPr>
          <a:xfrm>
            <a:off x="4511516" y="1758250"/>
            <a:ext cx="1240019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United Kingdom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182553FC-7312-4574-9AEF-F742CCA1D8CB}"/>
              </a:ext>
            </a:extLst>
          </p:cNvPr>
          <p:cNvSpPr txBox="1"/>
          <p:nvPr/>
        </p:nvSpPr>
        <p:spPr>
          <a:xfrm>
            <a:off x="5536819" y="4628769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Chile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84" name="Elipse 183">
            <a:extLst>
              <a:ext uri="{FF2B5EF4-FFF2-40B4-BE49-F238E27FC236}">
                <a16:creationId xmlns:a16="http://schemas.microsoft.com/office/drawing/2014/main" id="{7A9B9C94-7964-4FE3-B794-1CBF4F639108}"/>
              </a:ext>
            </a:extLst>
          </p:cNvPr>
          <p:cNvSpPr/>
          <p:nvPr/>
        </p:nvSpPr>
        <p:spPr>
          <a:xfrm>
            <a:off x="5704306" y="4768850"/>
            <a:ext cx="62505" cy="593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8F674B5A-265F-4C16-B57D-F1A0B3185151}"/>
              </a:ext>
            </a:extLst>
          </p:cNvPr>
          <p:cNvSpPr txBox="1"/>
          <p:nvPr/>
        </p:nvSpPr>
        <p:spPr>
          <a:xfrm>
            <a:off x="4809028" y="4907077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Argentina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88" name="Elipse 187">
            <a:extLst>
              <a:ext uri="{FF2B5EF4-FFF2-40B4-BE49-F238E27FC236}">
                <a16:creationId xmlns:a16="http://schemas.microsoft.com/office/drawing/2014/main" id="{947D50D7-F1B9-477B-83DF-F2D6DC973578}"/>
              </a:ext>
            </a:extLst>
          </p:cNvPr>
          <p:cNvSpPr/>
          <p:nvPr/>
        </p:nvSpPr>
        <p:spPr>
          <a:xfrm>
            <a:off x="4839905" y="5055547"/>
            <a:ext cx="62505" cy="593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402BA416-9225-4717-9A40-999A51EF2EC2}"/>
              </a:ext>
            </a:extLst>
          </p:cNvPr>
          <p:cNvSpPr txBox="1"/>
          <p:nvPr/>
        </p:nvSpPr>
        <p:spPr>
          <a:xfrm>
            <a:off x="7641735" y="4824655"/>
            <a:ext cx="147890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South Africa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92" name="Elipse 191">
            <a:extLst>
              <a:ext uri="{FF2B5EF4-FFF2-40B4-BE49-F238E27FC236}">
                <a16:creationId xmlns:a16="http://schemas.microsoft.com/office/drawing/2014/main" id="{6A8ACBB6-8618-45BF-AC45-697AD428228A}"/>
              </a:ext>
            </a:extLst>
          </p:cNvPr>
          <p:cNvSpPr/>
          <p:nvPr/>
        </p:nvSpPr>
        <p:spPr>
          <a:xfrm>
            <a:off x="7926668" y="4973125"/>
            <a:ext cx="62505" cy="593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4" name="Elipse 193">
            <a:extLst>
              <a:ext uri="{FF2B5EF4-FFF2-40B4-BE49-F238E27FC236}">
                <a16:creationId xmlns:a16="http://schemas.microsoft.com/office/drawing/2014/main" id="{300CA235-981A-4C02-B264-6E0BCD184AA9}"/>
              </a:ext>
            </a:extLst>
          </p:cNvPr>
          <p:cNvSpPr/>
          <p:nvPr/>
        </p:nvSpPr>
        <p:spPr>
          <a:xfrm>
            <a:off x="6841126" y="5226980"/>
            <a:ext cx="228496" cy="22849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73DC98F9-2649-4CE7-89EA-C1F3B6D2171D}"/>
              </a:ext>
            </a:extLst>
          </p:cNvPr>
          <p:cNvSpPr txBox="1"/>
          <p:nvPr/>
        </p:nvSpPr>
        <p:spPr>
          <a:xfrm>
            <a:off x="6835844" y="5167755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India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98" name="CuadroTexto 197">
            <a:extLst>
              <a:ext uri="{FF2B5EF4-FFF2-40B4-BE49-F238E27FC236}">
                <a16:creationId xmlns:a16="http://schemas.microsoft.com/office/drawing/2014/main" id="{10BCDCF7-F04A-41FC-911D-116770CE9897}"/>
              </a:ext>
            </a:extLst>
          </p:cNvPr>
          <p:cNvSpPr txBox="1"/>
          <p:nvPr/>
        </p:nvSpPr>
        <p:spPr>
          <a:xfrm>
            <a:off x="3195307" y="5155574"/>
            <a:ext cx="830127" cy="29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Malaysia</a:t>
            </a:r>
            <a:endParaRPr lang="es-CO" sz="10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200" name="Elipse 199">
            <a:extLst>
              <a:ext uri="{FF2B5EF4-FFF2-40B4-BE49-F238E27FC236}">
                <a16:creationId xmlns:a16="http://schemas.microsoft.com/office/drawing/2014/main" id="{DEB2CB21-D3BA-49F6-ACAD-668D61184902}"/>
              </a:ext>
            </a:extLst>
          </p:cNvPr>
          <p:cNvSpPr/>
          <p:nvPr/>
        </p:nvSpPr>
        <p:spPr>
          <a:xfrm>
            <a:off x="3893515" y="5259880"/>
            <a:ext cx="62505" cy="593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780001C-CC33-5AFD-A97C-E5C696F20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5" name="Gráfico 4" descr="Flecha derecha">
            <a:extLst>
              <a:ext uri="{FF2B5EF4-FFF2-40B4-BE49-F238E27FC236}">
                <a16:creationId xmlns:a16="http://schemas.microsoft.com/office/drawing/2014/main" id="{07038242-6523-6ABD-6283-5C747EAE3A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860466">
            <a:off x="2480342" y="4951196"/>
            <a:ext cx="914400" cy="9144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A9EDB7F-C0E5-2E8E-81AD-333640D56851}"/>
              </a:ext>
            </a:extLst>
          </p:cNvPr>
          <p:cNvSpPr txBox="1"/>
          <p:nvPr/>
        </p:nvSpPr>
        <p:spPr>
          <a:xfrm>
            <a:off x="8416429" y="483586"/>
            <a:ext cx="32127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Indicadores </a:t>
            </a:r>
            <a:r>
              <a:rPr lang="es-CO" sz="2000" dirty="0" err="1">
                <a:latin typeface="Aharoni" panose="02010803020104030203" pitchFamily="2" charset="-79"/>
                <a:cs typeface="Aharoni" panose="02010803020104030203" pitchFamily="2" charset="-79"/>
              </a:rPr>
              <a:t>Mckinsey</a:t>
            </a:r>
            <a:endParaRPr lang="es-CO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Gráfico 6" descr="Flecha derecha">
            <a:extLst>
              <a:ext uri="{FF2B5EF4-FFF2-40B4-BE49-F238E27FC236}">
                <a16:creationId xmlns:a16="http://schemas.microsoft.com/office/drawing/2014/main" id="{FEE9CD3E-0018-A7A8-7CFD-FA4264C3FF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77655">
            <a:off x="4842832" y="4067734"/>
            <a:ext cx="914400" cy="914400"/>
          </a:xfrm>
          <a:prstGeom prst="rect">
            <a:avLst/>
          </a:prstGeom>
        </p:spPr>
      </p:pic>
      <p:sp>
        <p:nvSpPr>
          <p:cNvPr id="10" name="Diagrama de flujo: conector 9">
            <a:extLst>
              <a:ext uri="{FF2B5EF4-FFF2-40B4-BE49-F238E27FC236}">
                <a16:creationId xmlns:a16="http://schemas.microsoft.com/office/drawing/2014/main" id="{CB67E7F0-D05D-18DF-6AA4-FB85236AB638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2D86073-AD87-46E2-CCCC-B6D4543CDF08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18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61934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665BF42-813C-4CBE-8BA1-1795F9EA0E0A}"/>
              </a:ext>
            </a:extLst>
          </p:cNvPr>
          <p:cNvSpPr txBox="1"/>
          <p:nvPr/>
        </p:nvSpPr>
        <p:spPr>
          <a:xfrm>
            <a:off x="7394291" y="6563748"/>
            <a:ext cx="4771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Fuente: CAMACOL, 2019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30" name="Rectángulo 129">
            <a:extLst>
              <a:ext uri="{FF2B5EF4-FFF2-40B4-BE49-F238E27FC236}">
                <a16:creationId xmlns:a16="http://schemas.microsoft.com/office/drawing/2014/main" id="{4358B8B2-5104-4DF8-9724-027B063C8303}"/>
              </a:ext>
            </a:extLst>
          </p:cNvPr>
          <p:cNvSpPr/>
          <p:nvPr/>
        </p:nvSpPr>
        <p:spPr>
          <a:xfrm>
            <a:off x="8779814" y="2649357"/>
            <a:ext cx="3114675" cy="14866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59085F09-0946-4458-AB18-126950D9CFD3}"/>
              </a:ext>
            </a:extLst>
          </p:cNvPr>
          <p:cNvSpPr txBox="1"/>
          <p:nvPr/>
        </p:nvSpPr>
        <p:spPr>
          <a:xfrm>
            <a:off x="8768868" y="2146293"/>
            <a:ext cx="31146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Resultados</a:t>
            </a: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3FB45AC9-54AC-4BDF-A5E5-DACA40F2924F}"/>
              </a:ext>
            </a:extLst>
          </p:cNvPr>
          <p:cNvSpPr txBox="1"/>
          <p:nvPr/>
        </p:nvSpPr>
        <p:spPr>
          <a:xfrm>
            <a:off x="8963752" y="2658882"/>
            <a:ext cx="2724905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dirty="0"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ALTA VARIABILIDAD</a:t>
            </a:r>
          </a:p>
          <a:p>
            <a:pPr>
              <a:lnSpc>
                <a:spcPct val="200000"/>
              </a:lnSpc>
            </a:pPr>
            <a:r>
              <a:rPr lang="en-US" sz="1400" dirty="0"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INCERTIDUMBRE</a:t>
            </a:r>
          </a:p>
          <a:p>
            <a:pPr>
              <a:lnSpc>
                <a:spcPct val="200000"/>
              </a:lnSpc>
            </a:pPr>
            <a:r>
              <a:rPr lang="en-US" sz="1400" dirty="0"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MUY BAJA PRODUCTIVIDAD</a:t>
            </a:r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DE303F2B-2F7E-421D-80DA-9D3C192C53CE}"/>
              </a:ext>
            </a:extLst>
          </p:cNvPr>
          <p:cNvSpPr txBox="1"/>
          <p:nvPr/>
        </p:nvSpPr>
        <p:spPr>
          <a:xfrm>
            <a:off x="983029" y="3946760"/>
            <a:ext cx="4320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bg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Cada año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09412A8C-0309-4351-A1B0-DBB7B36D75F4}"/>
              </a:ext>
            </a:extLst>
          </p:cNvPr>
          <p:cNvSpPr txBox="1"/>
          <p:nvPr/>
        </p:nvSpPr>
        <p:spPr>
          <a:xfrm>
            <a:off x="7781709" y="3119103"/>
            <a:ext cx="1108777" cy="33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(COP)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42" name="Círculo parcial 141">
            <a:extLst>
              <a:ext uri="{FF2B5EF4-FFF2-40B4-BE49-F238E27FC236}">
                <a16:creationId xmlns:a16="http://schemas.microsoft.com/office/drawing/2014/main" id="{DB0078DD-E5BD-4F92-9525-1989665991FA}"/>
              </a:ext>
            </a:extLst>
          </p:cNvPr>
          <p:cNvSpPr/>
          <p:nvPr/>
        </p:nvSpPr>
        <p:spPr>
          <a:xfrm>
            <a:off x="2287318" y="2086251"/>
            <a:ext cx="1747944" cy="1747944"/>
          </a:xfrm>
          <a:prstGeom prst="pie">
            <a:avLst>
              <a:gd name="adj1" fmla="val 1849083"/>
              <a:gd name="adj2" fmla="val 20605874"/>
            </a:avLst>
          </a:prstGeom>
          <a:solidFill>
            <a:srgbClr val="AED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44" name="Círculo parcial 143">
            <a:extLst>
              <a:ext uri="{FF2B5EF4-FFF2-40B4-BE49-F238E27FC236}">
                <a16:creationId xmlns:a16="http://schemas.microsoft.com/office/drawing/2014/main" id="{43D4CD08-295D-4F94-848E-0EDF1FEF8387}"/>
              </a:ext>
            </a:extLst>
          </p:cNvPr>
          <p:cNvSpPr/>
          <p:nvPr/>
        </p:nvSpPr>
        <p:spPr>
          <a:xfrm>
            <a:off x="2287318" y="2086251"/>
            <a:ext cx="1747944" cy="1747944"/>
          </a:xfrm>
          <a:prstGeom prst="pie">
            <a:avLst>
              <a:gd name="adj1" fmla="val 20537568"/>
              <a:gd name="adj2" fmla="val 189990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46" name="Elipse 145">
            <a:extLst>
              <a:ext uri="{FF2B5EF4-FFF2-40B4-BE49-F238E27FC236}">
                <a16:creationId xmlns:a16="http://schemas.microsoft.com/office/drawing/2014/main" id="{E760B66D-68E7-484A-A8AF-4BD1EE131CAF}"/>
              </a:ext>
            </a:extLst>
          </p:cNvPr>
          <p:cNvSpPr/>
          <p:nvPr/>
        </p:nvSpPr>
        <p:spPr>
          <a:xfrm>
            <a:off x="2759728" y="2558661"/>
            <a:ext cx="803125" cy="8031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F6D9003C-035A-4272-9F48-C529FB503189}"/>
              </a:ext>
            </a:extLst>
          </p:cNvPr>
          <p:cNvSpPr txBox="1"/>
          <p:nvPr/>
        </p:nvSpPr>
        <p:spPr>
          <a:xfrm>
            <a:off x="3912575" y="2402088"/>
            <a:ext cx="43206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000" dirty="0">
                <a:latin typeface="Aharoni" panose="02010803020104030203" pitchFamily="2" charset="-79"/>
                <a:cs typeface="Aharoni" panose="02010803020104030203" pitchFamily="2" charset="-79"/>
              </a:rPr>
              <a:t>$74,5 </a:t>
            </a:r>
            <a:r>
              <a:rPr lang="es-CO" sz="4500" dirty="0">
                <a:latin typeface="Aharoni" panose="02010803020104030203" pitchFamily="2" charset="-79"/>
                <a:cs typeface="Aharoni" panose="02010803020104030203" pitchFamily="2" charset="-79"/>
              </a:rPr>
              <a:t>Billones</a:t>
            </a: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1B1BB0D5-4C75-464A-AE82-437C76C7B73C}"/>
              </a:ext>
            </a:extLst>
          </p:cNvPr>
          <p:cNvSpPr txBox="1"/>
          <p:nvPr/>
        </p:nvSpPr>
        <p:spPr>
          <a:xfrm>
            <a:off x="5248853" y="4657127"/>
            <a:ext cx="1648050" cy="360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lnSpc>
                <a:spcPts val="3200"/>
              </a:lnSpc>
              <a:defRPr sz="2200">
                <a:latin typeface="Microsoft YaHei Light" panose="020B0502040204020203" pitchFamily="34" charset="-122"/>
                <a:ea typeface="Microsoft YaHei Light" panose="020B0502040204020203" pitchFamily="34" charset="-122"/>
                <a:cs typeface="Aharoni" panose="02010803020104030203" pitchFamily="2" charset="-79"/>
              </a:defRPr>
            </a:lvl1pPr>
          </a:lstStyle>
          <a:p>
            <a:pPr algn="ctr">
              <a:lnSpc>
                <a:spcPts val="2200"/>
              </a:lnSpc>
            </a:pPr>
            <a:r>
              <a:rPr lang="en-US" sz="1800" i="1" dirty="0"/>
              <a:t>8,1 %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A95CE46E-3DC7-4401-B540-3F73CD98C088}"/>
              </a:ext>
            </a:extLst>
          </p:cNvPr>
          <p:cNvSpPr txBox="1"/>
          <p:nvPr/>
        </p:nvSpPr>
        <p:spPr>
          <a:xfrm>
            <a:off x="4608446" y="3213120"/>
            <a:ext cx="24320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7000" dirty="0">
                <a:solidFill>
                  <a:schemeClr val="bg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PIB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0470C419-04AB-4DB5-8B25-271DEA63E676}"/>
              </a:ext>
            </a:extLst>
          </p:cNvPr>
          <p:cNvSpPr txBox="1"/>
          <p:nvPr/>
        </p:nvSpPr>
        <p:spPr>
          <a:xfrm>
            <a:off x="4608446" y="4136016"/>
            <a:ext cx="2432050" cy="344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lnSpc>
                <a:spcPts val="3200"/>
              </a:lnSpc>
              <a:defRPr sz="2200">
                <a:latin typeface="Microsoft YaHei Light" panose="020B0502040204020203" pitchFamily="34" charset="-122"/>
                <a:ea typeface="Microsoft YaHei Light" panose="020B0502040204020203" pitchFamily="34" charset="-122"/>
                <a:cs typeface="Aharoni" panose="02010803020104030203" pitchFamily="2" charset="-79"/>
              </a:defRPr>
            </a:lvl1pPr>
          </a:lstStyle>
          <a:p>
            <a:pPr algn="ctr">
              <a:lnSpc>
                <a:spcPts val="2200"/>
              </a:lnSpc>
            </a:pPr>
            <a:r>
              <a:rPr lang="en-US" sz="1300" dirty="0"/>
              <a:t>PRODUCTO INTERNO BRUTO</a:t>
            </a:r>
          </a:p>
        </p:txBody>
      </p:sp>
      <p:sp>
        <p:nvSpPr>
          <p:cNvPr id="158" name="Triángulo isósceles 157">
            <a:extLst>
              <a:ext uri="{FF2B5EF4-FFF2-40B4-BE49-F238E27FC236}">
                <a16:creationId xmlns:a16="http://schemas.microsoft.com/office/drawing/2014/main" id="{EFA0C932-3ECE-4AEA-BA01-DD23290CF5DB}"/>
              </a:ext>
            </a:extLst>
          </p:cNvPr>
          <p:cNvSpPr/>
          <p:nvPr/>
        </p:nvSpPr>
        <p:spPr>
          <a:xfrm>
            <a:off x="5267831" y="4645978"/>
            <a:ext cx="398183" cy="343261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03B8DDEF-3C15-4461-82FF-5EBF7BE7675C}"/>
              </a:ext>
            </a:extLst>
          </p:cNvPr>
          <p:cNvSpPr txBox="1"/>
          <p:nvPr/>
        </p:nvSpPr>
        <p:spPr>
          <a:xfrm>
            <a:off x="2910497" y="1339780"/>
            <a:ext cx="467671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Sector de la construcción en Colombia, </a:t>
            </a:r>
            <a:r>
              <a:rPr lang="es-CO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2019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AC86584-C414-3F56-E2AB-C58FFD008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E30E825-C433-68C2-88E9-B8734F69BC8A}"/>
              </a:ext>
            </a:extLst>
          </p:cNvPr>
          <p:cNvSpPr txBox="1"/>
          <p:nvPr/>
        </p:nvSpPr>
        <p:spPr>
          <a:xfrm>
            <a:off x="8416429" y="483586"/>
            <a:ext cx="32127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Indicadores CAMACOL</a:t>
            </a:r>
          </a:p>
        </p:txBody>
      </p:sp>
      <p:sp>
        <p:nvSpPr>
          <p:cNvPr id="5" name="Diagrama de flujo: conector 4">
            <a:extLst>
              <a:ext uri="{FF2B5EF4-FFF2-40B4-BE49-F238E27FC236}">
                <a16:creationId xmlns:a16="http://schemas.microsoft.com/office/drawing/2014/main" id="{C1702E96-5FB6-75B9-35B6-334892CF3C61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7CC29E7-1FED-3F9C-0EF8-715DFEA14B9C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19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Cámara 6">
            <a:extLst>
              <a:ext uri="{FF2B5EF4-FFF2-40B4-BE49-F238E27FC236}">
                <a16:creationId xmlns:a16="http://schemas.microsoft.com/office/drawing/2014/main" id="{5CCBAAB2-488E-F6EB-375E-565A43CB5AE3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5623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5" name="Vista general de resumen 4">
                <a:extLst>
                  <a:ext uri="{FF2B5EF4-FFF2-40B4-BE49-F238E27FC236}">
                    <a16:creationId xmlns:a16="http://schemas.microsoft.com/office/drawing/2014/main" id="{1522E4FF-7A5E-8A25-5A46-B4FDE30B112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46156857"/>
                  </p:ext>
                </p:extLst>
              </p:nvPr>
            </p:nvGraphicFramePr>
            <p:xfrm>
              <a:off x="-22567" y="1231241"/>
              <a:ext cx="12237134" cy="5063706"/>
            </p:xfrm>
            <a:graphic>
              <a:graphicData uri="http://schemas.microsoft.com/office/powerpoint/2016/summaryzoom">
                <psuz:summaryZm>
                  <psuz:summaryZmObj sectionId="{3D1B4675-E668-4C84-B2BA-D84623F331B3}" offsetFactorX="-31120" offsetFactorY="-7778">
                    <psuz:zmPr id="{1941F557-D8B1-4494-9461-3173094DD203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730993" y="0"/>
                          <a:ext cx="4050965" cy="2278668"/>
                        </a:xfrm>
                        <a:prstGeom prst="rect">
                          <a:avLst/>
                        </a:prstGeom>
                        <a:solidFill>
                          <a:srgbClr val="FFFFFF">
                            <a:shade val="85000"/>
                          </a:srgbClr>
                        </a:solidFill>
                        <a:ln w="101600" cap="sq">
                          <a:solidFill>
                            <a:srgbClr val="FDFDFD"/>
                          </a:solidFill>
                          <a:miter lim="800000"/>
                        </a:ln>
                        <a:effectLst>
                          <a:outerShdw blurRad="57150" dist="37500" dir="7560000" sy="98000" kx="110000" ky="200000" algn="tl" rotWithShape="0">
                            <a:srgbClr val="000000">
                              <a:alpha val="20000"/>
                            </a:srgbClr>
                          </a:outerShdw>
                        </a:effectLst>
                        <a:scene3d>
                          <a:camera prst="perspectiveRelaxed" fov="2700000">
                            <a:rot lat="20400000" lon="0" rev="0"/>
                          </a:camera>
                          <a:lightRig rig="twoPt" dir="t">
                            <a:rot lat="0" lon="0" rev="7200000"/>
                          </a:lightRig>
                        </a:scene3d>
                        <a:sp3d prstMaterial="matte">
                          <a:bevelT w="22860" h="12700"/>
                          <a:contourClr>
                            <a:srgbClr val="FFFFFF"/>
                          </a:contourClr>
                        </a:sp3d>
                      </p166:spPr>
                    </psuz:zmPr>
                  </psuz:summaryZmObj>
                  <psuz:summaryZmObj sectionId="{AA776C3D-250A-4172-8125-50EAFAFC9835}" offsetFactorX="12814" offsetFactorY="-7778">
                    <psuz:zmPr id="{627995DB-958F-4F4D-90BF-D2C83B0EB09F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6713627" y="0"/>
                          <a:ext cx="4050965" cy="2278668"/>
                        </a:xfrm>
                        <a:prstGeom prst="rect">
                          <a:avLst/>
                        </a:prstGeom>
                        <a:solidFill>
                          <a:srgbClr val="FFFFFF">
                            <a:shade val="85000"/>
                          </a:srgbClr>
                        </a:solidFill>
                        <a:ln w="101600" cap="sq">
                          <a:solidFill>
                            <a:srgbClr val="FDFDFD"/>
                          </a:solidFill>
                          <a:miter lim="800000"/>
                        </a:ln>
                        <a:effectLst>
                          <a:outerShdw blurRad="57150" dist="37500" dir="7560000" sy="98000" kx="110000" ky="200000" algn="tl" rotWithShape="0">
                            <a:srgbClr val="000000">
                              <a:alpha val="20000"/>
                            </a:srgbClr>
                          </a:outerShdw>
                        </a:effectLst>
                        <a:scene3d>
                          <a:camera prst="perspectiveRelaxed" fov="2700000">
                            <a:rot lat="20400000" lon="0" rev="0"/>
                          </a:camera>
                          <a:lightRig rig="twoPt" dir="t">
                            <a:rot lat="0" lon="0" rev="7200000"/>
                          </a:lightRig>
                        </a:scene3d>
                        <a:sp3d prstMaterial="matte">
                          <a:bevelT w="22860" h="12700"/>
                          <a:contourClr>
                            <a:srgbClr val="FFFFFF"/>
                          </a:contourClr>
                        </a:sp3d>
                      </p166:spPr>
                    </psuz:zmPr>
                  </psuz:summaryZmObj>
                  <psuz:summaryZmObj sectionId="{DA6A18FD-D0A1-4151-882D-E39D604E6D79}" offsetFactorX="-31120">
                    <psuz:zmPr id="{5DB73E71-931A-4ABF-9DFF-17E7FC5CC5E2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730993" y="2607808"/>
                          <a:ext cx="4050965" cy="2278668"/>
                        </a:xfrm>
                        <a:prstGeom prst="rect">
                          <a:avLst/>
                        </a:prstGeom>
                        <a:solidFill>
                          <a:srgbClr val="FFFFFF">
                            <a:shade val="85000"/>
                          </a:srgbClr>
                        </a:solidFill>
                        <a:ln w="101600" cap="sq">
                          <a:solidFill>
                            <a:srgbClr val="FDFDFD"/>
                          </a:solidFill>
                          <a:miter lim="800000"/>
                        </a:ln>
                        <a:effectLst>
                          <a:outerShdw blurRad="57150" dist="37500" dir="7560000" sy="98000" kx="110000" ky="200000" algn="tl" rotWithShape="0">
                            <a:srgbClr val="000000">
                              <a:alpha val="20000"/>
                            </a:srgbClr>
                          </a:outerShdw>
                        </a:effectLst>
                        <a:scene3d>
                          <a:camera prst="perspectiveRelaxed" fov="2700000">
                            <a:rot lat="20400000" lon="0" rev="0"/>
                          </a:camera>
                          <a:lightRig rig="twoPt" dir="t">
                            <a:rot lat="0" lon="0" rev="7200000"/>
                          </a:lightRig>
                        </a:scene3d>
                        <a:sp3d prstMaterial="matte">
                          <a:bevelT w="22860" h="12700"/>
                          <a:contourClr>
                            <a:srgbClr val="FFFFFF"/>
                          </a:contourClr>
                        </a:sp3d>
                      </p166:spPr>
                    </psuz:zmPr>
                  </psuz:summaryZmObj>
                  <psuz:summaryZmObj sectionId="{AD570E54-AD0E-4638-B95F-2810229372C6}" offsetFactorX="12814">
                    <psuz:zmPr id="{814B55FE-2D11-42D0-B332-6BD886499109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6713627" y="2607808"/>
                          <a:ext cx="4050965" cy="2278668"/>
                        </a:xfrm>
                        <a:prstGeom prst="rect">
                          <a:avLst/>
                        </a:prstGeom>
                        <a:solidFill>
                          <a:srgbClr val="FFFFFF">
                            <a:shade val="85000"/>
                          </a:srgbClr>
                        </a:solidFill>
                        <a:ln w="101600" cap="sq">
                          <a:solidFill>
                            <a:srgbClr val="FDFDFD"/>
                          </a:solidFill>
                          <a:miter lim="800000"/>
                        </a:ln>
                        <a:effectLst>
                          <a:outerShdw blurRad="57150" dist="37500" dir="7560000" sy="98000" kx="110000" ky="200000" algn="tl" rotWithShape="0">
                            <a:srgbClr val="000000">
                              <a:alpha val="20000"/>
                            </a:srgbClr>
                          </a:outerShdw>
                        </a:effectLst>
                        <a:scene3d>
                          <a:camera prst="perspectiveRelaxed" fov="2700000">
                            <a:rot lat="20400000" lon="0" rev="0"/>
                          </a:camera>
                          <a:lightRig rig="twoPt" dir="t">
                            <a:rot lat="0" lon="0" rev="7200000"/>
                          </a:lightRig>
                        </a:scene3d>
                        <a:sp3d prstMaterial="matte">
                          <a:bevelT w="22860" h="12700"/>
                          <a:contourClr>
                            <a:srgbClr val="FFFFFF"/>
                          </a:contourClr>
                        </a:sp3d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5" name="Vista general de resumen 4">
                <a:extLst>
                  <a:ext uri="{FF2B5EF4-FFF2-40B4-BE49-F238E27FC236}">
                    <a16:creationId xmlns:a16="http://schemas.microsoft.com/office/drawing/2014/main" id="{1522E4FF-7A5E-8A25-5A46-B4FDE30B112B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-22567" y="1231241"/>
                <a:ext cx="12237134" cy="5063706"/>
                <a:chOff x="-22567" y="1231241"/>
                <a:chExt cx="12237134" cy="5063706"/>
              </a:xfrm>
            </p:grpSpPr>
            <p:pic>
              <p:nvPicPr>
                <p:cNvPr id="11" name="Imagen 11">
                  <a:hlinkClick r:id="rId6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08426" y="1231241"/>
                  <a:ext cx="4050965" cy="2278668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101600" cap="sq">
                  <a:solidFill>
                    <a:srgbClr val="FDFDFD"/>
                  </a:solidFill>
                  <a:miter lim="800000"/>
                </a:ln>
                <a:effectLst>
                  <a:outerShdw blurRad="57150" dist="37500" dir="7560000" sy="98000" kx="110000" ky="200000" algn="tl" rotWithShape="0">
                    <a:srgbClr val="000000">
                      <a:alpha val="20000"/>
                    </a:srgbClr>
                  </a:outerShdw>
                </a:effectLst>
                <a:scene3d>
                  <a:camera prst="perspectiveRelaxed" fov="2700000">
                    <a:rot lat="20400000" lon="0" rev="0"/>
                  </a:camera>
                  <a:lightRig rig="twoPt" dir="t">
                    <a:rot lat="0" lon="0" rev="7200000"/>
                  </a:lightRig>
                </a:scene3d>
                <a:sp3d prstMaterial="matte">
                  <a:bevelT w="22860" h="12700"/>
                  <a:contourClr>
                    <a:srgbClr val="FFFFFF"/>
                  </a:contourClr>
                </a:sp3d>
              </p:spPr>
            </p:pic>
            <p:pic>
              <p:nvPicPr>
                <p:cNvPr id="12" name="Imagen 12">
                  <a:hlinkClick r:id="rId7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691060" y="1231241"/>
                  <a:ext cx="4050965" cy="2278668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101600" cap="sq">
                  <a:solidFill>
                    <a:srgbClr val="FDFDFD"/>
                  </a:solidFill>
                  <a:miter lim="800000"/>
                </a:ln>
                <a:effectLst>
                  <a:outerShdw blurRad="57150" dist="37500" dir="7560000" sy="98000" kx="110000" ky="200000" algn="tl" rotWithShape="0">
                    <a:srgbClr val="000000">
                      <a:alpha val="20000"/>
                    </a:srgbClr>
                  </a:outerShdw>
                </a:effectLst>
                <a:scene3d>
                  <a:camera prst="perspectiveRelaxed" fov="2700000">
                    <a:rot lat="20400000" lon="0" rev="0"/>
                  </a:camera>
                  <a:lightRig rig="twoPt" dir="t">
                    <a:rot lat="0" lon="0" rev="7200000"/>
                  </a:lightRig>
                </a:scene3d>
                <a:sp3d prstMaterial="matte">
                  <a:bevelT w="22860" h="12700"/>
                  <a:contourClr>
                    <a:srgbClr val="FFFFFF"/>
                  </a:contourClr>
                </a:sp3d>
              </p:spPr>
            </p:pic>
            <p:pic>
              <p:nvPicPr>
                <p:cNvPr id="13" name="Imagen 13">
                  <a:hlinkClick r:id="rId8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8426" y="3839049"/>
                  <a:ext cx="4050965" cy="2278668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101600" cap="sq">
                  <a:solidFill>
                    <a:srgbClr val="FDFDFD"/>
                  </a:solidFill>
                  <a:miter lim="800000"/>
                </a:ln>
                <a:effectLst>
                  <a:outerShdw blurRad="57150" dist="37500" dir="7560000" sy="98000" kx="110000" ky="200000" algn="tl" rotWithShape="0">
                    <a:srgbClr val="000000">
                      <a:alpha val="20000"/>
                    </a:srgbClr>
                  </a:outerShdw>
                </a:effectLst>
                <a:scene3d>
                  <a:camera prst="perspectiveRelaxed" fov="2700000">
                    <a:rot lat="20400000" lon="0" rev="0"/>
                  </a:camera>
                  <a:lightRig rig="twoPt" dir="t">
                    <a:rot lat="0" lon="0" rev="7200000"/>
                  </a:lightRig>
                </a:scene3d>
                <a:sp3d prstMaterial="matte">
                  <a:bevelT w="22860" h="12700"/>
                  <a:contourClr>
                    <a:srgbClr val="FFFFFF"/>
                  </a:contourClr>
                </a:sp3d>
              </p:spPr>
            </p:pic>
            <p:pic>
              <p:nvPicPr>
                <p:cNvPr id="14" name="Imagen 14">
                  <a:hlinkClick r:id="rId9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691060" y="3839049"/>
                  <a:ext cx="4050965" cy="2278668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101600" cap="sq">
                  <a:solidFill>
                    <a:srgbClr val="FDFDFD"/>
                  </a:solidFill>
                  <a:miter lim="800000"/>
                </a:ln>
                <a:effectLst>
                  <a:outerShdw blurRad="57150" dist="37500" dir="7560000" sy="98000" kx="110000" ky="200000" algn="tl" rotWithShape="0">
                    <a:srgbClr val="000000">
                      <a:alpha val="20000"/>
                    </a:srgbClr>
                  </a:outerShdw>
                </a:effectLst>
                <a:scene3d>
                  <a:camera prst="perspectiveRelaxed" fov="2700000">
                    <a:rot lat="20400000" lon="0" rev="0"/>
                  </a:camera>
                  <a:lightRig rig="twoPt" dir="t">
                    <a:rot lat="0" lon="0" rev="7200000"/>
                  </a:lightRig>
                </a:scene3d>
                <a:sp3d prstMaterial="matte">
                  <a:bevelT w="22860" h="12700"/>
                  <a:contourClr>
                    <a:srgbClr val="FFFFFF"/>
                  </a:contourClr>
                </a:sp3d>
              </p:spPr>
            </p:pic>
          </p:grpSp>
        </mc:Fallback>
      </mc:AlternateContent>
      <p:pic>
        <p:nvPicPr>
          <p:cNvPr id="6" name="Imagen 5">
            <a:extLst>
              <a:ext uri="{FF2B5EF4-FFF2-40B4-BE49-F238E27FC236}">
                <a16:creationId xmlns:a16="http://schemas.microsoft.com/office/drawing/2014/main" id="{D2D184B1-9C6E-FC2D-FD11-DEFAA03C48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20B9502-CFB8-C503-80B6-D22432015ECD}"/>
              </a:ext>
            </a:extLst>
          </p:cNvPr>
          <p:cNvSpPr txBox="1"/>
          <p:nvPr/>
        </p:nvSpPr>
        <p:spPr>
          <a:xfrm>
            <a:off x="6038850" y="153998"/>
            <a:ext cx="5886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4000" dirty="0">
                <a:latin typeface="Aharoni" panose="02010803020104030203" pitchFamily="2" charset="-79"/>
                <a:cs typeface="Aharoni" panose="02010803020104030203" pitchFamily="2" charset="-79"/>
              </a:rPr>
              <a:t>Agenda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02265F-56CF-C3B1-1F21-55595CC34E8C}"/>
              </a:ext>
            </a:extLst>
          </p:cNvPr>
          <p:cNvSpPr txBox="1"/>
          <p:nvPr/>
        </p:nvSpPr>
        <p:spPr>
          <a:xfrm>
            <a:off x="4887059" y="3038475"/>
            <a:ext cx="11686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r>
              <a:rPr lang="es-CO" sz="2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min.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390498B-5A03-2CAF-841B-1E39A1DF0CBD}"/>
              </a:ext>
            </a:extLst>
          </p:cNvPr>
          <p:cNvSpPr txBox="1"/>
          <p:nvPr/>
        </p:nvSpPr>
        <p:spPr>
          <a:xfrm>
            <a:off x="4887059" y="5658029"/>
            <a:ext cx="11686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r>
              <a:rPr lang="es-CO" sz="2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min.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631830B-FB9C-E1F5-35C9-331FDC0A94D5}"/>
              </a:ext>
            </a:extLst>
          </p:cNvPr>
          <p:cNvSpPr txBox="1"/>
          <p:nvPr/>
        </p:nvSpPr>
        <p:spPr>
          <a:xfrm>
            <a:off x="10911169" y="3042788"/>
            <a:ext cx="11686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r>
              <a:rPr lang="es-CO" sz="2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min.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FFDC2AD-EFE6-2AB2-24FB-8EE45E83C7FB}"/>
              </a:ext>
            </a:extLst>
          </p:cNvPr>
          <p:cNvSpPr txBox="1"/>
          <p:nvPr/>
        </p:nvSpPr>
        <p:spPr>
          <a:xfrm>
            <a:off x="10911169" y="5662342"/>
            <a:ext cx="11686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r>
              <a:rPr lang="es-CO" sz="2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min.</a:t>
            </a:r>
          </a:p>
        </p:txBody>
      </p:sp>
      <p:sp>
        <p:nvSpPr>
          <p:cNvPr id="9" name="Diagrama de flujo: conector 8">
            <a:extLst>
              <a:ext uri="{FF2B5EF4-FFF2-40B4-BE49-F238E27FC236}">
                <a16:creationId xmlns:a16="http://schemas.microsoft.com/office/drawing/2014/main" id="{4BADD626-AE79-6F67-3D2D-A73378D056DC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3694F45-166E-B8C9-294D-3EC5862BDA17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73170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ángulo: esquinas redondeadas 38">
            <a:extLst>
              <a:ext uri="{FF2B5EF4-FFF2-40B4-BE49-F238E27FC236}">
                <a16:creationId xmlns:a16="http://schemas.microsoft.com/office/drawing/2014/main" id="{AF008D17-1D53-4C82-9E42-0EF551859D6E}"/>
              </a:ext>
            </a:extLst>
          </p:cNvPr>
          <p:cNvSpPr/>
          <p:nvPr/>
        </p:nvSpPr>
        <p:spPr>
          <a:xfrm>
            <a:off x="6339940" y="1363784"/>
            <a:ext cx="5543550" cy="5108596"/>
          </a:xfrm>
          <a:prstGeom prst="roundRect">
            <a:avLst>
              <a:gd name="adj" fmla="val 5021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C3D92B2C-6406-4776-9BBF-9F9F8CA811CB}"/>
              </a:ext>
            </a:extLst>
          </p:cNvPr>
          <p:cNvSpPr/>
          <p:nvPr/>
        </p:nvSpPr>
        <p:spPr>
          <a:xfrm>
            <a:off x="6450879" y="1481223"/>
            <a:ext cx="5245801" cy="422293"/>
          </a:xfrm>
          <a:prstGeom prst="rect">
            <a:avLst/>
          </a:prstGeom>
          <a:solidFill>
            <a:srgbClr val="D17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A486AEB5-30A0-455D-9A28-B716531019F3}"/>
              </a:ext>
            </a:extLst>
          </p:cNvPr>
          <p:cNvSpPr/>
          <p:nvPr/>
        </p:nvSpPr>
        <p:spPr>
          <a:xfrm>
            <a:off x="85725" y="1903516"/>
            <a:ext cx="5543550" cy="3925784"/>
          </a:xfrm>
          <a:prstGeom prst="roundRect">
            <a:avLst>
              <a:gd name="adj" fmla="val 5021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05F71D2-61DB-436F-9815-5722BE8729BD}"/>
              </a:ext>
            </a:extLst>
          </p:cNvPr>
          <p:cNvSpPr/>
          <p:nvPr/>
        </p:nvSpPr>
        <p:spPr>
          <a:xfrm>
            <a:off x="259649" y="2035157"/>
            <a:ext cx="5245801" cy="422293"/>
          </a:xfrm>
          <a:prstGeom prst="rect">
            <a:avLst/>
          </a:prstGeom>
          <a:solidFill>
            <a:srgbClr val="A187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665BF42-813C-4CBE-8BA1-1795F9EA0E0A}"/>
              </a:ext>
            </a:extLst>
          </p:cNvPr>
          <p:cNvSpPr txBox="1"/>
          <p:nvPr/>
        </p:nvSpPr>
        <p:spPr>
          <a:xfrm>
            <a:off x="9894" y="6548580"/>
            <a:ext cx="5790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Fuentes: CAMACOL, 2018 y CONPES, 2018.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C3ACD0B-4166-412D-8574-AF0C0DA6D7EB}"/>
              </a:ext>
            </a:extLst>
          </p:cNvPr>
          <p:cNvSpPr txBox="1"/>
          <p:nvPr/>
        </p:nvSpPr>
        <p:spPr>
          <a:xfrm>
            <a:off x="1596078" y="1487563"/>
            <a:ext cx="2698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Problemas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188C5EFE-C79D-420A-8BA7-A8395F6DD517}"/>
              </a:ext>
            </a:extLst>
          </p:cNvPr>
          <p:cNvSpPr txBox="1"/>
          <p:nvPr/>
        </p:nvSpPr>
        <p:spPr>
          <a:xfrm>
            <a:off x="7327241" y="900966"/>
            <a:ext cx="3827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Acciones a implementar</a:t>
            </a:r>
          </a:p>
        </p:txBody>
      </p:sp>
      <p:pic>
        <p:nvPicPr>
          <p:cNvPr id="15" name="Gráfico 14" descr="Signo de intercalación hacia la derecha contorno">
            <a:extLst>
              <a:ext uri="{FF2B5EF4-FFF2-40B4-BE49-F238E27FC236}">
                <a16:creationId xmlns:a16="http://schemas.microsoft.com/office/drawing/2014/main" id="{3DB8CCEF-CFBA-49FC-BF4F-189E1E7809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74322" y="3460882"/>
            <a:ext cx="914400" cy="91440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16D82C9D-C962-47C2-96F7-CC67F65694F1}"/>
              </a:ext>
            </a:extLst>
          </p:cNvPr>
          <p:cNvSpPr/>
          <p:nvPr/>
        </p:nvSpPr>
        <p:spPr>
          <a:xfrm>
            <a:off x="6450900" y="2928795"/>
            <a:ext cx="5245801" cy="422293"/>
          </a:xfrm>
          <a:prstGeom prst="rect">
            <a:avLst/>
          </a:prstGeom>
          <a:solidFill>
            <a:srgbClr val="F1B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BC00D72-E9C3-459E-963A-F29C40180617}"/>
              </a:ext>
            </a:extLst>
          </p:cNvPr>
          <p:cNvSpPr/>
          <p:nvPr/>
        </p:nvSpPr>
        <p:spPr>
          <a:xfrm>
            <a:off x="6460403" y="2078302"/>
            <a:ext cx="5245801" cy="675850"/>
          </a:xfrm>
          <a:prstGeom prst="rect">
            <a:avLst/>
          </a:prstGeom>
          <a:solidFill>
            <a:srgbClr val="F1B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1DF1069-FC00-4D34-AFFE-E522B240ABB1}"/>
              </a:ext>
            </a:extLst>
          </p:cNvPr>
          <p:cNvSpPr/>
          <p:nvPr/>
        </p:nvSpPr>
        <p:spPr>
          <a:xfrm>
            <a:off x="6460239" y="3557611"/>
            <a:ext cx="5245801" cy="675850"/>
          </a:xfrm>
          <a:prstGeom prst="rect">
            <a:avLst/>
          </a:prstGeom>
          <a:solidFill>
            <a:srgbClr val="F1B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809DB0C7-363E-4A2D-AF2A-2E2D136D1706}"/>
              </a:ext>
            </a:extLst>
          </p:cNvPr>
          <p:cNvSpPr/>
          <p:nvPr/>
        </p:nvSpPr>
        <p:spPr>
          <a:xfrm>
            <a:off x="6460403" y="4411132"/>
            <a:ext cx="5245801" cy="422293"/>
          </a:xfrm>
          <a:prstGeom prst="rect">
            <a:avLst/>
          </a:prstGeom>
          <a:solidFill>
            <a:srgbClr val="F1B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2290A348-4701-4F06-B0F8-2592248E36E8}"/>
              </a:ext>
            </a:extLst>
          </p:cNvPr>
          <p:cNvSpPr txBox="1"/>
          <p:nvPr/>
        </p:nvSpPr>
        <p:spPr>
          <a:xfrm>
            <a:off x="6526729" y="1492232"/>
            <a:ext cx="5169972" cy="47820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CO"/>
            </a:defPPr>
            <a:lvl1pPr marL="342900" indent="-342900" algn="just">
              <a:lnSpc>
                <a:spcPts val="2300"/>
              </a:lnSpc>
              <a:buFont typeface="+mj-lt"/>
              <a:buAutoNum type="arabicPeriod"/>
              <a:defRPr sz="140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defRPr>
            </a:lvl1pPr>
          </a:lstStyle>
          <a:p>
            <a:r>
              <a:rPr lang="es-MX" b="1" dirty="0">
                <a:solidFill>
                  <a:schemeClr val="bg1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Estandarizar las normas vigentes en el sector</a:t>
            </a:r>
          </a:p>
          <a:p>
            <a:endParaRPr lang="es-MX" dirty="0"/>
          </a:p>
          <a:p>
            <a:r>
              <a:rPr lang="es-ES" dirty="0"/>
              <a:t>Fortalecer la interoperabilidad entre las diferentes agendas de desarrollo nacional e internacional.</a:t>
            </a:r>
          </a:p>
          <a:p>
            <a:endParaRPr lang="es-MX" dirty="0"/>
          </a:p>
          <a:p>
            <a:r>
              <a:rPr lang="es-MX" dirty="0"/>
              <a:t>Adoptar nuevas tecnologías</a:t>
            </a:r>
          </a:p>
          <a:p>
            <a:endParaRPr lang="es-MX" dirty="0"/>
          </a:p>
          <a:p>
            <a:r>
              <a:rPr lang="es-MX" dirty="0"/>
              <a:t>Optimizar las herramientas de planificación para mejorar la ejecución</a:t>
            </a:r>
          </a:p>
          <a:p>
            <a:endParaRPr lang="es-MX" dirty="0"/>
          </a:p>
          <a:p>
            <a:r>
              <a:rPr lang="es-MX" dirty="0"/>
              <a:t>Estandarizar los procesos y las metodologías.</a:t>
            </a:r>
          </a:p>
          <a:p>
            <a:endParaRPr lang="es-MX" dirty="0"/>
          </a:p>
          <a:p>
            <a:r>
              <a:rPr lang="es-MX" dirty="0"/>
              <a:t>Mejorar las relaciones con los proveedores</a:t>
            </a:r>
          </a:p>
          <a:p>
            <a:endParaRPr lang="es-MX" dirty="0"/>
          </a:p>
          <a:p>
            <a:r>
              <a:rPr lang="es-MX" dirty="0"/>
              <a:t>Capacitar la mano de obra para estar listos a los cambios tecnológicos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77128FBB-9BBB-4237-9BD7-FD10D80EBD7A}"/>
              </a:ext>
            </a:extLst>
          </p:cNvPr>
          <p:cNvSpPr/>
          <p:nvPr/>
        </p:nvSpPr>
        <p:spPr>
          <a:xfrm>
            <a:off x="250146" y="2617404"/>
            <a:ext cx="5245801" cy="422293"/>
          </a:xfrm>
          <a:prstGeom prst="rect">
            <a:avLst/>
          </a:prstGeom>
          <a:solidFill>
            <a:srgbClr val="D4C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7468443-5947-6E9C-FE98-BBBBFA7B7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0E4D60F0-BE90-B136-BB5E-9C1B2CBA499B}"/>
              </a:ext>
            </a:extLst>
          </p:cNvPr>
          <p:cNvSpPr/>
          <p:nvPr/>
        </p:nvSpPr>
        <p:spPr>
          <a:xfrm>
            <a:off x="234599" y="3199651"/>
            <a:ext cx="5245801" cy="422293"/>
          </a:xfrm>
          <a:prstGeom prst="rect">
            <a:avLst/>
          </a:prstGeom>
          <a:solidFill>
            <a:srgbClr val="D4C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D25C062-56A7-FDCC-774F-E6CA9D7E9708}"/>
              </a:ext>
            </a:extLst>
          </p:cNvPr>
          <p:cNvSpPr/>
          <p:nvPr/>
        </p:nvSpPr>
        <p:spPr>
          <a:xfrm>
            <a:off x="250145" y="3778630"/>
            <a:ext cx="5245801" cy="715732"/>
          </a:xfrm>
          <a:prstGeom prst="rect">
            <a:avLst/>
          </a:prstGeom>
          <a:solidFill>
            <a:srgbClr val="D4C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3A77ED0-79F2-451A-BD7D-3F0752182951}"/>
              </a:ext>
            </a:extLst>
          </p:cNvPr>
          <p:cNvSpPr txBox="1"/>
          <p:nvPr/>
        </p:nvSpPr>
        <p:spPr>
          <a:xfrm>
            <a:off x="259649" y="2044682"/>
            <a:ext cx="5083876" cy="3602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r>
              <a:rPr lang="es-CO" sz="14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Microsoft YaHei Light" panose="020B0502040204020203" pitchFamily="34" charset="-122"/>
                <a:cs typeface="Aharoni" panose="02010803020104030203" pitchFamily="2" charset="-79"/>
              </a:rPr>
              <a:t>Una industria sin estandarización</a:t>
            </a:r>
          </a:p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endParaRPr lang="es-CO" sz="14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r>
              <a:rPr lang="es-CO" sz="14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Deficiencias en la gestión de la información</a:t>
            </a:r>
          </a:p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endParaRPr lang="es-CO" sz="14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r>
              <a:rPr lang="es-CO" sz="1400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Contratos inadecuados en toda la cadena de suministro</a:t>
            </a:r>
          </a:p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endParaRPr lang="es-CO" sz="14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r>
              <a:rPr lang="es-CO" sz="1400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Una industria fragmentada, con baja articulación, que dificulta las economías de escala</a:t>
            </a:r>
          </a:p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endParaRPr lang="es-CO" sz="14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r>
              <a:rPr lang="es-CO" sz="1400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Baja formación del capital humano</a:t>
            </a:r>
          </a:p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endParaRPr lang="es-CO" sz="14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  <a:p>
            <a:pPr marL="342900" indent="-342900" algn="just">
              <a:lnSpc>
                <a:spcPts val="2300"/>
              </a:lnSpc>
              <a:buFont typeface="+mj-lt"/>
              <a:buAutoNum type="arabicPeriod"/>
            </a:pPr>
            <a:r>
              <a:rPr lang="es-CO" sz="1400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Baja inversión en innovación y tecnología</a:t>
            </a:r>
          </a:p>
        </p:txBody>
      </p:sp>
      <p:sp>
        <p:nvSpPr>
          <p:cNvPr id="6" name="Diagrama de flujo: conector 5">
            <a:extLst>
              <a:ext uri="{FF2B5EF4-FFF2-40B4-BE49-F238E27FC236}">
                <a16:creationId xmlns:a16="http://schemas.microsoft.com/office/drawing/2014/main" id="{3061B675-CADD-6B76-6C5E-DDB31532AC1C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1626EA0-7B4D-7D04-95D5-A82E1F790A2C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20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32531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8F54B3AF-F9E4-4B68-8A5E-7D6339B19A14}"/>
              </a:ext>
            </a:extLst>
          </p:cNvPr>
          <p:cNvSpPr txBox="1"/>
          <p:nvPr/>
        </p:nvSpPr>
        <p:spPr>
          <a:xfrm>
            <a:off x="-198781" y="-342838"/>
            <a:ext cx="82160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500" dirty="0">
                <a:solidFill>
                  <a:schemeClr val="bg1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1</a:t>
            </a:r>
            <a:endParaRPr lang="es-CO" sz="6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665BF42-813C-4CBE-8BA1-1795F9EA0E0A}"/>
              </a:ext>
            </a:extLst>
          </p:cNvPr>
          <p:cNvSpPr txBox="1"/>
          <p:nvPr/>
        </p:nvSpPr>
        <p:spPr>
          <a:xfrm>
            <a:off x="6324560" y="6555670"/>
            <a:ext cx="5790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Fuente: dane.gov.co (2021.01.20)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07" name="Diagrama de flujo: conector 106">
            <a:extLst>
              <a:ext uri="{FF2B5EF4-FFF2-40B4-BE49-F238E27FC236}">
                <a16:creationId xmlns:a16="http://schemas.microsoft.com/office/drawing/2014/main" id="{9AEEFEEB-E667-4CDD-8680-EEE6BCB19602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A925DE4C-A9EF-4556-B1F3-2C72170ED8E3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21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6B1ACA3B-3F9D-45E3-85E7-DCB0458D940A}"/>
              </a:ext>
            </a:extLst>
          </p:cNvPr>
          <p:cNvSpPr txBox="1"/>
          <p:nvPr/>
        </p:nvSpPr>
        <p:spPr>
          <a:xfrm>
            <a:off x="7112414" y="396058"/>
            <a:ext cx="4627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Indicadores DANE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762F8B3-6199-434A-BC79-2DB2414C9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3854" y="2188699"/>
            <a:ext cx="5076825" cy="2993834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7609F262-0909-4898-A5C6-CEC15B93F5E1}"/>
              </a:ext>
            </a:extLst>
          </p:cNvPr>
          <p:cNvSpPr txBox="1"/>
          <p:nvPr/>
        </p:nvSpPr>
        <p:spPr>
          <a:xfrm>
            <a:off x="2774536" y="1255896"/>
            <a:ext cx="3680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Licencias de construcción</a:t>
            </a:r>
          </a:p>
          <a:p>
            <a:pPr algn="ctr"/>
            <a:r>
              <a:rPr lang="es-MX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(área aprobada)</a:t>
            </a:r>
            <a:endParaRPr lang="es-CO" sz="1500" dirty="0">
              <a:solidFill>
                <a:schemeClr val="tx1">
                  <a:lumMod val="50000"/>
                  <a:lumOff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65EC656-D986-4BA0-BB3B-4F9C4E271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9575" y="2045577"/>
            <a:ext cx="4293919" cy="3280077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0BB59BC2-D1C6-4432-A84B-C24F24A4A045}"/>
              </a:ext>
            </a:extLst>
          </p:cNvPr>
          <p:cNvSpPr txBox="1"/>
          <p:nvPr/>
        </p:nvSpPr>
        <p:spPr>
          <a:xfrm>
            <a:off x="7779574" y="1223806"/>
            <a:ext cx="42939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Licencias de construcción</a:t>
            </a:r>
          </a:p>
          <a:p>
            <a:pPr algn="ctr"/>
            <a:r>
              <a:rPr lang="es-MX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(variación </a:t>
            </a:r>
            <a:r>
              <a:rPr lang="es-MX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12</a:t>
            </a:r>
            <a:r>
              <a:rPr lang="es-MX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meses área aprobada)</a:t>
            </a:r>
            <a:endParaRPr lang="es-CO" sz="1500" dirty="0">
              <a:solidFill>
                <a:schemeClr val="tx1">
                  <a:lumMod val="50000"/>
                  <a:lumOff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8FC2A80-BE5C-4D91-BDC8-106DA6CD3EC3}"/>
              </a:ext>
            </a:extLst>
          </p:cNvPr>
          <p:cNvSpPr txBox="1"/>
          <p:nvPr/>
        </p:nvSpPr>
        <p:spPr>
          <a:xfrm>
            <a:off x="6455466" y="2855834"/>
            <a:ext cx="11359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>
                <a:solidFill>
                  <a:srgbClr val="AE85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14,2%</a:t>
            </a:r>
            <a:endParaRPr lang="es-CO" sz="2500" dirty="0">
              <a:solidFill>
                <a:srgbClr val="AE85FF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CF139D1-72A6-4D04-B2C8-ED3137E265A2}"/>
              </a:ext>
            </a:extLst>
          </p:cNvPr>
          <p:cNvSpPr txBox="1"/>
          <p:nvPr/>
        </p:nvSpPr>
        <p:spPr>
          <a:xfrm>
            <a:off x="6477238" y="3614692"/>
            <a:ext cx="11359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85,8%</a:t>
            </a:r>
            <a:endParaRPr lang="es-CO" sz="25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84AE179-657E-B54F-AA93-9C3B39748D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6" name="Cámara 5">
            <a:extLst>
              <a:ext uri="{FF2B5EF4-FFF2-40B4-BE49-F238E27FC236}">
                <a16:creationId xmlns:a16="http://schemas.microsoft.com/office/drawing/2014/main" id="{D7612F36-E88F-3055-88E5-C4D51375792F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4702180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>
            <a:extLst>
              <a:ext uri="{FF2B5EF4-FFF2-40B4-BE49-F238E27FC236}">
                <a16:creationId xmlns:a16="http://schemas.microsoft.com/office/drawing/2014/main" id="{C81D3D76-8C6F-4EB9-BE40-802721F4791B}"/>
              </a:ext>
            </a:extLst>
          </p:cNvPr>
          <p:cNvSpPr txBox="1"/>
          <p:nvPr/>
        </p:nvSpPr>
        <p:spPr>
          <a:xfrm>
            <a:off x="5583550" y="571949"/>
            <a:ext cx="4101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Gobierno de Colombia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0A1B059-E16E-10AB-9975-1397CA1F9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4D30021-AF11-BC2C-0920-EBD2A5EAA6E1}"/>
              </a:ext>
            </a:extLst>
          </p:cNvPr>
          <p:cNvSpPr txBox="1"/>
          <p:nvPr/>
        </p:nvSpPr>
        <p:spPr>
          <a:xfrm>
            <a:off x="5366451" y="971423"/>
            <a:ext cx="4535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Transformación digital nacional</a:t>
            </a:r>
          </a:p>
          <a:p>
            <a:pPr algn="ctr"/>
            <a:r>
              <a:rPr lang="es-CO" sz="2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Metodología BIM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FEEF07D-13A7-FD62-87CE-DC8E3C85C050}"/>
              </a:ext>
            </a:extLst>
          </p:cNvPr>
          <p:cNvSpPr txBox="1"/>
          <p:nvPr/>
        </p:nvSpPr>
        <p:spPr>
          <a:xfrm>
            <a:off x="4887686" y="2833371"/>
            <a:ext cx="54933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rgbClr val="74C0B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Plan Nacional de Desarrollo</a:t>
            </a:r>
          </a:p>
          <a:p>
            <a:pPr algn="ctr"/>
            <a:r>
              <a:rPr lang="es-CO" sz="2500" dirty="0">
                <a:solidFill>
                  <a:srgbClr val="74C0B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Estrategia Nacional BIM</a:t>
            </a:r>
          </a:p>
          <a:p>
            <a:pPr algn="ctr"/>
            <a:r>
              <a:rPr lang="es-CO" sz="2500" dirty="0">
                <a:solidFill>
                  <a:srgbClr val="74C0B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CONPES</a:t>
            </a:r>
          </a:p>
          <a:p>
            <a:pPr algn="ctr"/>
            <a:endParaRPr lang="es-CO" sz="2500" dirty="0">
              <a:solidFill>
                <a:srgbClr val="74C0B7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55030C8-5247-24D8-3289-E85E7A99A3B4}"/>
              </a:ext>
            </a:extLst>
          </p:cNvPr>
          <p:cNvSpPr txBox="1"/>
          <p:nvPr/>
        </p:nvSpPr>
        <p:spPr>
          <a:xfrm>
            <a:off x="5186735" y="2349829"/>
            <a:ext cx="489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Leyes, estándares y metodologías</a:t>
            </a:r>
          </a:p>
        </p:txBody>
      </p:sp>
      <p:pic>
        <p:nvPicPr>
          <p:cNvPr id="7" name="Gráfico 6" descr="Signo de intercalación hacia abajo contorno">
            <a:extLst>
              <a:ext uri="{FF2B5EF4-FFF2-40B4-BE49-F238E27FC236}">
                <a16:creationId xmlns:a16="http://schemas.microsoft.com/office/drawing/2014/main" id="{5C3F7028-3B85-9000-6DFD-9900368CFA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77178" y="1576275"/>
            <a:ext cx="914400" cy="914400"/>
          </a:xfrm>
          <a:prstGeom prst="rect">
            <a:avLst/>
          </a:prstGeom>
        </p:spPr>
      </p:pic>
      <p:pic>
        <p:nvPicPr>
          <p:cNvPr id="9" name="Gráfico 8" descr="Signo de intercalación hacia abajo contorno">
            <a:extLst>
              <a:ext uri="{FF2B5EF4-FFF2-40B4-BE49-F238E27FC236}">
                <a16:creationId xmlns:a16="http://schemas.microsoft.com/office/drawing/2014/main" id="{B4556542-36F7-2C97-8482-CAB27D7C56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77178" y="4256219"/>
            <a:ext cx="914400" cy="9144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226993D-B3FF-FDDE-C21F-5CC489C82945}"/>
              </a:ext>
            </a:extLst>
          </p:cNvPr>
          <p:cNvSpPr txBox="1"/>
          <p:nvPr/>
        </p:nvSpPr>
        <p:spPr>
          <a:xfrm>
            <a:off x="4887686" y="3847352"/>
            <a:ext cx="549338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rgbClr val="74C0B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ISO </a:t>
            </a:r>
            <a:r>
              <a:rPr lang="es-CO" sz="3500" dirty="0">
                <a:solidFill>
                  <a:srgbClr val="74C0B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19650</a:t>
            </a:r>
            <a:endParaRPr lang="es-CO" sz="3500" dirty="0">
              <a:solidFill>
                <a:srgbClr val="F2B52E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8" name="Cámara 7">
            <a:extLst>
              <a:ext uri="{FF2B5EF4-FFF2-40B4-BE49-F238E27FC236}">
                <a16:creationId xmlns:a16="http://schemas.microsoft.com/office/drawing/2014/main" id="{CBA5D76F-6709-28BF-0D0D-4061BBEB6376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6" name="Diagrama de flujo: conector 5">
            <a:extLst>
              <a:ext uri="{FF2B5EF4-FFF2-40B4-BE49-F238E27FC236}">
                <a16:creationId xmlns:a16="http://schemas.microsoft.com/office/drawing/2014/main" id="{22A46E88-4346-D0AD-C85F-05B69B96B711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5EE5913-238C-EBDF-77BF-4BA8BC1ABCB1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22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D415685-9BF9-D172-41A4-7FBF66361E57}"/>
              </a:ext>
            </a:extLst>
          </p:cNvPr>
          <p:cNvSpPr txBox="1"/>
          <p:nvPr/>
        </p:nvSpPr>
        <p:spPr>
          <a:xfrm>
            <a:off x="5092440" y="5528891"/>
            <a:ext cx="5083876" cy="356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es-CO" sz="1400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Aharoni" panose="02010803020104030203" pitchFamily="2" charset="-79"/>
              </a:rPr>
              <a:t>(lenguaje común entre todos los interesados)</a:t>
            </a:r>
            <a:endParaRPr lang="es-CO" sz="14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F417BE3-C155-CA0A-9030-52DD34FAD5C5}"/>
              </a:ext>
            </a:extLst>
          </p:cNvPr>
          <p:cNvSpPr txBox="1"/>
          <p:nvPr/>
        </p:nvSpPr>
        <p:spPr>
          <a:xfrm>
            <a:off x="4887686" y="5124534"/>
            <a:ext cx="549338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rgbClr val="F2B52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SISTEMA DE CLASIFICACIÓN</a:t>
            </a:r>
            <a:endParaRPr lang="es-CO" sz="3500" dirty="0">
              <a:solidFill>
                <a:srgbClr val="F2B52E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5AFE2C1-327F-AE14-8190-203ECB68EA09}"/>
              </a:ext>
            </a:extLst>
          </p:cNvPr>
          <p:cNvSpPr/>
          <p:nvPr/>
        </p:nvSpPr>
        <p:spPr>
          <a:xfrm>
            <a:off x="5186735" y="5005834"/>
            <a:ext cx="4895287" cy="101993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7629231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87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7DFC70CF-7887-43B5-9515-4EF66DDC7F93}"/>
              </a:ext>
            </a:extLst>
          </p:cNvPr>
          <p:cNvSpPr txBox="1"/>
          <p:nvPr/>
        </p:nvSpPr>
        <p:spPr>
          <a:xfrm>
            <a:off x="-418660" y="-66675"/>
            <a:ext cx="3952435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0000" dirty="0">
                <a:solidFill>
                  <a:srgbClr val="B6A196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3</a:t>
            </a:r>
            <a:endParaRPr lang="es-CO" sz="60000" dirty="0">
              <a:solidFill>
                <a:srgbClr val="B6A196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6772B29-19AA-4560-886A-6E7BB98A9D54}"/>
              </a:ext>
            </a:extLst>
          </p:cNvPr>
          <p:cNvSpPr txBox="1"/>
          <p:nvPr/>
        </p:nvSpPr>
        <p:spPr>
          <a:xfrm>
            <a:off x="4169628" y="5528295"/>
            <a:ext cx="77070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6600" dirty="0">
                <a:solidFill>
                  <a:schemeClr val="bg1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Metodología</a:t>
            </a:r>
          </a:p>
        </p:txBody>
      </p:sp>
    </p:spTree>
    <p:extLst>
      <p:ext uri="{BB962C8B-B14F-4D97-AF65-F5344CB8AC3E}">
        <p14:creationId xmlns:p14="http://schemas.microsoft.com/office/powerpoint/2010/main" val="19464536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>
            <a:extLst>
              <a:ext uri="{FF2B5EF4-FFF2-40B4-BE49-F238E27FC236}">
                <a16:creationId xmlns:a16="http://schemas.microsoft.com/office/drawing/2014/main" id="{165AABC8-C9FC-F737-0A6D-111B51F35813}"/>
              </a:ext>
            </a:extLst>
          </p:cNvPr>
          <p:cNvSpPr txBox="1"/>
          <p:nvPr/>
        </p:nvSpPr>
        <p:spPr>
          <a:xfrm>
            <a:off x="3956959" y="1462456"/>
            <a:ext cx="7826723" cy="7891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O" sz="1600" i="1" dirty="0">
                <a:effectLst/>
                <a:latin typeface="Times New Roman" panose="02020603050405020304" pitchFamily="18" charset="0"/>
                <a:ea typeface="Microsoft YaHei Light" panose="020B0502040204020203" pitchFamily="34" charset="-122"/>
                <a:cs typeface="Times New Roman" panose="02020603050405020304" pitchFamily="18" charset="0"/>
              </a:rPr>
              <a:t>Definir un sistema de clasificación para proyectos de construcción de vivienda en Colombia, </a:t>
            </a:r>
            <a:r>
              <a:rPr lang="es-MX" sz="1600" i="1" dirty="0">
                <a:effectLst/>
                <a:latin typeface="Times New Roman" panose="02020603050405020304" pitchFamily="18" charset="0"/>
                <a:ea typeface="Microsoft YaHei Light" panose="020B0502040204020203" pitchFamily="34" charset="-122"/>
                <a:cs typeface="Times New Roman" panose="02020603050405020304" pitchFamily="18" charset="0"/>
              </a:rPr>
              <a:t>cuya estructura permita la integración con herramientas BIM y bases de datos informáticas</a:t>
            </a:r>
            <a:r>
              <a:rPr lang="es-CO" sz="1600" i="1" dirty="0">
                <a:effectLst/>
                <a:latin typeface="Times New Roman" panose="02020603050405020304" pitchFamily="18" charset="0"/>
                <a:ea typeface="Microsoft YaHei Light" panose="020B0502040204020203" pitchFamily="34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49DC125-DE84-12EA-5326-342EF119EBE8}"/>
              </a:ext>
            </a:extLst>
          </p:cNvPr>
          <p:cNvSpPr/>
          <p:nvPr/>
        </p:nvSpPr>
        <p:spPr>
          <a:xfrm>
            <a:off x="3556909" y="3178826"/>
            <a:ext cx="8149137" cy="2966867"/>
          </a:xfrm>
          <a:prstGeom prst="roundRect">
            <a:avLst>
              <a:gd name="adj" fmla="val 3204"/>
            </a:avLst>
          </a:prstGeom>
          <a:solidFill>
            <a:srgbClr val="D6DCE5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sz="14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AAC14DC1-B544-2D3E-6899-29F7C19A94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590956"/>
              </p:ext>
            </p:extLst>
          </p:nvPr>
        </p:nvGraphicFramePr>
        <p:xfrm>
          <a:off x="3887952" y="3279522"/>
          <a:ext cx="7257382" cy="27158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57382">
                  <a:extLst>
                    <a:ext uri="{9D8B030D-6E8A-4147-A177-3AD203B41FA5}">
                      <a16:colId xmlns:a16="http://schemas.microsoft.com/office/drawing/2014/main" val="3349191283"/>
                    </a:ext>
                  </a:extLst>
                </a:gridCol>
              </a:tblGrid>
              <a:tr h="678959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ctr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Identificar los sistemas de clasificación de construcción existentes en el mundo.</a:t>
                      </a:r>
                    </a:p>
                  </a:txBody>
                  <a:tcPr marL="3882" marR="3882" marT="38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1372814"/>
                  </a:ext>
                </a:extLst>
              </a:tr>
              <a:tr h="678959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ctr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Identificar la Estructura de Desglose de Trabajo (EDT) de uso frecuente en la construcción de vivienda en Colombia.</a:t>
                      </a:r>
                    </a:p>
                  </a:txBody>
                  <a:tcPr marL="3882" marR="3882" marT="38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871902"/>
                  </a:ext>
                </a:extLst>
              </a:tr>
              <a:tr h="678959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ctr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Definir un constructo que estandarice y unifique los conceptos teóricos con la práctica de la construcción en Colombia.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icrosoft YaHei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82" marR="3882" marT="38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004505"/>
                  </a:ext>
                </a:extLst>
              </a:tr>
              <a:tr h="678959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ctr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Desarrollar una guía de uso.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icrosoft YaHei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82" marR="3882" marT="38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9945470"/>
                  </a:ext>
                </a:extLst>
              </a:tr>
            </a:tbl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30D65FAD-F265-965C-B16D-6C1B60D5A2FA}"/>
              </a:ext>
            </a:extLst>
          </p:cNvPr>
          <p:cNvSpPr txBox="1"/>
          <p:nvPr/>
        </p:nvSpPr>
        <p:spPr>
          <a:xfrm>
            <a:off x="3556909" y="962468"/>
            <a:ext cx="2145152" cy="452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200"/>
              </a:spcBef>
            </a:pPr>
            <a:r>
              <a:rPr lang="es-CO" sz="17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Objetivo General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4D6FA79-40D5-4BAA-2215-8D733ED37348}"/>
              </a:ext>
            </a:extLst>
          </p:cNvPr>
          <p:cNvSpPr txBox="1"/>
          <p:nvPr/>
        </p:nvSpPr>
        <p:spPr>
          <a:xfrm>
            <a:off x="3556908" y="2584277"/>
            <a:ext cx="2530014" cy="452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O" sz="17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Objetivos Específicos</a:t>
            </a:r>
          </a:p>
        </p:txBody>
      </p:sp>
      <p:pic>
        <p:nvPicPr>
          <p:cNvPr id="3" name="Cámara 2">
            <a:extLst>
              <a:ext uri="{FF2B5EF4-FFF2-40B4-BE49-F238E27FC236}">
                <a16:creationId xmlns:a16="http://schemas.microsoft.com/office/drawing/2014/main" id="{BB8753B3-47FB-27A0-E429-E8416E920201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D8FAE248-5635-5941-5EDF-74E9262F0A39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37A73A8-5807-BA7E-FB66-420482802A59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24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760687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FF95892-A91E-7E2C-7317-7A6F25422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046771"/>
              </p:ext>
            </p:extLst>
          </p:nvPr>
        </p:nvGraphicFramePr>
        <p:xfrm>
          <a:off x="3398808" y="1609726"/>
          <a:ext cx="8264105" cy="4467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0082">
                  <a:extLst>
                    <a:ext uri="{9D8B030D-6E8A-4147-A177-3AD203B41FA5}">
                      <a16:colId xmlns:a16="http://schemas.microsoft.com/office/drawing/2014/main" val="3978501143"/>
                    </a:ext>
                  </a:extLst>
                </a:gridCol>
                <a:gridCol w="3904023">
                  <a:extLst>
                    <a:ext uri="{9D8B030D-6E8A-4147-A177-3AD203B41FA5}">
                      <a16:colId xmlns:a16="http://schemas.microsoft.com/office/drawing/2014/main" val="709118520"/>
                    </a:ext>
                  </a:extLst>
                </a:gridCol>
              </a:tblGrid>
              <a:tr h="379137">
                <a:tc>
                  <a:txBody>
                    <a:bodyPr/>
                    <a:lstStyle/>
                    <a:p>
                      <a:pPr algn="ctr"/>
                      <a:r>
                        <a:rPr lang="es-CO" sz="1700" dirty="0">
                          <a:solidFill>
                            <a:srgbClr val="0070C0"/>
                          </a:solidFill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Elementos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700" dirty="0">
                          <a:solidFill>
                            <a:srgbClr val="0070C0"/>
                          </a:solidFill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Resultados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4502917"/>
                  </a:ext>
                </a:extLst>
              </a:tr>
              <a:tr h="10220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i="0" dirty="0">
                          <a:effectLst/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1. Revisión bibliográfica (1.5 años aprox.) 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CO" sz="1400" b="1" i="0" dirty="0">
                          <a:effectLst/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522 resultados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CO" sz="1400" b="1" i="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109 estándares y 91 SC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CO" sz="1400" b="1" i="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Estándares y SC utilizados en Colombia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CO" sz="1400" b="1" i="0" dirty="0">
                          <a:effectLst/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Tabulación y análisis con Bibliometrix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8315557"/>
                  </a:ext>
                </a:extLst>
              </a:tr>
              <a:tr h="10220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i="0" dirty="0">
                          <a:effectLst/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2. Encuesta nacional (160 resultados)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EDT más común (tabla C)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Madurez BIM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Uso de estándares, metodologías, EDT, SC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ea typeface="Microsoft YaHei Light" panose="020B0502040204020203" pitchFamily="34" charset="-122"/>
                          <a:cs typeface="Times New Roman" panose="02020603050405020304" pitchFamily="18" charset="0"/>
                        </a:rPr>
                        <a:t>Insumos para estructurar el SC</a:t>
                      </a:r>
                      <a:endParaRPr lang="es-CO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7125604"/>
                  </a:ext>
                </a:extLst>
              </a:tr>
              <a:tr h="791242">
                <a:tc>
                  <a:txBody>
                    <a:bodyPr/>
                    <a:lstStyle/>
                    <a:p>
                      <a:r>
                        <a:rPr lang="es-CO" sz="1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Tres rondas de talleres Delphi (6 meses)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Estructuración y desarrollo del SC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Guías de uso del SC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Validación del SC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501317"/>
                  </a:ext>
                </a:extLst>
              </a:tr>
              <a:tr h="1252801">
                <a:tc>
                  <a:txBody>
                    <a:bodyPr/>
                    <a:lstStyle/>
                    <a:p>
                      <a:r>
                        <a:rPr lang="es-CO" sz="1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Publicación y divulgación del sistema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Sitio web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hojas de cálculo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archivos portables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Ponencia internacional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4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Publicación de artículo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3010713"/>
                  </a:ext>
                </a:extLst>
              </a:tr>
            </a:tbl>
          </a:graphicData>
        </a:graphic>
      </p:graphicFrame>
      <p:pic>
        <p:nvPicPr>
          <p:cNvPr id="4" name="Cámara 3">
            <a:extLst>
              <a:ext uri="{FF2B5EF4-FFF2-40B4-BE49-F238E27FC236}">
                <a16:creationId xmlns:a16="http://schemas.microsoft.com/office/drawing/2014/main" id="{960D7FAA-C99F-235D-9895-548B93ADC8F2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77C75C74-22F7-3072-C59D-F25DA4736883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593B6A0-A9AE-F2FB-37F4-02C377C580F8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25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E77CBB3-B71E-8535-B929-AFDE41B989BF}"/>
              </a:ext>
            </a:extLst>
          </p:cNvPr>
          <p:cNvSpPr txBox="1"/>
          <p:nvPr/>
        </p:nvSpPr>
        <p:spPr>
          <a:xfrm>
            <a:off x="3338423" y="758312"/>
            <a:ext cx="8324490" cy="621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</a:pPr>
            <a:r>
              <a:rPr lang="es-CO" sz="2500" b="1" dirty="0">
                <a:solidFill>
                  <a:srgbClr val="74C0B7"/>
                </a:solidFill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Enfoque de Investigación Constructiva</a:t>
            </a:r>
          </a:p>
        </p:txBody>
      </p:sp>
    </p:spTree>
    <p:extLst>
      <p:ext uri="{BB962C8B-B14F-4D97-AF65-F5344CB8AC3E}">
        <p14:creationId xmlns:p14="http://schemas.microsoft.com/office/powerpoint/2010/main" val="3602003050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4" name="Cámara 3">
            <a:extLst>
              <a:ext uri="{FF2B5EF4-FFF2-40B4-BE49-F238E27FC236}">
                <a16:creationId xmlns:a16="http://schemas.microsoft.com/office/drawing/2014/main" id="{960D7FAA-C99F-235D-9895-548B93ADC8F2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77C75C74-22F7-3072-C59D-F25DA4736883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593B6A0-A9AE-F2FB-37F4-02C377C580F8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26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AD7D0949-8117-404C-BE5C-0585C08DAC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4734676"/>
              </p:ext>
            </p:extLst>
          </p:nvPr>
        </p:nvGraphicFramePr>
        <p:xfrm>
          <a:off x="2958861" y="1449241"/>
          <a:ext cx="8678173" cy="3286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0883BECB-797F-C26D-22FA-F46113EAC233}"/>
              </a:ext>
            </a:extLst>
          </p:cNvPr>
          <p:cNvSpPr txBox="1"/>
          <p:nvPr/>
        </p:nvSpPr>
        <p:spPr>
          <a:xfrm>
            <a:off x="3270940" y="869325"/>
            <a:ext cx="80540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Fecha de última actualización de los SC y estándares encontrados en la literatura</a:t>
            </a:r>
            <a:endParaRPr lang="es-CO" sz="1500" dirty="0">
              <a:solidFill>
                <a:schemeClr val="tx1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DFD8AF9-8F06-72E3-12DF-B1F70D4212CB}"/>
              </a:ext>
            </a:extLst>
          </p:cNvPr>
          <p:cNvSpPr txBox="1"/>
          <p:nvPr/>
        </p:nvSpPr>
        <p:spPr>
          <a:xfrm>
            <a:off x="7297945" y="5107534"/>
            <a:ext cx="30537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82</a:t>
            </a:r>
            <a:r>
              <a:rPr lang="es-ES" sz="25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s-ES" sz="16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estándares</a:t>
            </a:r>
          </a:p>
          <a:p>
            <a:r>
              <a:rPr lang="es-ES" sz="30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64</a:t>
            </a:r>
            <a:r>
              <a:rPr lang="es-ES" sz="16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 sistemas de clasificación</a:t>
            </a:r>
            <a:endParaRPr lang="es-CO" sz="1600" dirty="0">
              <a:solidFill>
                <a:srgbClr val="0070C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3D52AEF-06C3-D484-307F-AEE3264E4123}"/>
              </a:ext>
            </a:extLst>
          </p:cNvPr>
          <p:cNvSpPr txBox="1"/>
          <p:nvPr/>
        </p:nvSpPr>
        <p:spPr>
          <a:xfrm>
            <a:off x="4425352" y="5517443"/>
            <a:ext cx="21895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2012 - 2022</a:t>
            </a:r>
            <a:endParaRPr lang="es-CO" sz="3000" dirty="0">
              <a:solidFill>
                <a:schemeClr val="tx1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A075147-DD80-5186-B6D0-39A4D742811F}"/>
              </a:ext>
            </a:extLst>
          </p:cNvPr>
          <p:cNvSpPr txBox="1"/>
          <p:nvPr/>
        </p:nvSpPr>
        <p:spPr>
          <a:xfrm>
            <a:off x="4425351" y="5217012"/>
            <a:ext cx="2189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Actualizaciones</a:t>
            </a:r>
            <a:endParaRPr lang="es-CO" sz="2000" dirty="0">
              <a:solidFill>
                <a:schemeClr val="tx1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1" name="Gráfico 10" descr="Signo de intercalación hacia abajo con relleno sólido">
            <a:extLst>
              <a:ext uri="{FF2B5EF4-FFF2-40B4-BE49-F238E27FC236}">
                <a16:creationId xmlns:a16="http://schemas.microsoft.com/office/drawing/2014/main" id="{F0244D2E-56C3-8F48-6542-FAC35A7E0C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0">
            <a:off x="6477655" y="515066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090191"/>
      </p:ext>
    </p:extLst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adroTexto 28">
            <a:extLst>
              <a:ext uri="{FF2B5EF4-FFF2-40B4-BE49-F238E27FC236}">
                <a16:creationId xmlns:a16="http://schemas.microsoft.com/office/drawing/2014/main" id="{D6FECE58-4A18-4315-A83F-9310A16D844C}"/>
              </a:ext>
            </a:extLst>
          </p:cNvPr>
          <p:cNvSpPr txBox="1"/>
          <p:nvPr/>
        </p:nvSpPr>
        <p:spPr>
          <a:xfrm>
            <a:off x="6760262" y="367737"/>
            <a:ext cx="5094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Ubicación del aporte y su contexto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8827F2AD-913E-4836-953B-231FE6B2BBE7}"/>
              </a:ext>
            </a:extLst>
          </p:cNvPr>
          <p:cNvSpPr/>
          <p:nvPr/>
        </p:nvSpPr>
        <p:spPr>
          <a:xfrm>
            <a:off x="171724" y="1765380"/>
            <a:ext cx="11848552" cy="4146143"/>
          </a:xfrm>
          <a:prstGeom prst="rect">
            <a:avLst/>
          </a:prstGeom>
          <a:solidFill>
            <a:srgbClr val="FFE7A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F7788694-FF33-496B-B603-A99DD6F91F34}"/>
              </a:ext>
            </a:extLst>
          </p:cNvPr>
          <p:cNvSpPr/>
          <p:nvPr/>
        </p:nvSpPr>
        <p:spPr>
          <a:xfrm>
            <a:off x="2989190" y="2183140"/>
            <a:ext cx="8865703" cy="3591693"/>
          </a:xfrm>
          <a:prstGeom prst="rect">
            <a:avLst/>
          </a:prstGeom>
          <a:solidFill>
            <a:srgbClr val="CAE3BB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ECCC7A6A-AFAD-4486-B9E9-EFA7F166322F}"/>
              </a:ext>
            </a:extLst>
          </p:cNvPr>
          <p:cNvSpPr/>
          <p:nvPr/>
        </p:nvSpPr>
        <p:spPr>
          <a:xfrm>
            <a:off x="5847878" y="2689091"/>
            <a:ext cx="5867500" cy="2950512"/>
          </a:xfrm>
          <a:prstGeom prst="rect">
            <a:avLst/>
          </a:prstGeom>
          <a:solidFill>
            <a:srgbClr val="D9D9D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2AF7026D-2DE7-4B63-ABFA-A5015EE492B8}"/>
              </a:ext>
            </a:extLst>
          </p:cNvPr>
          <p:cNvSpPr/>
          <p:nvPr/>
        </p:nvSpPr>
        <p:spPr>
          <a:xfrm>
            <a:off x="8706677" y="3163782"/>
            <a:ext cx="2858688" cy="2337795"/>
          </a:xfrm>
          <a:prstGeom prst="rect">
            <a:avLst/>
          </a:prstGeom>
          <a:solidFill>
            <a:srgbClr val="AED2D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F73245F-0AD8-4D8A-B65B-4867F3926E7D}"/>
              </a:ext>
            </a:extLst>
          </p:cNvPr>
          <p:cNvSpPr txBox="1"/>
          <p:nvPr/>
        </p:nvSpPr>
        <p:spPr>
          <a:xfrm>
            <a:off x="6441329" y="2384660"/>
            <a:ext cx="1653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7F7F7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TÁCTICA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2A1C3010-253B-49FE-822C-CE6A7533CC7F}"/>
              </a:ext>
            </a:extLst>
          </p:cNvPr>
          <p:cNvSpPr txBox="1"/>
          <p:nvPr/>
        </p:nvSpPr>
        <p:spPr>
          <a:xfrm>
            <a:off x="3500388" y="1913786"/>
            <a:ext cx="1857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83BD5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ESTRATEGIA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59A4CFEA-1334-449A-A857-0A4026CB8750}"/>
              </a:ext>
            </a:extLst>
          </p:cNvPr>
          <p:cNvSpPr txBox="1"/>
          <p:nvPr/>
        </p:nvSpPr>
        <p:spPr>
          <a:xfrm>
            <a:off x="8698174" y="2898108"/>
            <a:ext cx="2858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54AAA8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OPERACIÓN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57FE936A-2842-40CD-9540-2E7172E5A6A9}"/>
              </a:ext>
            </a:extLst>
          </p:cNvPr>
          <p:cNvSpPr txBox="1"/>
          <p:nvPr/>
        </p:nvSpPr>
        <p:spPr>
          <a:xfrm>
            <a:off x="164879" y="1497585"/>
            <a:ext cx="2817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CA2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POLITICA PÚBLICA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7FDA53D-7B8A-4CF9-9880-011FBDDA9E05}"/>
              </a:ext>
            </a:extLst>
          </p:cNvPr>
          <p:cNvSpPr txBox="1"/>
          <p:nvPr/>
        </p:nvSpPr>
        <p:spPr>
          <a:xfrm>
            <a:off x="3016558" y="4517658"/>
            <a:ext cx="2825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haroni" panose="02010803020104030203" pitchFamily="2" charset="-79"/>
                <a:cs typeface="Aharoni" panose="02010803020104030203" pitchFamily="2" charset="-79"/>
              </a:rPr>
              <a:t>Estándares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562CCDBE-29EA-4F17-980C-B5A57FBDF71A}"/>
              </a:ext>
            </a:extLst>
          </p:cNvPr>
          <p:cNvSpPr txBox="1"/>
          <p:nvPr/>
        </p:nvSpPr>
        <p:spPr>
          <a:xfrm>
            <a:off x="8700582" y="4517658"/>
            <a:ext cx="2858680" cy="368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haroni" panose="02010803020104030203" pitchFamily="2" charset="-79"/>
                <a:cs typeface="Aharoni" panose="02010803020104030203" pitchFamily="2" charset="-79"/>
              </a:rPr>
              <a:t>(ejecución)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862E42D8-F260-45C5-8CAB-A3EF32E5B5CC}"/>
              </a:ext>
            </a:extLst>
          </p:cNvPr>
          <p:cNvSpPr txBox="1"/>
          <p:nvPr/>
        </p:nvSpPr>
        <p:spPr>
          <a:xfrm>
            <a:off x="5841889" y="4517144"/>
            <a:ext cx="2864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haroni" panose="02010803020104030203" pitchFamily="2" charset="-79"/>
                <a:cs typeface="Aharoni" panose="02010803020104030203" pitchFamily="2" charset="-79"/>
              </a:rPr>
              <a:t>Metodologías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E03C8F39-0FE7-4BC2-BEBA-F1B54F6C46AD}"/>
              </a:ext>
            </a:extLst>
          </p:cNvPr>
          <p:cNvSpPr txBox="1"/>
          <p:nvPr/>
        </p:nvSpPr>
        <p:spPr>
          <a:xfrm>
            <a:off x="158037" y="4517144"/>
            <a:ext cx="2830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haroni" panose="02010803020104030203" pitchFamily="2" charset="-79"/>
                <a:cs typeface="Aharoni" panose="02010803020104030203" pitchFamily="2" charset="-79"/>
              </a:rPr>
              <a:t>Normas y leyes</a:t>
            </a:r>
          </a:p>
        </p:txBody>
      </p:sp>
      <p:pic>
        <p:nvPicPr>
          <p:cNvPr id="69" name="Gráfico 68" descr="Libro cerrado">
            <a:extLst>
              <a:ext uri="{FF2B5EF4-FFF2-40B4-BE49-F238E27FC236}">
                <a16:creationId xmlns:a16="http://schemas.microsoft.com/office/drawing/2014/main" id="{949D1474-A97D-4130-A329-27256C8219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04499" y="3163783"/>
            <a:ext cx="1327491" cy="1327489"/>
          </a:xfrm>
          <a:prstGeom prst="rect">
            <a:avLst/>
          </a:prstGeom>
        </p:spPr>
      </p:pic>
      <p:pic>
        <p:nvPicPr>
          <p:cNvPr id="70" name="Gráfico 69" descr="Libro cerrado">
            <a:extLst>
              <a:ext uri="{FF2B5EF4-FFF2-40B4-BE49-F238E27FC236}">
                <a16:creationId xmlns:a16="http://schemas.microsoft.com/office/drawing/2014/main" id="{70DA85A0-73DF-4BAE-8757-AC59419C55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65366" y="3183864"/>
            <a:ext cx="1327491" cy="1327489"/>
          </a:xfrm>
          <a:prstGeom prst="rect">
            <a:avLst/>
          </a:prstGeom>
        </p:spPr>
      </p:pic>
      <p:pic>
        <p:nvPicPr>
          <p:cNvPr id="71" name="Gráfico 70" descr="Libro cerrado">
            <a:extLst>
              <a:ext uri="{FF2B5EF4-FFF2-40B4-BE49-F238E27FC236}">
                <a16:creationId xmlns:a16="http://schemas.microsoft.com/office/drawing/2014/main" id="{5F22468D-49A4-4FF6-ABF3-EB63F71FD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9756" y="3183864"/>
            <a:ext cx="1327491" cy="1327489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9C1CBC58-BCE6-4F16-BE57-F4EB6EA5467C}"/>
              </a:ext>
            </a:extLst>
          </p:cNvPr>
          <p:cNvSpPr txBox="1"/>
          <p:nvPr/>
        </p:nvSpPr>
        <p:spPr>
          <a:xfrm>
            <a:off x="3640690" y="4893295"/>
            <a:ext cx="1645433" cy="386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s-CO" sz="17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Qué hacer?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C5A1DBFD-6C11-473F-AE2C-3E48AAA4389A}"/>
              </a:ext>
            </a:extLst>
          </p:cNvPr>
          <p:cNvSpPr txBox="1"/>
          <p:nvPr/>
        </p:nvSpPr>
        <p:spPr>
          <a:xfrm>
            <a:off x="6273183" y="4888971"/>
            <a:ext cx="2085453" cy="386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s-CO" sz="170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Cómo lo hacemos?</a:t>
            </a:r>
          </a:p>
        </p:txBody>
      </p:sp>
      <p:pic>
        <p:nvPicPr>
          <p:cNvPr id="75" name="Gráfico 74" descr="Atrás">
            <a:extLst>
              <a:ext uri="{FF2B5EF4-FFF2-40B4-BE49-F238E27FC236}">
                <a16:creationId xmlns:a16="http://schemas.microsoft.com/office/drawing/2014/main" id="{BFE6EE01-45CE-4DA2-A1BB-E74F30B255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67646">
            <a:off x="2587050" y="2348885"/>
            <a:ext cx="914400" cy="914400"/>
          </a:xfrm>
          <a:prstGeom prst="rect">
            <a:avLst/>
          </a:prstGeom>
        </p:spPr>
      </p:pic>
      <p:pic>
        <p:nvPicPr>
          <p:cNvPr id="76" name="Gráfico 75" descr="Atrás">
            <a:extLst>
              <a:ext uri="{FF2B5EF4-FFF2-40B4-BE49-F238E27FC236}">
                <a16:creationId xmlns:a16="http://schemas.microsoft.com/office/drawing/2014/main" id="{BC58B517-FA7D-4CE9-962F-3637965DA0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67646">
            <a:off x="5451868" y="2632031"/>
            <a:ext cx="914400" cy="914400"/>
          </a:xfrm>
          <a:prstGeom prst="rect">
            <a:avLst/>
          </a:prstGeom>
        </p:spPr>
      </p:pic>
      <p:pic>
        <p:nvPicPr>
          <p:cNvPr id="77" name="Gráfico 76" descr="Atrás">
            <a:extLst>
              <a:ext uri="{FF2B5EF4-FFF2-40B4-BE49-F238E27FC236}">
                <a16:creationId xmlns:a16="http://schemas.microsoft.com/office/drawing/2014/main" id="{2FBF9FE6-E343-42FE-BCA3-DAE147B2D4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67646">
            <a:off x="8321217" y="2963961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01DC9B29-C345-48D2-B3EC-7CD19ECB19BD}"/>
              </a:ext>
            </a:extLst>
          </p:cNvPr>
          <p:cNvSpPr/>
          <p:nvPr/>
        </p:nvSpPr>
        <p:spPr>
          <a:xfrm>
            <a:off x="6029325" y="2351794"/>
            <a:ext cx="2495482" cy="3012717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3144CC4-7B2F-896D-D4B5-6AC00797FC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4" name="Diagrama de flujo: conector 3">
            <a:extLst>
              <a:ext uri="{FF2B5EF4-FFF2-40B4-BE49-F238E27FC236}">
                <a16:creationId xmlns:a16="http://schemas.microsoft.com/office/drawing/2014/main" id="{35BE9B3D-BA09-E869-B64D-41C407577453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1A2D840-0D05-7FC4-5ABA-48B31397CA63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27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3724224-A87C-C951-01A3-93AD0C2C4820}"/>
              </a:ext>
            </a:extLst>
          </p:cNvPr>
          <p:cNvSpPr txBox="1"/>
          <p:nvPr/>
        </p:nvSpPr>
        <p:spPr>
          <a:xfrm>
            <a:off x="7075535" y="6556676"/>
            <a:ext cx="5082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Fuente: </a:t>
            </a:r>
            <a:r>
              <a:rPr lang="it-IT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PMI 2016 y 2017, AACE 2015, IPMA 2015 y 2018, OGC 2009.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2376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5C54923B-7AC1-462C-B901-739BFC866E8E}"/>
              </a:ext>
            </a:extLst>
          </p:cNvPr>
          <p:cNvSpPr/>
          <p:nvPr/>
        </p:nvSpPr>
        <p:spPr>
          <a:xfrm>
            <a:off x="276437" y="1985617"/>
            <a:ext cx="11566394" cy="3782091"/>
          </a:xfrm>
          <a:prstGeom prst="rect">
            <a:avLst/>
          </a:prstGeom>
          <a:solidFill>
            <a:srgbClr val="FFE7A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020A2A57-34C6-4E8A-A1A0-ECBC0D000348}"/>
              </a:ext>
            </a:extLst>
          </p:cNvPr>
          <p:cNvSpPr/>
          <p:nvPr/>
        </p:nvSpPr>
        <p:spPr>
          <a:xfrm>
            <a:off x="402176" y="2839495"/>
            <a:ext cx="11316433" cy="2806019"/>
          </a:xfrm>
          <a:prstGeom prst="rect">
            <a:avLst/>
          </a:prstGeom>
          <a:solidFill>
            <a:srgbClr val="CAE3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3C4A3934-0187-4D27-A6BF-8470EAD70EDA}"/>
              </a:ext>
            </a:extLst>
          </p:cNvPr>
          <p:cNvSpPr/>
          <p:nvPr/>
        </p:nvSpPr>
        <p:spPr>
          <a:xfrm>
            <a:off x="526398" y="3693372"/>
            <a:ext cx="11070020" cy="1829948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861E269D-6A8C-495B-A746-463E61EFFEC5}"/>
              </a:ext>
            </a:extLst>
          </p:cNvPr>
          <p:cNvSpPr/>
          <p:nvPr/>
        </p:nvSpPr>
        <p:spPr>
          <a:xfrm>
            <a:off x="648591" y="4547249"/>
            <a:ext cx="10827661" cy="853877"/>
          </a:xfrm>
          <a:prstGeom prst="rect">
            <a:avLst/>
          </a:prstGeom>
          <a:solidFill>
            <a:srgbClr val="AED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E2C72ABD-AE9A-4844-A96A-77103362B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306435"/>
              </p:ext>
            </p:extLst>
          </p:nvPr>
        </p:nvGraphicFramePr>
        <p:xfrm>
          <a:off x="3648676" y="1983715"/>
          <a:ext cx="8182467" cy="3415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33705">
                  <a:extLst>
                    <a:ext uri="{9D8B030D-6E8A-4147-A177-3AD203B41FA5}">
                      <a16:colId xmlns:a16="http://schemas.microsoft.com/office/drawing/2014/main" val="2099831616"/>
                    </a:ext>
                  </a:extLst>
                </a:gridCol>
                <a:gridCol w="3348762">
                  <a:extLst>
                    <a:ext uri="{9D8B030D-6E8A-4147-A177-3AD203B41FA5}">
                      <a16:colId xmlns:a16="http://schemas.microsoft.com/office/drawing/2014/main" val="3259081633"/>
                    </a:ext>
                  </a:extLst>
                </a:gridCol>
              </a:tblGrid>
              <a:tr h="85387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Normas y leyes públicas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Las normas y leyes </a:t>
                      </a:r>
                      <a:r>
                        <a:rPr lang="es-CO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HABILITAN</a:t>
                      </a:r>
                    </a:p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la estrategia correcta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2212765"/>
                  </a:ext>
                </a:extLst>
              </a:tr>
              <a:tr h="85387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u="none" strike="noStrike" dirty="0"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ESTÁNDARES</a:t>
                      </a:r>
                    </a:p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(ejemplo: ISO 19650, ISO 81346)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Los estándares definen </a:t>
                      </a:r>
                      <a:r>
                        <a:rPr lang="es-CO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QUÉ</a:t>
                      </a:r>
                    </a:p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se debe hacer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0624641"/>
                  </a:ext>
                </a:extLst>
              </a:tr>
              <a:tr h="85387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u="none" strike="noStrike" dirty="0"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METODOLOGÍAS</a:t>
                      </a:r>
                    </a:p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(ejemplo: Metodología BIM, Sistemas de clasificación)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Las metodologías definen </a:t>
                      </a:r>
                      <a:r>
                        <a:rPr lang="es-CO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CÓMO</a:t>
                      </a:r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 </a:t>
                      </a:r>
                    </a:p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se debe hacer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4637294"/>
                  </a:ext>
                </a:extLst>
              </a:tr>
              <a:tr h="85387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u="none" strike="noStrike" dirty="0"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Tareas, técnicas e insumos</a:t>
                      </a:r>
                      <a:endParaRPr lang="es-CO" sz="13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Light" panose="020B0502040204020203" pitchFamily="34" charset="-122"/>
                        <a:ea typeface="Microsoft YaHei Light" panose="020B0502040204020203" pitchFamily="34" charset="-122"/>
                        <a:cs typeface="Microsoft GothicNeo" panose="020B0500000101010101" pitchFamily="34" charset="-127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Las tareas, técnicas e insumos</a:t>
                      </a:r>
                    </a:p>
                    <a:p>
                      <a:pPr algn="ctr" fontAlgn="b"/>
                      <a:r>
                        <a:rPr lang="es-CO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EJECUTAN</a:t>
                      </a:r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 conforme </a:t>
                      </a:r>
                    </a:p>
                    <a:p>
                      <a:pPr algn="ctr" fontAlgn="b"/>
                      <a:r>
                        <a:rPr lang="es-CO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Light" panose="020B0502040204020203" pitchFamily="34" charset="-122"/>
                          <a:ea typeface="Microsoft YaHei Light" panose="020B0502040204020203" pitchFamily="34" charset="-122"/>
                          <a:cs typeface="Microsoft GothicNeo" panose="020B0500000101010101" pitchFamily="34" charset="-127"/>
                        </a:rPr>
                        <a:t>los parámetros anteriores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811136"/>
                  </a:ext>
                </a:extLst>
              </a:tr>
            </a:tbl>
          </a:graphicData>
        </a:graphic>
      </p:graphicFrame>
      <p:sp>
        <p:nvSpPr>
          <p:cNvPr id="51" name="CuadroTexto 50">
            <a:extLst>
              <a:ext uri="{FF2B5EF4-FFF2-40B4-BE49-F238E27FC236}">
                <a16:creationId xmlns:a16="http://schemas.microsoft.com/office/drawing/2014/main" id="{5420BFB7-B78D-41BC-858F-8E9C1A793825}"/>
              </a:ext>
            </a:extLst>
          </p:cNvPr>
          <p:cNvSpPr txBox="1"/>
          <p:nvPr/>
        </p:nvSpPr>
        <p:spPr>
          <a:xfrm>
            <a:off x="638933" y="3934390"/>
            <a:ext cx="257082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rgbClr val="7F7F7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TACTICO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E6DAAA34-CFED-4BBA-AADE-8BB24082266C}"/>
              </a:ext>
            </a:extLst>
          </p:cNvPr>
          <p:cNvSpPr txBox="1"/>
          <p:nvPr/>
        </p:nvSpPr>
        <p:spPr>
          <a:xfrm>
            <a:off x="638933" y="3073996"/>
            <a:ext cx="257082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rgbClr val="83BD5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ESTRATEGICO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360CED0-1359-41EF-B499-22BCFD82FDDA}"/>
              </a:ext>
            </a:extLst>
          </p:cNvPr>
          <p:cNvSpPr txBox="1"/>
          <p:nvPr/>
        </p:nvSpPr>
        <p:spPr>
          <a:xfrm>
            <a:off x="638932" y="4787384"/>
            <a:ext cx="257083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rgbClr val="54AAA8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OPERACIONAL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77FA1396-C3E0-4F25-A0F9-294446B3EAAC}"/>
              </a:ext>
            </a:extLst>
          </p:cNvPr>
          <p:cNvSpPr txBox="1"/>
          <p:nvPr/>
        </p:nvSpPr>
        <p:spPr>
          <a:xfrm>
            <a:off x="424305" y="2209880"/>
            <a:ext cx="300008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rgbClr val="F2B52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POLÍTICA PÚBLICA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0783397D-5CC4-49F0-8A70-D3877EC239F1}"/>
              </a:ext>
            </a:extLst>
          </p:cNvPr>
          <p:cNvSpPr txBox="1"/>
          <p:nvPr/>
        </p:nvSpPr>
        <p:spPr>
          <a:xfrm>
            <a:off x="3897151" y="1578039"/>
            <a:ext cx="4276935" cy="35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s-CO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Aharoni" panose="02010803020104030203" pitchFamily="2" charset="-79"/>
              </a:rPr>
              <a:t>¿Cuáles documentos lo constituyen?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ABC3765-76E0-4A1B-B8DC-E02CF9224111}"/>
              </a:ext>
            </a:extLst>
          </p:cNvPr>
          <p:cNvSpPr txBox="1"/>
          <p:nvPr/>
        </p:nvSpPr>
        <p:spPr>
          <a:xfrm>
            <a:off x="8893081" y="1578039"/>
            <a:ext cx="2729817" cy="35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s-CO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Aharoni" panose="02010803020104030203" pitchFamily="2" charset="-79"/>
              </a:rPr>
              <a:t>¿Para qué sirven?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C947F52-1A71-70E1-B3D4-72572035FC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2D93EE63-48ED-24EF-3A1D-8ACDE038CDD2}"/>
              </a:ext>
            </a:extLst>
          </p:cNvPr>
          <p:cNvSpPr txBox="1"/>
          <p:nvPr/>
        </p:nvSpPr>
        <p:spPr>
          <a:xfrm>
            <a:off x="426707" y="1574968"/>
            <a:ext cx="2876580" cy="35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s-CO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Aharoni" panose="02010803020104030203" pitchFamily="2" charset="-79"/>
              </a:rPr>
              <a:t>Campo de acción</a:t>
            </a:r>
          </a:p>
        </p:txBody>
      </p:sp>
      <p:sp>
        <p:nvSpPr>
          <p:cNvPr id="6" name="Globo: línea 5">
            <a:extLst>
              <a:ext uri="{FF2B5EF4-FFF2-40B4-BE49-F238E27FC236}">
                <a16:creationId xmlns:a16="http://schemas.microsoft.com/office/drawing/2014/main" id="{F60FEC7F-8848-F79B-E81E-B3ABBBD116D4}"/>
              </a:ext>
            </a:extLst>
          </p:cNvPr>
          <p:cNvSpPr/>
          <p:nvPr/>
        </p:nvSpPr>
        <p:spPr>
          <a:xfrm>
            <a:off x="504341" y="3692105"/>
            <a:ext cx="11124066" cy="1828800"/>
          </a:xfrm>
          <a:prstGeom prst="borderCallout1">
            <a:avLst>
              <a:gd name="adj1" fmla="val 104187"/>
              <a:gd name="adj2" fmla="val 2920"/>
              <a:gd name="adj3" fmla="val 141434"/>
              <a:gd name="adj4" fmla="val 7232"/>
            </a:avLst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AB48FE4-6A53-EC94-077A-308E1380E409}"/>
              </a:ext>
            </a:extLst>
          </p:cNvPr>
          <p:cNvSpPr txBox="1"/>
          <p:nvPr/>
        </p:nvSpPr>
        <p:spPr>
          <a:xfrm>
            <a:off x="1366737" y="6098398"/>
            <a:ext cx="4276935" cy="35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s-CO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Aharoni" panose="02010803020104030203" pitchFamily="2" charset="-79"/>
              </a:rPr>
              <a:t>Un sistema de clasificación es un método.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AC874BF-8964-22D3-CE0C-4583B293841C}"/>
              </a:ext>
            </a:extLst>
          </p:cNvPr>
          <p:cNvSpPr txBox="1"/>
          <p:nvPr/>
        </p:nvSpPr>
        <p:spPr>
          <a:xfrm>
            <a:off x="6760262" y="367737"/>
            <a:ext cx="5094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Ubicación del aporte y su contexto</a:t>
            </a:r>
          </a:p>
        </p:txBody>
      </p:sp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66D47605-3590-0989-8971-C59B0A2C1F8B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0B477B0-128A-4F86-181F-73DB75BD0190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28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69BDAD3-F200-73D3-637C-A90E349EAFE5}"/>
              </a:ext>
            </a:extLst>
          </p:cNvPr>
          <p:cNvSpPr txBox="1"/>
          <p:nvPr/>
        </p:nvSpPr>
        <p:spPr>
          <a:xfrm>
            <a:off x="7075535" y="6556676"/>
            <a:ext cx="5082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Fuente: </a:t>
            </a:r>
            <a:r>
              <a:rPr lang="it-IT" sz="12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PMI 2016 y 2017, AACE 2015, IPMA 2015 y 2018, OGC 2009.</a:t>
            </a:r>
            <a:endParaRPr lang="es-CO" sz="1200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8539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7DFC70CF-7887-43B5-9515-4EF66DDC7F93}"/>
              </a:ext>
            </a:extLst>
          </p:cNvPr>
          <p:cNvSpPr txBox="1"/>
          <p:nvPr/>
        </p:nvSpPr>
        <p:spPr>
          <a:xfrm>
            <a:off x="-342460" y="0"/>
            <a:ext cx="3952435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0000" dirty="0">
                <a:solidFill>
                  <a:srgbClr val="C2CAD8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4</a:t>
            </a:r>
            <a:endParaRPr lang="es-CO" sz="60000" dirty="0">
              <a:solidFill>
                <a:srgbClr val="C2CAD8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6772B29-19AA-4560-886A-6E7BB98A9D54}"/>
              </a:ext>
            </a:extLst>
          </p:cNvPr>
          <p:cNvSpPr txBox="1"/>
          <p:nvPr/>
        </p:nvSpPr>
        <p:spPr>
          <a:xfrm>
            <a:off x="4116362" y="3612147"/>
            <a:ext cx="77070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6600" dirty="0">
                <a:solidFill>
                  <a:schemeClr val="bg1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Resultados</a:t>
            </a:r>
          </a:p>
          <a:p>
            <a:pPr algn="r"/>
            <a:r>
              <a:rPr lang="es-CO" sz="6600" dirty="0">
                <a:solidFill>
                  <a:schemeClr val="bg1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obtenidos y trabajos futuros</a:t>
            </a:r>
          </a:p>
        </p:txBody>
      </p:sp>
    </p:spTree>
    <p:extLst>
      <p:ext uri="{BB962C8B-B14F-4D97-AF65-F5344CB8AC3E}">
        <p14:creationId xmlns:p14="http://schemas.microsoft.com/office/powerpoint/2010/main" val="343009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B5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7DFC70CF-7887-43B5-9515-4EF66DDC7F93}"/>
              </a:ext>
            </a:extLst>
          </p:cNvPr>
          <p:cNvSpPr txBox="1"/>
          <p:nvPr/>
        </p:nvSpPr>
        <p:spPr>
          <a:xfrm>
            <a:off x="-675835" y="0"/>
            <a:ext cx="3952435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0000" dirty="0">
                <a:solidFill>
                  <a:srgbClr val="F7D281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1</a:t>
            </a:r>
            <a:endParaRPr lang="es-CO" sz="60000" dirty="0">
              <a:solidFill>
                <a:srgbClr val="F7D28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6772B29-19AA-4560-886A-6E7BB98A9D54}"/>
              </a:ext>
            </a:extLst>
          </p:cNvPr>
          <p:cNvSpPr txBox="1"/>
          <p:nvPr/>
        </p:nvSpPr>
        <p:spPr>
          <a:xfrm>
            <a:off x="4089729" y="4510966"/>
            <a:ext cx="77070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6600" dirty="0">
                <a:solidFill>
                  <a:schemeClr val="bg1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Equipo de ColombiaClass</a:t>
            </a:r>
          </a:p>
        </p:txBody>
      </p:sp>
    </p:spTree>
    <p:extLst>
      <p:ext uri="{BB962C8B-B14F-4D97-AF65-F5344CB8AC3E}">
        <p14:creationId xmlns:p14="http://schemas.microsoft.com/office/powerpoint/2010/main" val="40024200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4CB79C8-0107-657C-D8A7-85A4E3FC3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59" y="944578"/>
            <a:ext cx="2096346" cy="2096346"/>
          </a:xfrm>
          <a:prstGeom prst="rect">
            <a:avLst/>
          </a:prstGeom>
        </p:spPr>
      </p:pic>
      <p:sp>
        <p:nvSpPr>
          <p:cNvPr id="5" name="CuadroTexto 10">
            <a:extLst>
              <a:ext uri="{FF2B5EF4-FFF2-40B4-BE49-F238E27FC236}">
                <a16:creationId xmlns:a16="http://schemas.microsoft.com/office/drawing/2014/main" id="{A5053E0B-3066-6272-370A-2E4B666A24D3}"/>
              </a:ext>
            </a:extLst>
          </p:cNvPr>
          <p:cNvSpPr txBox="1"/>
          <p:nvPr/>
        </p:nvSpPr>
        <p:spPr>
          <a:xfrm>
            <a:off x="2679940" y="2289234"/>
            <a:ext cx="6443931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2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Sistema de clasificación para la gestión de activos de construcción en Colombia</a:t>
            </a:r>
          </a:p>
        </p:txBody>
      </p:sp>
      <p:sp>
        <p:nvSpPr>
          <p:cNvPr id="6" name="CuadroTexto 10">
            <a:extLst>
              <a:ext uri="{FF2B5EF4-FFF2-40B4-BE49-F238E27FC236}">
                <a16:creationId xmlns:a16="http://schemas.microsoft.com/office/drawing/2014/main" id="{53B28D1E-82CA-EFFF-FA3D-E6CD98A8FEB6}"/>
              </a:ext>
            </a:extLst>
          </p:cNvPr>
          <p:cNvSpPr txBox="1"/>
          <p:nvPr/>
        </p:nvSpPr>
        <p:spPr>
          <a:xfrm>
            <a:off x="2679940" y="1744117"/>
            <a:ext cx="7375584" cy="57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7000" dirty="0">
                <a:solidFill>
                  <a:schemeClr val="tx1">
                    <a:lumMod val="65000"/>
                    <a:lumOff val="3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ColombiaClass</a:t>
            </a:r>
          </a:p>
        </p:txBody>
      </p:sp>
      <p:sp>
        <p:nvSpPr>
          <p:cNvPr id="7" name="CuadroTexto 10">
            <a:extLst>
              <a:ext uri="{FF2B5EF4-FFF2-40B4-BE49-F238E27FC236}">
                <a16:creationId xmlns:a16="http://schemas.microsoft.com/office/drawing/2014/main" id="{DBCA03FD-1D1B-A4B3-DEAB-8A7F99BC7A7B}"/>
              </a:ext>
            </a:extLst>
          </p:cNvPr>
          <p:cNvSpPr txBox="1"/>
          <p:nvPr/>
        </p:nvSpPr>
        <p:spPr>
          <a:xfrm>
            <a:off x="2679940" y="3235556"/>
            <a:ext cx="3416060" cy="57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20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www.colombiaclass.org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13D3295-4FB8-4F40-A3C1-6FDD07582DD2}"/>
              </a:ext>
            </a:extLst>
          </p:cNvPr>
          <p:cNvSpPr/>
          <p:nvPr/>
        </p:nvSpPr>
        <p:spPr>
          <a:xfrm>
            <a:off x="314325" y="4064665"/>
            <a:ext cx="11639550" cy="22907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CO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139BA66-720F-45CC-AEAD-B34AA238DDFF}"/>
              </a:ext>
            </a:extLst>
          </p:cNvPr>
          <p:cNvCxnSpPr>
            <a:cxnSpLocks/>
          </p:cNvCxnSpPr>
          <p:nvPr/>
        </p:nvCxnSpPr>
        <p:spPr>
          <a:xfrm>
            <a:off x="652782" y="4724687"/>
            <a:ext cx="1086168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13">
            <a:extLst>
              <a:ext uri="{FF2B5EF4-FFF2-40B4-BE49-F238E27FC236}">
                <a16:creationId xmlns:a16="http://schemas.microsoft.com/office/drawing/2014/main" id="{F950BFCE-91B1-4801-8E12-D67BE5F0A6F7}"/>
              </a:ext>
            </a:extLst>
          </p:cNvPr>
          <p:cNvSpPr txBox="1"/>
          <p:nvPr/>
        </p:nvSpPr>
        <p:spPr>
          <a:xfrm>
            <a:off x="647700" y="4238912"/>
            <a:ext cx="3122635" cy="4124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2000" dirty="0">
                <a:effectLst/>
                <a:latin typeface="Aharoni" panose="02010803020104030203" pitchFamily="2" charset="-79"/>
                <a:ea typeface="Calibri" panose="020F0502020204030204" pitchFamily="34" charset="0"/>
                <a:cs typeface="Times New Roman" panose="02020603050405020304" pitchFamily="18" charset="0"/>
              </a:rPr>
              <a:t>Descripción</a:t>
            </a:r>
            <a:endParaRPr lang="es-CO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3">
            <a:extLst>
              <a:ext uri="{FF2B5EF4-FFF2-40B4-BE49-F238E27FC236}">
                <a16:creationId xmlns:a16="http://schemas.microsoft.com/office/drawing/2014/main" id="{609F8FF8-060B-4004-8673-855EA04263CD}"/>
              </a:ext>
            </a:extLst>
          </p:cNvPr>
          <p:cNvSpPr txBox="1"/>
          <p:nvPr/>
        </p:nvSpPr>
        <p:spPr>
          <a:xfrm>
            <a:off x="647700" y="4884083"/>
            <a:ext cx="10972800" cy="13287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300"/>
              </a:lnSpc>
              <a:spcAft>
                <a:spcPts val="800"/>
              </a:spcAft>
            </a:pPr>
            <a:r>
              <a:rPr lang="es-CO" sz="1200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ColombiaClass es un sistema de clasificación para la gestión de activos de construcción, ajustado a la industria colombiana. Permite estructurar, clasificar y codificar la información de todo el ciclo de vida de un activo de construcción, con un lenguaje único y estandarizado de comunicación que sirve a todos los interesados. Está conformado por veintitrés (23) tablas de diferentes temáticas o facetas diseñadas para apoyar una gestión integral de los activos, acorde con la metodología BIM, y compatible con el sistema de compra pública nacional de Colombia Compra Eficiente.</a:t>
            </a:r>
          </a:p>
        </p:txBody>
      </p:sp>
      <p:pic>
        <p:nvPicPr>
          <p:cNvPr id="3" name="Cámara 2">
            <a:extLst>
              <a:ext uri="{FF2B5EF4-FFF2-40B4-BE49-F238E27FC236}">
                <a16:creationId xmlns:a16="http://schemas.microsoft.com/office/drawing/2014/main" id="{BDEB678F-D152-4E54-C68D-5C32D675A16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83947" y="191398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32709ED3-E3B7-08C3-40F8-2FA33E42700B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C283991-3432-F1DF-0A30-16D5B68E9B41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30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467726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14FF6A08-1030-BF64-4315-56B937DB1FD8}"/>
              </a:ext>
            </a:extLst>
          </p:cNvPr>
          <p:cNvSpPr txBox="1"/>
          <p:nvPr/>
        </p:nvSpPr>
        <p:spPr>
          <a:xfrm>
            <a:off x="412115" y="159068"/>
            <a:ext cx="10678795" cy="372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00"/>
              </a:lnSpc>
              <a:spcAft>
                <a:spcPts val="800"/>
              </a:spcAft>
            </a:pPr>
            <a:r>
              <a:rPr lang="es-CO" sz="1100" kern="120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ColombiaClass se fundamenta en las principales </a:t>
            </a:r>
            <a:r>
              <a:rPr lang="es-CO" sz="1100" b="1" kern="120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leyes, estándares, metodologías e investigaciones </a:t>
            </a:r>
            <a:r>
              <a:rPr lang="es-CO" sz="1100" kern="120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en gestión a nivel mundial:</a:t>
            </a:r>
            <a:endParaRPr lang="es-CO" sz="11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" name="Imagen 11" descr="Logotipo&#10;&#10;Descripción generada automáticamente">
            <a:extLst>
              <a:ext uri="{FF2B5EF4-FFF2-40B4-BE49-F238E27FC236}">
                <a16:creationId xmlns:a16="http://schemas.microsoft.com/office/drawing/2014/main" id="{CA939CA2-9E7F-4FAF-A31A-18C22A10DC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895" y="996633"/>
            <a:ext cx="1213485" cy="844550"/>
          </a:xfrm>
          <a:prstGeom prst="rect">
            <a:avLst/>
          </a:prstGeom>
        </p:spPr>
      </p:pic>
      <p:pic>
        <p:nvPicPr>
          <p:cNvPr id="13" name="Imagen 12" descr="Texto&#10;&#10;Descripción generada automáticamente con confianza baja">
            <a:extLst>
              <a:ext uri="{FF2B5EF4-FFF2-40B4-BE49-F238E27FC236}">
                <a16:creationId xmlns:a16="http://schemas.microsoft.com/office/drawing/2014/main" id="{A7119814-3BAF-A616-E279-27F44E8631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9340" y="1068388"/>
            <a:ext cx="1125220" cy="694690"/>
          </a:xfrm>
          <a:prstGeom prst="rect">
            <a:avLst/>
          </a:prstGeom>
        </p:spPr>
      </p:pic>
      <p:pic>
        <p:nvPicPr>
          <p:cNvPr id="14" name="Imagen 13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73B7583D-3B59-BBF5-EBDC-D6C663B2C0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59380" y="925513"/>
            <a:ext cx="988695" cy="1009015"/>
          </a:xfrm>
          <a:prstGeom prst="rect">
            <a:avLst/>
          </a:prstGeom>
        </p:spPr>
      </p:pic>
      <p:pic>
        <p:nvPicPr>
          <p:cNvPr id="15" name="Imagen 14" descr="Imagen que contiene Texto&#10;&#10;Descripción generada automáticamente">
            <a:extLst>
              <a:ext uri="{FF2B5EF4-FFF2-40B4-BE49-F238E27FC236}">
                <a16:creationId xmlns:a16="http://schemas.microsoft.com/office/drawing/2014/main" id="{4C8A9CA0-7D1D-7CAB-B563-A3BFE7DD8BA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653" r="10106" b="34717"/>
          <a:stretch/>
        </p:blipFill>
        <p:spPr>
          <a:xfrm>
            <a:off x="7169150" y="5775983"/>
            <a:ext cx="1363345" cy="457200"/>
          </a:xfrm>
          <a:prstGeom prst="rect">
            <a:avLst/>
          </a:prstGeom>
        </p:spPr>
      </p:pic>
      <p:pic>
        <p:nvPicPr>
          <p:cNvPr id="16" name="Imagen 15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D8EA58D3-2E7B-58B3-24A7-14A05337EC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9345" y="4577738"/>
            <a:ext cx="2319020" cy="714375"/>
          </a:xfrm>
          <a:prstGeom prst="rect">
            <a:avLst/>
          </a:prstGeom>
        </p:spPr>
      </p:pic>
      <p:pic>
        <p:nvPicPr>
          <p:cNvPr id="17" name="Imagen 16" descr="Icono&#10;&#10;Descripción generada automáticamente">
            <a:extLst>
              <a:ext uri="{FF2B5EF4-FFF2-40B4-BE49-F238E27FC236}">
                <a16:creationId xmlns:a16="http://schemas.microsoft.com/office/drawing/2014/main" id="{1F5DC114-EEAA-4478-95E8-82E5B0255F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9805" y="4563768"/>
            <a:ext cx="1000125" cy="70421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65308D1-9D97-498D-B901-992063D7DAF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9535" y="2283143"/>
            <a:ext cx="1914525" cy="379730"/>
          </a:xfrm>
          <a:prstGeom prst="rect">
            <a:avLst/>
          </a:prstGeom>
        </p:spPr>
      </p:pic>
      <p:pic>
        <p:nvPicPr>
          <p:cNvPr id="19" name="Imagen 18" descr="Logotipo&#10;&#10;Descripción generada automáticamente">
            <a:extLst>
              <a:ext uri="{FF2B5EF4-FFF2-40B4-BE49-F238E27FC236}">
                <a16:creationId xmlns:a16="http://schemas.microsoft.com/office/drawing/2014/main" id="{60EE2E06-AD47-43B7-9F50-13F4FC62758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86120" y="1103948"/>
            <a:ext cx="838200" cy="690245"/>
          </a:xfrm>
          <a:prstGeom prst="rect">
            <a:avLst/>
          </a:prstGeom>
        </p:spPr>
      </p:pic>
      <p:pic>
        <p:nvPicPr>
          <p:cNvPr id="20" name="Imagen 19" descr="Texto&#10;&#10;Descripción generada automáticamente">
            <a:extLst>
              <a:ext uri="{FF2B5EF4-FFF2-40B4-BE49-F238E27FC236}">
                <a16:creationId xmlns:a16="http://schemas.microsoft.com/office/drawing/2014/main" id="{ED169041-DC0F-44DD-B213-F16348C88E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89775" y="1163003"/>
            <a:ext cx="1876425" cy="590550"/>
          </a:xfrm>
          <a:prstGeom prst="rect">
            <a:avLst/>
          </a:prstGeom>
        </p:spPr>
      </p:pic>
      <p:pic>
        <p:nvPicPr>
          <p:cNvPr id="22" name="Imagen 21" descr="Imagen que contiene Texto&#10;&#10;Descripción generada automáticamente">
            <a:extLst>
              <a:ext uri="{FF2B5EF4-FFF2-40B4-BE49-F238E27FC236}">
                <a16:creationId xmlns:a16="http://schemas.microsoft.com/office/drawing/2014/main" id="{FE83327F-006E-B543-0193-F5C6261DC5A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7440" y="2164398"/>
            <a:ext cx="1781175" cy="655320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1116C022-DD6B-7E96-6644-01A6646E9D57}"/>
              </a:ext>
            </a:extLst>
          </p:cNvPr>
          <p:cNvGrpSpPr/>
          <p:nvPr/>
        </p:nvGrpSpPr>
        <p:grpSpPr>
          <a:xfrm>
            <a:off x="1147445" y="5644538"/>
            <a:ext cx="1996440" cy="695325"/>
            <a:chOff x="10732945" y="1142999"/>
            <a:chExt cx="1996554" cy="695325"/>
          </a:xfrm>
        </p:grpSpPr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6EE4BBDE-2AE0-489C-7DDF-BCDF22924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grayscl/>
            </a:blip>
            <a:stretch>
              <a:fillRect/>
            </a:stretch>
          </p:blipFill>
          <p:spPr>
            <a:xfrm>
              <a:off x="10732945" y="1142999"/>
              <a:ext cx="703008" cy="695325"/>
            </a:xfrm>
            <a:prstGeom prst="rect">
              <a:avLst/>
            </a:prstGeom>
          </p:spPr>
        </p:pic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6407476C-D9F9-C84E-639E-386AFE878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grayscl/>
            </a:blip>
            <a:stretch>
              <a:fillRect/>
            </a:stretch>
          </p:blipFill>
          <p:spPr>
            <a:xfrm>
              <a:off x="11494945" y="1247774"/>
              <a:ext cx="1234554" cy="495300"/>
            </a:xfrm>
            <a:prstGeom prst="rect">
              <a:avLst/>
            </a:prstGeom>
          </p:spPr>
        </p:pic>
      </p:grpSp>
      <p:pic>
        <p:nvPicPr>
          <p:cNvPr id="24" name="Imagen 23" descr="Círculo&#10;&#10;Descripción generada automáticamente">
            <a:extLst>
              <a:ext uri="{FF2B5EF4-FFF2-40B4-BE49-F238E27FC236}">
                <a16:creationId xmlns:a16="http://schemas.microsoft.com/office/drawing/2014/main" id="{DA8D2F14-77EB-984F-CBFF-CE14DEFCCE8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68470" y="5635013"/>
            <a:ext cx="1733550" cy="695325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1E90C1A3-1F52-DC92-13F7-D704D3C29161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88830" y="5626123"/>
            <a:ext cx="2088515" cy="77089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1F604BDF-3089-4C37-22F0-D9D21653AFE4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22845" y="2206308"/>
            <a:ext cx="1739265" cy="59055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EDD9E2E7-22FD-81A1-9B1F-BD8922C31F9F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8510" y="2315528"/>
            <a:ext cx="1410335" cy="314325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683F332A-23AB-4F0E-B3DC-785965105E7D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98990" y="2184718"/>
            <a:ext cx="2047875" cy="575945"/>
          </a:xfrm>
          <a:prstGeom prst="rect">
            <a:avLst/>
          </a:prstGeom>
        </p:spPr>
      </p:pic>
      <p:grpSp>
        <p:nvGrpSpPr>
          <p:cNvPr id="29" name="Grupo 28">
            <a:extLst>
              <a:ext uri="{FF2B5EF4-FFF2-40B4-BE49-F238E27FC236}">
                <a16:creationId xmlns:a16="http://schemas.microsoft.com/office/drawing/2014/main" id="{4DB3AEAF-A7DD-6567-EA8B-3A71061E70D1}"/>
              </a:ext>
            </a:extLst>
          </p:cNvPr>
          <p:cNvGrpSpPr/>
          <p:nvPr/>
        </p:nvGrpSpPr>
        <p:grpSpPr>
          <a:xfrm>
            <a:off x="10054590" y="4615838"/>
            <a:ext cx="1353185" cy="485140"/>
            <a:chOff x="15992475" y="114299"/>
            <a:chExt cx="1353284" cy="485773"/>
          </a:xfrm>
        </p:grpSpPr>
        <p:sp>
          <p:nvSpPr>
            <p:cNvPr id="37" name="CuadroTexto 66">
              <a:extLst>
                <a:ext uri="{FF2B5EF4-FFF2-40B4-BE49-F238E27FC236}">
                  <a16:creationId xmlns:a16="http://schemas.microsoft.com/office/drawing/2014/main" id="{E324A238-9FB0-8EB4-02F3-AC61EE44E701}"/>
                </a:ext>
              </a:extLst>
            </p:cNvPr>
            <p:cNvSpPr txBox="1"/>
            <p:nvPr/>
          </p:nvSpPr>
          <p:spPr>
            <a:xfrm>
              <a:off x="15992475" y="114299"/>
              <a:ext cx="1353284" cy="485773"/>
            </a:xfrm>
            <a:prstGeom prst="rect">
              <a:avLst/>
            </a:prstGeom>
            <a:solidFill>
              <a:schemeClr val="lt1"/>
            </a:solidFill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/>
            <a:p>
              <a:pPr algn="ctr" fontAlgn="base">
                <a:lnSpc>
                  <a:spcPct val="107000"/>
                </a:lnSpc>
                <a:spcAft>
                  <a:spcPts val="800"/>
                </a:spcAft>
              </a:pPr>
              <a:r>
                <a:rPr lang="es-CO" sz="2700" b="1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Segoe UI Black" panose="020B0A02040204020203" pitchFamily="34" charset="0"/>
                  <a:cs typeface="Times New Roman" panose="02020603050405020304" pitchFamily="18" charset="0"/>
                </a:rPr>
                <a:t>NSR10</a:t>
              </a:r>
              <a:endParaRPr lang="es-CO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ángulo 37">
              <a:extLst>
                <a:ext uri="{FF2B5EF4-FFF2-40B4-BE49-F238E27FC236}">
                  <a16:creationId xmlns:a16="http://schemas.microsoft.com/office/drawing/2014/main" id="{4F45E3BC-7EF5-0B7A-73C2-C2299B817609}"/>
                </a:ext>
              </a:extLst>
            </p:cNvPr>
            <p:cNvSpPr/>
            <p:nvPr/>
          </p:nvSpPr>
          <p:spPr>
            <a:xfrm>
              <a:off x="16135350" y="542924"/>
              <a:ext cx="1063228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s-CO"/>
            </a:p>
          </p:txBody>
        </p:sp>
      </p:grpSp>
      <p:pic>
        <p:nvPicPr>
          <p:cNvPr id="30" name="Imagen 29">
            <a:extLst>
              <a:ext uri="{FF2B5EF4-FFF2-40B4-BE49-F238E27FC236}">
                <a16:creationId xmlns:a16="http://schemas.microsoft.com/office/drawing/2014/main" id="{5D5D69F5-9CF2-CA3D-73C2-B23EE22F9E6A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45560" y="3297238"/>
            <a:ext cx="1354455" cy="514350"/>
          </a:xfrm>
          <a:prstGeom prst="rect">
            <a:avLst/>
          </a:prstGeom>
        </p:spPr>
      </p:pic>
      <p:pic>
        <p:nvPicPr>
          <p:cNvPr id="31" name="Imagen 30" descr="McKinsey &amp; Company | Foro Económico Mundial">
            <a:extLst>
              <a:ext uri="{FF2B5EF4-FFF2-40B4-BE49-F238E27FC236}">
                <a16:creationId xmlns:a16="http://schemas.microsoft.com/office/drawing/2014/main" id="{553329C8-DA5B-57E6-0FD5-04E5F2267A3F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940" y="3220403"/>
            <a:ext cx="1676400" cy="581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7A6FB5D9-0E66-6BAE-D513-D3A7BFCDE948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40315" y="3020378"/>
            <a:ext cx="1613535" cy="752475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C158E695-75D8-45E8-71E0-F8FB4BD81C62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05985" y="4597423"/>
            <a:ext cx="1052830" cy="675640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4830FBAD-DBA5-57B2-99E0-72AA0A0E7996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4455" y="3229928"/>
            <a:ext cx="2028825" cy="51435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56108EC3-4619-84D1-4453-EA7B07D65B47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65" y="3163253"/>
            <a:ext cx="227647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7502516B-B5A4-C53E-D6AD-5033EDF37A43}"/>
              </a:ext>
            </a:extLst>
          </p:cNvPr>
          <p:cNvCxnSpPr/>
          <p:nvPr/>
        </p:nvCxnSpPr>
        <p:spPr>
          <a:xfrm>
            <a:off x="432435" y="463868"/>
            <a:ext cx="10175240" cy="0"/>
          </a:xfrm>
          <a:prstGeom prst="line">
            <a:avLst/>
          </a:prstGeom>
          <a:ln>
            <a:solidFill>
              <a:srgbClr val="F0AB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CB60CC9F-9856-01C0-B691-C3A4E0BD967C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68EED5B-8414-8E90-1302-DD7F722D193C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31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44687050"/>
      </p:ext>
    </p:extLst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ráfico 34" descr="Diagrama de Venn con relleno sólido">
            <a:extLst>
              <a:ext uri="{FF2B5EF4-FFF2-40B4-BE49-F238E27FC236}">
                <a16:creationId xmlns:a16="http://schemas.microsoft.com/office/drawing/2014/main" id="{F229B444-612D-E747-B9CB-8325546B1B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6287" y="2372201"/>
            <a:ext cx="843437" cy="843437"/>
          </a:xfrm>
          <a:prstGeom prst="rect">
            <a:avLst/>
          </a:prstGeom>
        </p:spPr>
      </p:pic>
      <p:pic>
        <p:nvPicPr>
          <p:cNvPr id="9" name="Gráfico 8" descr="Flecha derecha con relleno sólido">
            <a:extLst>
              <a:ext uri="{FF2B5EF4-FFF2-40B4-BE49-F238E27FC236}">
                <a16:creationId xmlns:a16="http://schemas.microsoft.com/office/drawing/2014/main" id="{3EC80767-5746-FD37-FBDD-444528E18C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68414" y="1959508"/>
            <a:ext cx="914400" cy="914400"/>
          </a:xfrm>
          <a:prstGeom prst="rect">
            <a:avLst/>
          </a:prstGeom>
        </p:spPr>
      </p:pic>
      <p:sp>
        <p:nvSpPr>
          <p:cNvPr id="29" name="CuadroTexto 10">
            <a:extLst>
              <a:ext uri="{FF2B5EF4-FFF2-40B4-BE49-F238E27FC236}">
                <a16:creationId xmlns:a16="http://schemas.microsoft.com/office/drawing/2014/main" id="{320EB7E2-84C8-C63C-414F-8D2D46370EBC}"/>
              </a:ext>
            </a:extLst>
          </p:cNvPr>
          <p:cNvSpPr txBox="1"/>
          <p:nvPr/>
        </p:nvSpPr>
        <p:spPr>
          <a:xfrm>
            <a:off x="4290650" y="2095910"/>
            <a:ext cx="2429519" cy="13824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2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</a:t>
            </a:r>
            <a:r>
              <a:rPr lang="es-CO" sz="20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structurar</a:t>
            </a:r>
          </a:p>
          <a:p>
            <a:pPr>
              <a:lnSpc>
                <a:spcPts val="3200"/>
              </a:lnSpc>
            </a:pPr>
            <a:r>
              <a:rPr lang="es-CO" sz="2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clasificar</a:t>
            </a:r>
          </a:p>
          <a:p>
            <a:pPr>
              <a:lnSpc>
                <a:spcPts val="3200"/>
              </a:lnSpc>
            </a:pPr>
            <a:r>
              <a:rPr lang="es-CO" sz="20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codificar</a:t>
            </a:r>
          </a:p>
        </p:txBody>
      </p:sp>
      <p:pic>
        <p:nvPicPr>
          <p:cNvPr id="30" name="Gráfico 29" descr="Edificio con relleno sólido">
            <a:extLst>
              <a:ext uri="{FF2B5EF4-FFF2-40B4-BE49-F238E27FC236}">
                <a16:creationId xmlns:a16="http://schemas.microsoft.com/office/drawing/2014/main" id="{8F35ED70-D43D-84D4-3BCF-363376ECD4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17424" y="2373741"/>
            <a:ext cx="840357" cy="840357"/>
          </a:xfrm>
          <a:prstGeom prst="rect">
            <a:avLst/>
          </a:prstGeom>
        </p:spPr>
      </p:pic>
      <p:pic>
        <p:nvPicPr>
          <p:cNvPr id="31" name="Gráfico 30" descr="Documento con relleno sólido">
            <a:extLst>
              <a:ext uri="{FF2B5EF4-FFF2-40B4-BE49-F238E27FC236}">
                <a16:creationId xmlns:a16="http://schemas.microsoft.com/office/drawing/2014/main" id="{F8AB01FC-BEC2-F833-8AE3-EEBE8F3EB3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89117" y="2442577"/>
            <a:ext cx="702685" cy="702685"/>
          </a:xfrm>
          <a:prstGeom prst="rect">
            <a:avLst/>
          </a:prstGeom>
        </p:spPr>
      </p:pic>
      <p:pic>
        <p:nvPicPr>
          <p:cNvPr id="33" name="Gráfico 32" descr="Grupo de hombres con relleno sólido">
            <a:extLst>
              <a:ext uri="{FF2B5EF4-FFF2-40B4-BE49-F238E27FC236}">
                <a16:creationId xmlns:a16="http://schemas.microsoft.com/office/drawing/2014/main" id="{0A199398-7E76-158C-CF6D-31174832A8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667330" y="2435307"/>
            <a:ext cx="717225" cy="717225"/>
          </a:xfrm>
          <a:prstGeom prst="rect">
            <a:avLst/>
          </a:prstGeom>
        </p:spPr>
      </p:pic>
      <p:pic>
        <p:nvPicPr>
          <p:cNvPr id="34" name="Gráfico 33" descr="Portátil con relleno sólido">
            <a:extLst>
              <a:ext uri="{FF2B5EF4-FFF2-40B4-BE49-F238E27FC236}">
                <a16:creationId xmlns:a16="http://schemas.microsoft.com/office/drawing/2014/main" id="{006F2660-D0DE-F294-6FFA-BDE68B4A03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498221" y="2336719"/>
            <a:ext cx="914400" cy="914400"/>
          </a:xfrm>
          <a:prstGeom prst="rect">
            <a:avLst/>
          </a:prstGeom>
        </p:spPr>
      </p:pic>
      <p:sp>
        <p:nvSpPr>
          <p:cNvPr id="36" name="CuadroTexto 10">
            <a:extLst>
              <a:ext uri="{FF2B5EF4-FFF2-40B4-BE49-F238E27FC236}">
                <a16:creationId xmlns:a16="http://schemas.microsoft.com/office/drawing/2014/main" id="{E36BB0AB-C9CA-83C5-2CD3-D3DA5EB95258}"/>
              </a:ext>
            </a:extLst>
          </p:cNvPr>
          <p:cNvSpPr txBox="1"/>
          <p:nvPr/>
        </p:nvSpPr>
        <p:spPr>
          <a:xfrm>
            <a:off x="522084" y="2125887"/>
            <a:ext cx="2242031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2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Lenguaje común</a:t>
            </a:r>
          </a:p>
        </p:txBody>
      </p:sp>
      <p:sp>
        <p:nvSpPr>
          <p:cNvPr id="37" name="CuadroTexto 10">
            <a:extLst>
              <a:ext uri="{FF2B5EF4-FFF2-40B4-BE49-F238E27FC236}">
                <a16:creationId xmlns:a16="http://schemas.microsoft.com/office/drawing/2014/main" id="{3A807B2A-6121-C775-131F-886BD1D910B9}"/>
              </a:ext>
            </a:extLst>
          </p:cNvPr>
          <p:cNvSpPr txBox="1"/>
          <p:nvPr/>
        </p:nvSpPr>
        <p:spPr>
          <a:xfrm>
            <a:off x="520395" y="1487135"/>
            <a:ext cx="2078129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700" b="0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Qué es</a:t>
            </a:r>
            <a:r>
              <a:rPr lang="es-CO" sz="2500" b="0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19EDBBA5-6C26-AC9A-B9E0-D4B49AC15AAA}"/>
              </a:ext>
            </a:extLst>
          </p:cNvPr>
          <p:cNvCxnSpPr/>
          <p:nvPr/>
        </p:nvCxnSpPr>
        <p:spPr>
          <a:xfrm>
            <a:off x="6044665" y="3357629"/>
            <a:ext cx="4218317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8" name="CuadroTexto 13">
            <a:extLst>
              <a:ext uri="{FF2B5EF4-FFF2-40B4-BE49-F238E27FC236}">
                <a16:creationId xmlns:a16="http://schemas.microsoft.com/office/drawing/2014/main" id="{96A51A6F-6D28-2E38-A0A4-4BC78084D903}"/>
              </a:ext>
            </a:extLst>
          </p:cNvPr>
          <p:cNvSpPr txBox="1"/>
          <p:nvPr/>
        </p:nvSpPr>
        <p:spPr>
          <a:xfrm>
            <a:off x="6044665" y="3390685"/>
            <a:ext cx="4218317" cy="6191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15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Activos de construcción</a:t>
            </a:r>
            <a:endParaRPr lang="es-CO" sz="22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9" name="CuadroTexto 10">
            <a:extLst>
              <a:ext uri="{FF2B5EF4-FFF2-40B4-BE49-F238E27FC236}">
                <a16:creationId xmlns:a16="http://schemas.microsoft.com/office/drawing/2014/main" id="{5F2061D8-1B7F-9214-570F-DCEE8D173ECE}"/>
              </a:ext>
            </a:extLst>
          </p:cNvPr>
          <p:cNvSpPr txBox="1"/>
          <p:nvPr/>
        </p:nvSpPr>
        <p:spPr>
          <a:xfrm>
            <a:off x="4278042" y="1465569"/>
            <a:ext cx="2242031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700" b="0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Para qué sirve</a:t>
            </a:r>
            <a:r>
              <a:rPr lang="es-CO" sz="2500" b="0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</a:p>
        </p:txBody>
      </p:sp>
      <p:sp>
        <p:nvSpPr>
          <p:cNvPr id="40" name="CuadroTexto 10">
            <a:extLst>
              <a:ext uri="{FF2B5EF4-FFF2-40B4-BE49-F238E27FC236}">
                <a16:creationId xmlns:a16="http://schemas.microsoft.com/office/drawing/2014/main" id="{115EABBD-FEF4-9DB9-D97A-300F71FEF7DC}"/>
              </a:ext>
            </a:extLst>
          </p:cNvPr>
          <p:cNvSpPr txBox="1"/>
          <p:nvPr/>
        </p:nvSpPr>
        <p:spPr>
          <a:xfrm>
            <a:off x="520395" y="3724976"/>
            <a:ext cx="2078129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700" b="0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Cómo funciona</a:t>
            </a:r>
            <a:r>
              <a:rPr lang="es-CO" sz="2500" b="0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04A35B5B-7272-391C-F930-A4D9E7A95CBD}"/>
              </a:ext>
            </a:extLst>
          </p:cNvPr>
          <p:cNvSpPr/>
          <p:nvPr/>
        </p:nvSpPr>
        <p:spPr>
          <a:xfrm>
            <a:off x="5103753" y="4420235"/>
            <a:ext cx="748900" cy="227345"/>
          </a:xfrm>
          <a:prstGeom prst="rect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3E261F1D-CC65-E86A-522B-E64081459D34}"/>
              </a:ext>
            </a:extLst>
          </p:cNvPr>
          <p:cNvSpPr/>
          <p:nvPr/>
        </p:nvSpPr>
        <p:spPr>
          <a:xfrm>
            <a:off x="5103753" y="4744448"/>
            <a:ext cx="748900" cy="227345"/>
          </a:xfrm>
          <a:prstGeom prst="rect">
            <a:avLst/>
          </a:prstGeom>
          <a:solidFill>
            <a:srgbClr val="C2CB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ECF3357B-786D-11BB-780E-E9C885A638C3}"/>
              </a:ext>
            </a:extLst>
          </p:cNvPr>
          <p:cNvSpPr/>
          <p:nvPr/>
        </p:nvSpPr>
        <p:spPr>
          <a:xfrm>
            <a:off x="5103753" y="5068661"/>
            <a:ext cx="748900" cy="227345"/>
          </a:xfrm>
          <a:prstGeom prst="rect">
            <a:avLst/>
          </a:prstGeom>
          <a:solidFill>
            <a:srgbClr val="B9FF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7EE4397A-BA7F-206C-EC9F-FC419B434FB4}"/>
              </a:ext>
            </a:extLst>
          </p:cNvPr>
          <p:cNvSpPr/>
          <p:nvPr/>
        </p:nvSpPr>
        <p:spPr>
          <a:xfrm>
            <a:off x="5103753" y="5392874"/>
            <a:ext cx="748900" cy="227345"/>
          </a:xfrm>
          <a:prstGeom prst="rect">
            <a:avLst/>
          </a:prstGeom>
          <a:solidFill>
            <a:srgbClr val="D0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FCAF1925-FE49-EFA1-20BD-48BB04FF9F34}"/>
              </a:ext>
            </a:extLst>
          </p:cNvPr>
          <p:cNvSpPr/>
          <p:nvPr/>
        </p:nvSpPr>
        <p:spPr>
          <a:xfrm>
            <a:off x="5103753" y="5717085"/>
            <a:ext cx="748900" cy="227345"/>
          </a:xfrm>
          <a:prstGeom prst="rect">
            <a:avLst/>
          </a:prstGeom>
          <a:solidFill>
            <a:srgbClr val="D5C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3" name="CuadroTexto 10">
            <a:extLst>
              <a:ext uri="{FF2B5EF4-FFF2-40B4-BE49-F238E27FC236}">
                <a16:creationId xmlns:a16="http://schemas.microsoft.com/office/drawing/2014/main" id="{7EF2B72F-21C3-96C0-5F3D-8D84FC42DDB6}"/>
              </a:ext>
            </a:extLst>
          </p:cNvPr>
          <p:cNvSpPr txBox="1"/>
          <p:nvPr/>
        </p:nvSpPr>
        <p:spPr>
          <a:xfrm>
            <a:off x="520395" y="4305765"/>
            <a:ext cx="3509151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29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23</a:t>
            </a:r>
            <a:r>
              <a:rPr lang="es-CO" sz="20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tablas en </a:t>
            </a:r>
            <a:r>
              <a:rPr lang="es-CO" sz="29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r>
              <a:rPr lang="es-CO" sz="20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grupos</a:t>
            </a:r>
          </a:p>
        </p:txBody>
      </p:sp>
      <p:pic>
        <p:nvPicPr>
          <p:cNvPr id="55" name="Gráfico 54" descr="Signo de intercalación hacia abajo con relleno sólido">
            <a:extLst>
              <a:ext uri="{FF2B5EF4-FFF2-40B4-BE49-F238E27FC236}">
                <a16:creationId xmlns:a16="http://schemas.microsoft.com/office/drawing/2014/main" id="{324B9003-35DB-DE22-BDA2-D8D42437835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021003" y="5865965"/>
            <a:ext cx="914400" cy="914400"/>
          </a:xfrm>
          <a:prstGeom prst="rect">
            <a:avLst/>
          </a:prstGeom>
        </p:spPr>
      </p:pic>
      <p:sp>
        <p:nvSpPr>
          <p:cNvPr id="56" name="CuadroTexto 10">
            <a:extLst>
              <a:ext uri="{FF2B5EF4-FFF2-40B4-BE49-F238E27FC236}">
                <a16:creationId xmlns:a16="http://schemas.microsoft.com/office/drawing/2014/main" id="{61739C18-B46B-6562-2561-53E72F4BE2C6}"/>
              </a:ext>
            </a:extLst>
          </p:cNvPr>
          <p:cNvSpPr txBox="1"/>
          <p:nvPr/>
        </p:nvSpPr>
        <p:spPr>
          <a:xfrm>
            <a:off x="4417616" y="4264332"/>
            <a:ext cx="610912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3200"/>
              </a:lnSpc>
            </a:pPr>
            <a:r>
              <a:rPr lang="es-CO" sz="2200" b="0" dirty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57" name="CuadroTexto 10">
            <a:extLst>
              <a:ext uri="{FF2B5EF4-FFF2-40B4-BE49-F238E27FC236}">
                <a16:creationId xmlns:a16="http://schemas.microsoft.com/office/drawing/2014/main" id="{4E91DE7F-60E0-0689-D2A7-480942D99D52}"/>
              </a:ext>
            </a:extLst>
          </p:cNvPr>
          <p:cNvSpPr txBox="1"/>
          <p:nvPr/>
        </p:nvSpPr>
        <p:spPr>
          <a:xfrm>
            <a:off x="4417616" y="4578563"/>
            <a:ext cx="610912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3200"/>
              </a:lnSpc>
            </a:pPr>
            <a:r>
              <a:rPr lang="es-CO" sz="2200" b="0" dirty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</a:t>
            </a:r>
          </a:p>
        </p:txBody>
      </p:sp>
      <p:sp>
        <p:nvSpPr>
          <p:cNvPr id="58" name="CuadroTexto 10">
            <a:extLst>
              <a:ext uri="{FF2B5EF4-FFF2-40B4-BE49-F238E27FC236}">
                <a16:creationId xmlns:a16="http://schemas.microsoft.com/office/drawing/2014/main" id="{3BC95295-DFF7-252A-5336-8F3DA9F8008E}"/>
              </a:ext>
            </a:extLst>
          </p:cNvPr>
          <p:cNvSpPr txBox="1"/>
          <p:nvPr/>
        </p:nvSpPr>
        <p:spPr>
          <a:xfrm>
            <a:off x="4417616" y="4901406"/>
            <a:ext cx="610912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3200"/>
              </a:lnSpc>
            </a:pPr>
            <a:r>
              <a:rPr lang="es-CO" sz="2200" b="0" dirty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3.</a:t>
            </a:r>
          </a:p>
        </p:txBody>
      </p:sp>
      <p:sp>
        <p:nvSpPr>
          <p:cNvPr id="59" name="CuadroTexto 10">
            <a:extLst>
              <a:ext uri="{FF2B5EF4-FFF2-40B4-BE49-F238E27FC236}">
                <a16:creationId xmlns:a16="http://schemas.microsoft.com/office/drawing/2014/main" id="{CBA023BA-1BB0-568F-767E-28BCFE4B8946}"/>
              </a:ext>
            </a:extLst>
          </p:cNvPr>
          <p:cNvSpPr txBox="1"/>
          <p:nvPr/>
        </p:nvSpPr>
        <p:spPr>
          <a:xfrm>
            <a:off x="4417616" y="5226648"/>
            <a:ext cx="610912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3200"/>
              </a:lnSpc>
            </a:pPr>
            <a:r>
              <a:rPr lang="es-CO" sz="2200" dirty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r>
              <a:rPr lang="es-CO" sz="2200" b="0" dirty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</p:txBody>
      </p:sp>
      <p:sp>
        <p:nvSpPr>
          <p:cNvPr id="60" name="CuadroTexto 10">
            <a:extLst>
              <a:ext uri="{FF2B5EF4-FFF2-40B4-BE49-F238E27FC236}">
                <a16:creationId xmlns:a16="http://schemas.microsoft.com/office/drawing/2014/main" id="{5DBCADB1-F894-129A-881D-396A3184AD1B}"/>
              </a:ext>
            </a:extLst>
          </p:cNvPr>
          <p:cNvSpPr txBox="1"/>
          <p:nvPr/>
        </p:nvSpPr>
        <p:spPr>
          <a:xfrm>
            <a:off x="4417616" y="5548794"/>
            <a:ext cx="610912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3200"/>
              </a:lnSpc>
            </a:pPr>
            <a:r>
              <a:rPr lang="es-CO" sz="2200" b="0" dirty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5.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59B3E849-8369-C5A5-F88D-3B7D6F50CAE7}"/>
              </a:ext>
            </a:extLst>
          </p:cNvPr>
          <p:cNvSpPr txBox="1"/>
          <p:nvPr/>
        </p:nvSpPr>
        <p:spPr>
          <a:xfrm>
            <a:off x="5852653" y="4412659"/>
            <a:ext cx="25564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Clasificar y desagregar la edificación.</a:t>
            </a:r>
            <a:endParaRPr lang="es-CO" sz="1100" dirty="0"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126614E5-404B-5ADF-C1A3-A151C8F3BE84}"/>
              </a:ext>
            </a:extLst>
          </p:cNvPr>
          <p:cNvSpPr txBox="1"/>
          <p:nvPr/>
        </p:nvSpPr>
        <p:spPr>
          <a:xfrm>
            <a:off x="5852653" y="4733721"/>
            <a:ext cx="1820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Gestionar los contratos.</a:t>
            </a:r>
            <a:endParaRPr lang="es-CO" sz="1100" dirty="0"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07A7491F-CB84-43BF-B775-36EAD937DC0F}"/>
              </a:ext>
            </a:extLst>
          </p:cNvPr>
          <p:cNvSpPr txBox="1"/>
          <p:nvPr/>
        </p:nvSpPr>
        <p:spPr>
          <a:xfrm>
            <a:off x="5852653" y="5056687"/>
            <a:ext cx="16148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Clasificar el personal.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DAE732F-2E6E-058B-BBFA-0555B2573C95}"/>
              </a:ext>
            </a:extLst>
          </p:cNvPr>
          <p:cNvSpPr txBox="1"/>
          <p:nvPr/>
        </p:nvSpPr>
        <p:spPr>
          <a:xfrm>
            <a:off x="5852653" y="5379194"/>
            <a:ext cx="32955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Clasificar el proyecto según la metodología BIM.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8523A2BD-A1A0-9FFA-8D84-0F46E03B8FEC}"/>
              </a:ext>
            </a:extLst>
          </p:cNvPr>
          <p:cNvSpPr txBox="1"/>
          <p:nvPr/>
        </p:nvSpPr>
        <p:spPr>
          <a:xfrm>
            <a:off x="5852653" y="5696051"/>
            <a:ext cx="39556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Entender y aplicar las relaciones entre las anteriores tablas.</a:t>
            </a:r>
          </a:p>
        </p:txBody>
      </p:sp>
      <p:pic>
        <p:nvPicPr>
          <p:cNvPr id="66" name="Gráfico 65" descr="Flecha derecha con relleno sólido">
            <a:extLst>
              <a:ext uri="{FF2B5EF4-FFF2-40B4-BE49-F238E27FC236}">
                <a16:creationId xmlns:a16="http://schemas.microsoft.com/office/drawing/2014/main" id="{4C664B0F-309C-B983-2264-504564C1DE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06091" y="4124180"/>
            <a:ext cx="914400" cy="914400"/>
          </a:xfrm>
          <a:prstGeom prst="rect">
            <a:avLst/>
          </a:prstGeom>
        </p:spPr>
      </p:pic>
      <p:sp>
        <p:nvSpPr>
          <p:cNvPr id="47" name="CuadroTexto 10">
            <a:extLst>
              <a:ext uri="{FF2B5EF4-FFF2-40B4-BE49-F238E27FC236}">
                <a16:creationId xmlns:a16="http://schemas.microsoft.com/office/drawing/2014/main" id="{66A35622-3832-ABE8-1EC5-52F0D7774310}"/>
              </a:ext>
            </a:extLst>
          </p:cNvPr>
          <p:cNvSpPr txBox="1"/>
          <p:nvPr/>
        </p:nvSpPr>
        <p:spPr>
          <a:xfrm>
            <a:off x="5186736" y="3856040"/>
            <a:ext cx="1461376" cy="36246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s-CO" sz="14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Grupos y uso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1EA9FC1-2564-2967-DC77-7F1D79FE7D3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5" name="Cámara 4">
            <a:extLst>
              <a:ext uri="{FF2B5EF4-FFF2-40B4-BE49-F238E27FC236}">
                <a16:creationId xmlns:a16="http://schemas.microsoft.com/office/drawing/2014/main" id="{F2DD5424-626E-F058-004A-DEA552BBC968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83947" y="191398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6BCFB6C2-B393-9DA2-6A7D-F73E3F15B7E7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8A2885E-942A-35AE-969C-F353FA7EF9AD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32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78451943"/>
      </p:ext>
    </p:extLst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DA677E4-E265-1432-383B-A29AA146B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69" y="807862"/>
            <a:ext cx="10854906" cy="5800938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225E32FC-6450-2443-45AB-4B7AA19D9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4" name="Diagrama de flujo: conector 3">
            <a:extLst>
              <a:ext uri="{FF2B5EF4-FFF2-40B4-BE49-F238E27FC236}">
                <a16:creationId xmlns:a16="http://schemas.microsoft.com/office/drawing/2014/main" id="{0D1B198A-3A8C-C4F0-787A-A3278E57D63D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1515812-167B-8159-07E6-E3021498A5AF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33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9" name="Gráfico 8" descr="Diagrama de Venn con relleno sólido">
            <a:extLst>
              <a:ext uri="{FF2B5EF4-FFF2-40B4-BE49-F238E27FC236}">
                <a16:creationId xmlns:a16="http://schemas.microsoft.com/office/drawing/2014/main" id="{9698C199-E5E2-73D8-C934-F05DABA497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79970" y="35482"/>
            <a:ext cx="843437" cy="843437"/>
          </a:xfrm>
          <a:prstGeom prst="rect">
            <a:avLst/>
          </a:prstGeom>
        </p:spPr>
      </p:pic>
      <p:pic>
        <p:nvPicPr>
          <p:cNvPr id="10" name="Gráfico 9" descr="Edificio con relleno sólido">
            <a:extLst>
              <a:ext uri="{FF2B5EF4-FFF2-40B4-BE49-F238E27FC236}">
                <a16:creationId xmlns:a16="http://schemas.microsoft.com/office/drawing/2014/main" id="{ABA5D515-D62E-D338-DF15-6F27CDC09C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71107" y="37022"/>
            <a:ext cx="840357" cy="840357"/>
          </a:xfrm>
          <a:prstGeom prst="rect">
            <a:avLst/>
          </a:prstGeom>
        </p:spPr>
      </p:pic>
      <p:pic>
        <p:nvPicPr>
          <p:cNvPr id="11" name="Gráfico 10" descr="Documento con relleno sólido">
            <a:extLst>
              <a:ext uri="{FF2B5EF4-FFF2-40B4-BE49-F238E27FC236}">
                <a16:creationId xmlns:a16="http://schemas.microsoft.com/office/drawing/2014/main" id="{9A2ED92B-6145-D66F-C737-7DB59138C6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42800" y="105858"/>
            <a:ext cx="702685" cy="702685"/>
          </a:xfrm>
          <a:prstGeom prst="rect">
            <a:avLst/>
          </a:prstGeom>
        </p:spPr>
      </p:pic>
      <p:pic>
        <p:nvPicPr>
          <p:cNvPr id="12" name="Gráfico 11" descr="Grupo de hombres con relleno sólido">
            <a:extLst>
              <a:ext uri="{FF2B5EF4-FFF2-40B4-BE49-F238E27FC236}">
                <a16:creationId xmlns:a16="http://schemas.microsoft.com/office/drawing/2014/main" id="{390A0278-1C0F-FF7F-F070-B99C68FE122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21013" y="98588"/>
            <a:ext cx="717225" cy="717225"/>
          </a:xfrm>
          <a:prstGeom prst="rect">
            <a:avLst/>
          </a:prstGeom>
        </p:spPr>
      </p:pic>
      <p:pic>
        <p:nvPicPr>
          <p:cNvPr id="13" name="Gráfico 12" descr="Portátil con relleno sólido">
            <a:extLst>
              <a:ext uri="{FF2B5EF4-FFF2-40B4-BE49-F238E27FC236}">
                <a16:creationId xmlns:a16="http://schemas.microsoft.com/office/drawing/2014/main" id="{1E6F898B-37BF-3413-A4E3-2D07E6107C8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51904" y="0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6E94A187-F3F9-5E9C-1A44-6E4F6AF12769}"/>
              </a:ext>
            </a:extLst>
          </p:cNvPr>
          <p:cNvSpPr/>
          <p:nvPr/>
        </p:nvSpPr>
        <p:spPr>
          <a:xfrm>
            <a:off x="508959" y="1699402"/>
            <a:ext cx="2721873" cy="24240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" name="Gráfico 2" descr="Flecha derecha">
            <a:extLst>
              <a:ext uri="{FF2B5EF4-FFF2-40B4-BE49-F238E27FC236}">
                <a16:creationId xmlns:a16="http://schemas.microsoft.com/office/drawing/2014/main" id="{2AE7B227-E19F-3E38-4574-E7D00330C54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1425368">
            <a:off x="3306000" y="328749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078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436CA666-1926-9A48-DF6F-6761C8D29F42}"/>
              </a:ext>
            </a:extLst>
          </p:cNvPr>
          <p:cNvCxnSpPr>
            <a:cxnSpLocks/>
          </p:cNvCxnSpPr>
          <p:nvPr/>
        </p:nvCxnSpPr>
        <p:spPr>
          <a:xfrm>
            <a:off x="1949435" y="4568103"/>
            <a:ext cx="9178640" cy="0"/>
          </a:xfrm>
          <a:prstGeom prst="line">
            <a:avLst/>
          </a:prstGeom>
          <a:ln w="28575">
            <a:solidFill>
              <a:srgbClr val="C2C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D160531B-55FE-2D40-A792-5AB8C659A676}"/>
              </a:ext>
            </a:extLst>
          </p:cNvPr>
          <p:cNvCxnSpPr>
            <a:cxnSpLocks/>
          </p:cNvCxnSpPr>
          <p:nvPr/>
        </p:nvCxnSpPr>
        <p:spPr>
          <a:xfrm>
            <a:off x="1955678" y="1488059"/>
            <a:ext cx="9172397" cy="0"/>
          </a:xfrm>
          <a:prstGeom prst="line">
            <a:avLst/>
          </a:prstGeom>
          <a:ln w="28575">
            <a:solidFill>
              <a:srgbClr val="FFE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1CF30226-E792-8384-DB1A-A62587C03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224" y="1476675"/>
            <a:ext cx="1155080" cy="96256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92838EE-B732-286E-5C0A-F087B1277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224" y="4557097"/>
            <a:ext cx="1155080" cy="962567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128AB05C-CD22-44E1-0A62-B190FE846051}"/>
              </a:ext>
            </a:extLst>
          </p:cNvPr>
          <p:cNvSpPr txBox="1"/>
          <p:nvPr/>
        </p:nvSpPr>
        <p:spPr>
          <a:xfrm>
            <a:off x="2002090" y="1512552"/>
            <a:ext cx="5158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Clasificar y desagregar la edificación (tablas del grupo 1 de 5)</a:t>
            </a:r>
            <a:endParaRPr lang="es-CO" sz="1200" b="1" dirty="0"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3" name="Gráfico 22" descr="Edificio con relleno sólido">
            <a:extLst>
              <a:ext uri="{FF2B5EF4-FFF2-40B4-BE49-F238E27FC236}">
                <a16:creationId xmlns:a16="http://schemas.microsoft.com/office/drawing/2014/main" id="{C67EF80D-6BF7-70A4-0921-4E6931C3C8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6586" y="1537780"/>
            <a:ext cx="840357" cy="840357"/>
          </a:xfrm>
          <a:prstGeom prst="rect">
            <a:avLst/>
          </a:prstGeom>
        </p:spPr>
      </p:pic>
      <p:pic>
        <p:nvPicPr>
          <p:cNvPr id="25" name="Gráfico 24" descr="Documento con relleno sólido">
            <a:extLst>
              <a:ext uri="{FF2B5EF4-FFF2-40B4-BE49-F238E27FC236}">
                <a16:creationId xmlns:a16="http://schemas.microsoft.com/office/drawing/2014/main" id="{EC02BCB4-F18A-23BE-492C-B71307D429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5422" y="4687038"/>
            <a:ext cx="702685" cy="702685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8CD8364C-638A-0FFD-1A1C-CDB59C43966C}"/>
              </a:ext>
            </a:extLst>
          </p:cNvPr>
          <p:cNvSpPr txBox="1"/>
          <p:nvPr/>
        </p:nvSpPr>
        <p:spPr>
          <a:xfrm>
            <a:off x="2002091" y="4587833"/>
            <a:ext cx="5158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Gestionar los contratos (tablas del grupo 2 de 5)</a:t>
            </a:r>
            <a:endParaRPr lang="es-CO" sz="1200" b="1" dirty="0"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53" name="CuadroTexto 10">
            <a:extLst>
              <a:ext uri="{FF2B5EF4-FFF2-40B4-BE49-F238E27FC236}">
                <a16:creationId xmlns:a16="http://schemas.microsoft.com/office/drawing/2014/main" id="{2A512D54-0B8F-6D14-F711-B3FE4C5169CE}"/>
              </a:ext>
            </a:extLst>
          </p:cNvPr>
          <p:cNvSpPr txBox="1"/>
          <p:nvPr/>
        </p:nvSpPr>
        <p:spPr>
          <a:xfrm>
            <a:off x="2238020" y="1903144"/>
            <a:ext cx="806367" cy="36246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s-CO" sz="13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Tablas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383758D9-773A-CE28-F9BB-A216F2657714}"/>
              </a:ext>
            </a:extLst>
          </p:cNvPr>
          <p:cNvSpPr txBox="1"/>
          <p:nvPr/>
        </p:nvSpPr>
        <p:spPr>
          <a:xfrm>
            <a:off x="2329013" y="2272447"/>
            <a:ext cx="624383" cy="1163908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A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B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C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D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00893114-750E-EB6D-6AC7-C114C7A82AEE}"/>
              </a:ext>
            </a:extLst>
          </p:cNvPr>
          <p:cNvSpPr txBox="1"/>
          <p:nvPr/>
        </p:nvSpPr>
        <p:spPr>
          <a:xfrm>
            <a:off x="2966753" y="2272447"/>
            <a:ext cx="3016985" cy="1163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Localización Geográfica</a:t>
            </a:r>
          </a:p>
          <a:p>
            <a:pPr>
              <a:lnSpc>
                <a:spcPts val="1700"/>
              </a:lnSpc>
            </a:pPr>
            <a:r>
              <a:rPr lang="es-ES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Uso y Ocupación de la Edificación </a:t>
            </a:r>
            <a:endParaRPr lang="es-CO" sz="1100" dirty="0">
              <a:solidFill>
                <a:srgbClr val="000000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Espacios Arquitectónicos Funcionales</a:t>
            </a:r>
          </a:p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Líneas Tipo para Suministro e Instalación</a:t>
            </a:r>
            <a:endParaRPr lang="es-CO" sz="1100" dirty="0">
              <a:solidFill>
                <a:srgbClr val="000000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Productos y Servicios</a:t>
            </a:r>
            <a:endParaRPr lang="es-CO" sz="1100" b="1" dirty="0"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61" name="CuadroTexto 10">
            <a:extLst>
              <a:ext uri="{FF2B5EF4-FFF2-40B4-BE49-F238E27FC236}">
                <a16:creationId xmlns:a16="http://schemas.microsoft.com/office/drawing/2014/main" id="{0C13149B-ADA1-5C57-E480-94F296A3584C}"/>
              </a:ext>
            </a:extLst>
          </p:cNvPr>
          <p:cNvSpPr txBox="1"/>
          <p:nvPr/>
        </p:nvSpPr>
        <p:spPr>
          <a:xfrm>
            <a:off x="2238020" y="4990282"/>
            <a:ext cx="806367" cy="36246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s-CO" sz="13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Tablas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B330E2C0-A03B-B242-240A-7C0123C47139}"/>
              </a:ext>
            </a:extLst>
          </p:cNvPr>
          <p:cNvSpPr txBox="1"/>
          <p:nvPr/>
        </p:nvSpPr>
        <p:spPr>
          <a:xfrm>
            <a:off x="2329013" y="5359585"/>
            <a:ext cx="624383" cy="509883"/>
          </a:xfrm>
          <a:prstGeom prst="rect">
            <a:avLst/>
          </a:prstGeom>
          <a:solidFill>
            <a:srgbClr val="C2CBD8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F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AF029373-00B4-1E71-7D03-CAA5C07B090E}"/>
              </a:ext>
            </a:extLst>
          </p:cNvPr>
          <p:cNvSpPr txBox="1"/>
          <p:nvPr/>
        </p:nvSpPr>
        <p:spPr>
          <a:xfrm>
            <a:off x="2966753" y="5359585"/>
            <a:ext cx="3778980" cy="509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Paquetes de Tareas para Recibo de Subentregables</a:t>
            </a:r>
          </a:p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Unidades de Pago</a:t>
            </a:r>
            <a:endParaRPr lang="es-CO" sz="1100" dirty="0">
              <a:solidFill>
                <a:srgbClr val="000000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22" name="CuadroTexto 9">
            <a:extLst>
              <a:ext uri="{FF2B5EF4-FFF2-40B4-BE49-F238E27FC236}">
                <a16:creationId xmlns:a16="http://schemas.microsoft.com/office/drawing/2014/main" id="{BF59938A-1997-405F-D53B-0F6D0679D13C}"/>
              </a:ext>
            </a:extLst>
          </p:cNvPr>
          <p:cNvSpPr txBox="1"/>
          <p:nvPr/>
        </p:nvSpPr>
        <p:spPr>
          <a:xfrm>
            <a:off x="-5960" y="1456006"/>
            <a:ext cx="876019" cy="9625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6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1. </a:t>
            </a:r>
          </a:p>
        </p:txBody>
      </p:sp>
      <p:sp>
        <p:nvSpPr>
          <p:cNvPr id="24" name="CuadroTexto 9">
            <a:extLst>
              <a:ext uri="{FF2B5EF4-FFF2-40B4-BE49-F238E27FC236}">
                <a16:creationId xmlns:a16="http://schemas.microsoft.com/office/drawing/2014/main" id="{BE4F6405-5896-05F8-AE92-7B069F9756AA}"/>
              </a:ext>
            </a:extLst>
          </p:cNvPr>
          <p:cNvSpPr txBox="1"/>
          <p:nvPr/>
        </p:nvSpPr>
        <p:spPr>
          <a:xfrm>
            <a:off x="-10157" y="4559794"/>
            <a:ext cx="876019" cy="9625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6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 </a:t>
            </a:r>
          </a:p>
        </p:txBody>
      </p:sp>
      <p:sp>
        <p:nvSpPr>
          <p:cNvPr id="33" name="Globo: línea 32">
            <a:extLst>
              <a:ext uri="{FF2B5EF4-FFF2-40B4-BE49-F238E27FC236}">
                <a16:creationId xmlns:a16="http://schemas.microsoft.com/office/drawing/2014/main" id="{7925E7B6-40FA-A4B5-184F-4F414B776C5B}"/>
              </a:ext>
            </a:extLst>
          </p:cNvPr>
          <p:cNvSpPr/>
          <p:nvPr/>
        </p:nvSpPr>
        <p:spPr>
          <a:xfrm>
            <a:off x="7784843" y="2125450"/>
            <a:ext cx="3153451" cy="1743103"/>
          </a:xfrm>
          <a:prstGeom prst="borderCallout1">
            <a:avLst>
              <a:gd name="adj1" fmla="val 18255"/>
              <a:gd name="adj2" fmla="val -3776"/>
              <a:gd name="adj3" fmla="val 38937"/>
              <a:gd name="adj4" fmla="val -58265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rtlCol="0" anchor="t"/>
          <a:lstStyle/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localiza el proyecto en un municipio,</a:t>
            </a:r>
          </a:p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identifica su uso principal,</a:t>
            </a:r>
          </a:p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disgrega en espacios arquitectónicos,</a:t>
            </a:r>
          </a:p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le asignan contratistas,</a:t>
            </a:r>
          </a:p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identifican los productos y servicios esperados.</a:t>
            </a:r>
            <a:endParaRPr lang="es-CO" sz="1100" dirty="0">
              <a:solidFill>
                <a:schemeClr val="tx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4" name="Globo: línea 33">
            <a:extLst>
              <a:ext uri="{FF2B5EF4-FFF2-40B4-BE49-F238E27FC236}">
                <a16:creationId xmlns:a16="http://schemas.microsoft.com/office/drawing/2014/main" id="{7A2BB9A5-A852-0AE7-179A-4E4086C3649A}"/>
              </a:ext>
            </a:extLst>
          </p:cNvPr>
          <p:cNvSpPr/>
          <p:nvPr/>
        </p:nvSpPr>
        <p:spPr>
          <a:xfrm>
            <a:off x="7784843" y="5255362"/>
            <a:ext cx="3153451" cy="1041926"/>
          </a:xfrm>
          <a:prstGeom prst="borderCallout1">
            <a:avLst>
              <a:gd name="adj1" fmla="val 18255"/>
              <a:gd name="adj2" fmla="val -3776"/>
              <a:gd name="adj3" fmla="val 32776"/>
              <a:gd name="adj4" fmla="val -41869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rtlCol="0" anchor="t"/>
          <a:lstStyle/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disgregan los productos y servicios en paquetes de tareas,</a:t>
            </a:r>
          </a:p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le asignan unidades de pago.</a:t>
            </a:r>
            <a:endParaRPr lang="es-CO" sz="1100" dirty="0">
              <a:solidFill>
                <a:schemeClr val="tx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41" name="CuadroTexto 10">
            <a:extLst>
              <a:ext uri="{FF2B5EF4-FFF2-40B4-BE49-F238E27FC236}">
                <a16:creationId xmlns:a16="http://schemas.microsoft.com/office/drawing/2014/main" id="{44F21D9C-1191-991A-958A-DC37C9CEED81}"/>
              </a:ext>
            </a:extLst>
          </p:cNvPr>
          <p:cNvSpPr txBox="1"/>
          <p:nvPr/>
        </p:nvSpPr>
        <p:spPr>
          <a:xfrm>
            <a:off x="7800766" y="4811801"/>
            <a:ext cx="1687793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7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Cómo</a:t>
            </a:r>
            <a:r>
              <a:rPr lang="es-CO" sz="25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</a:p>
        </p:txBody>
      </p:sp>
      <p:sp>
        <p:nvSpPr>
          <p:cNvPr id="42" name="CuadroTexto 10">
            <a:extLst>
              <a:ext uri="{FF2B5EF4-FFF2-40B4-BE49-F238E27FC236}">
                <a16:creationId xmlns:a16="http://schemas.microsoft.com/office/drawing/2014/main" id="{EE2254B4-56C3-624D-1848-27ADC728F55C}"/>
              </a:ext>
            </a:extLst>
          </p:cNvPr>
          <p:cNvSpPr txBox="1"/>
          <p:nvPr/>
        </p:nvSpPr>
        <p:spPr>
          <a:xfrm>
            <a:off x="7800766" y="1686943"/>
            <a:ext cx="1687793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7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Cómo</a:t>
            </a:r>
            <a:r>
              <a:rPr lang="es-CO" sz="25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25E32FC-6450-2443-45AB-4B7AA19D9F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2" name="Gráfico 1" descr="Grupo de hombres con relleno sólido">
            <a:extLst>
              <a:ext uri="{FF2B5EF4-FFF2-40B4-BE49-F238E27FC236}">
                <a16:creationId xmlns:a16="http://schemas.microsoft.com/office/drawing/2014/main" id="{C8308E88-4AC0-0032-8FCB-BF3DFD493D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226692" y="303219"/>
            <a:ext cx="717225" cy="717225"/>
          </a:xfrm>
          <a:prstGeom prst="rect">
            <a:avLst/>
          </a:prstGeom>
        </p:spPr>
      </p:pic>
      <p:pic>
        <p:nvPicPr>
          <p:cNvPr id="3" name="Gráfico 2" descr="Portátil con relleno sólido">
            <a:extLst>
              <a:ext uri="{FF2B5EF4-FFF2-40B4-BE49-F238E27FC236}">
                <a16:creationId xmlns:a16="http://schemas.microsoft.com/office/drawing/2014/main" id="{C8FE5348-45A1-B5BF-38AD-624CE2CE850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057583" y="204631"/>
            <a:ext cx="914400" cy="914400"/>
          </a:xfrm>
          <a:prstGeom prst="rect">
            <a:avLst/>
          </a:prstGeom>
        </p:spPr>
      </p:pic>
      <p:sp>
        <p:nvSpPr>
          <p:cNvPr id="4" name="Diagrama de flujo: conector 3">
            <a:extLst>
              <a:ext uri="{FF2B5EF4-FFF2-40B4-BE49-F238E27FC236}">
                <a16:creationId xmlns:a16="http://schemas.microsoft.com/office/drawing/2014/main" id="{0D1B198A-3A8C-C4F0-787A-A3278E57D63D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1515812-167B-8159-07E6-E3021498A5AF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34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737337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1DE18AAE-0081-963F-E525-8C6A4935DA8D}"/>
              </a:ext>
            </a:extLst>
          </p:cNvPr>
          <p:cNvCxnSpPr>
            <a:cxnSpLocks/>
          </p:cNvCxnSpPr>
          <p:nvPr/>
        </p:nvCxnSpPr>
        <p:spPr>
          <a:xfrm>
            <a:off x="1958960" y="1430022"/>
            <a:ext cx="9169115" cy="0"/>
          </a:xfrm>
          <a:prstGeom prst="line">
            <a:avLst/>
          </a:prstGeom>
          <a:ln w="28575">
            <a:solidFill>
              <a:srgbClr val="B9FF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n 28">
            <a:extLst>
              <a:ext uri="{FF2B5EF4-FFF2-40B4-BE49-F238E27FC236}">
                <a16:creationId xmlns:a16="http://schemas.microsoft.com/office/drawing/2014/main" id="{7282BBD7-BCEE-2160-A252-B17EDE87B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224" y="1413865"/>
            <a:ext cx="1155080" cy="962567"/>
          </a:xfrm>
          <a:prstGeom prst="rect">
            <a:avLst/>
          </a:prstGeom>
        </p:spPr>
      </p:pic>
      <p:pic>
        <p:nvPicPr>
          <p:cNvPr id="30" name="Gráfico 29" descr="Grupo de hombres con relleno sólido">
            <a:extLst>
              <a:ext uri="{FF2B5EF4-FFF2-40B4-BE49-F238E27FC236}">
                <a16:creationId xmlns:a16="http://schemas.microsoft.com/office/drawing/2014/main" id="{19A46B31-F9A5-6531-4845-4BF31976E8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8151" y="1532315"/>
            <a:ext cx="717225" cy="717225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FC10B5E9-901A-9220-9DC2-942B2D526FFF}"/>
              </a:ext>
            </a:extLst>
          </p:cNvPr>
          <p:cNvSpPr txBox="1"/>
          <p:nvPr/>
        </p:nvSpPr>
        <p:spPr>
          <a:xfrm>
            <a:off x="2002090" y="1445522"/>
            <a:ext cx="5158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Clasificar el personal (tablas del grupo 3 de 5)</a:t>
            </a:r>
          </a:p>
        </p:txBody>
      </p:sp>
      <p:sp>
        <p:nvSpPr>
          <p:cNvPr id="35" name="CuadroTexto 10">
            <a:extLst>
              <a:ext uri="{FF2B5EF4-FFF2-40B4-BE49-F238E27FC236}">
                <a16:creationId xmlns:a16="http://schemas.microsoft.com/office/drawing/2014/main" id="{5AF2BA23-1A23-F6D9-8A7E-32302C952920}"/>
              </a:ext>
            </a:extLst>
          </p:cNvPr>
          <p:cNvSpPr txBox="1"/>
          <p:nvPr/>
        </p:nvSpPr>
        <p:spPr>
          <a:xfrm>
            <a:off x="2238020" y="1836114"/>
            <a:ext cx="806367" cy="36246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s-CO" sz="13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Tablas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35AA05CA-23A7-C1E2-44B1-6D978385DD10}"/>
              </a:ext>
            </a:extLst>
          </p:cNvPr>
          <p:cNvSpPr txBox="1"/>
          <p:nvPr/>
        </p:nvSpPr>
        <p:spPr>
          <a:xfrm>
            <a:off x="2329013" y="2205417"/>
            <a:ext cx="624383" cy="727892"/>
          </a:xfrm>
          <a:prstGeom prst="rect">
            <a:avLst/>
          </a:prstGeom>
          <a:solidFill>
            <a:srgbClr val="B9FFED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H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I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J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958D888E-0A7A-74E6-9408-7993DECF3DB8}"/>
              </a:ext>
            </a:extLst>
          </p:cNvPr>
          <p:cNvSpPr txBox="1"/>
          <p:nvPr/>
        </p:nvSpPr>
        <p:spPr>
          <a:xfrm>
            <a:off x="2966753" y="2205417"/>
            <a:ext cx="3016985" cy="72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Interesados</a:t>
            </a:r>
          </a:p>
          <a:p>
            <a:pPr>
              <a:lnSpc>
                <a:spcPts val="1700"/>
              </a:lnSpc>
            </a:pP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Disciplinas</a:t>
            </a:r>
          </a:p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Roles</a:t>
            </a:r>
          </a:p>
        </p:txBody>
      </p:sp>
      <p:sp>
        <p:nvSpPr>
          <p:cNvPr id="38" name="CuadroTexto 9">
            <a:extLst>
              <a:ext uri="{FF2B5EF4-FFF2-40B4-BE49-F238E27FC236}">
                <a16:creationId xmlns:a16="http://schemas.microsoft.com/office/drawing/2014/main" id="{667C8AB2-5A79-63E9-7B8B-3CB0022F8553}"/>
              </a:ext>
            </a:extLst>
          </p:cNvPr>
          <p:cNvSpPr txBox="1"/>
          <p:nvPr/>
        </p:nvSpPr>
        <p:spPr>
          <a:xfrm>
            <a:off x="-5960" y="1408026"/>
            <a:ext cx="876019" cy="9625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6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3. </a:t>
            </a:r>
          </a:p>
        </p:txBody>
      </p:sp>
      <p:sp>
        <p:nvSpPr>
          <p:cNvPr id="39" name="Globo: línea 38">
            <a:extLst>
              <a:ext uri="{FF2B5EF4-FFF2-40B4-BE49-F238E27FC236}">
                <a16:creationId xmlns:a16="http://schemas.microsoft.com/office/drawing/2014/main" id="{44D178D7-C8DF-6D1B-6787-5CEC3FA5A22C}"/>
              </a:ext>
            </a:extLst>
          </p:cNvPr>
          <p:cNvSpPr/>
          <p:nvPr/>
        </p:nvSpPr>
        <p:spPr>
          <a:xfrm>
            <a:off x="7689593" y="2067228"/>
            <a:ext cx="3252240" cy="1006986"/>
          </a:xfrm>
          <a:prstGeom prst="borderCallout1">
            <a:avLst>
              <a:gd name="adj1" fmla="val 18255"/>
              <a:gd name="adj2" fmla="val -3776"/>
              <a:gd name="adj3" fmla="val 48032"/>
              <a:gd name="adj4" fmla="val -102939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rtlCol="0" anchor="t"/>
          <a:lstStyle/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identifican los interesados y su alcance,</a:t>
            </a:r>
          </a:p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clasifican por disciplinas,</a:t>
            </a:r>
          </a:p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le asignan roles o funciones.</a:t>
            </a:r>
            <a:endParaRPr lang="es-CO" sz="1100" dirty="0">
              <a:solidFill>
                <a:schemeClr val="tx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CuadroTexto 10">
            <a:extLst>
              <a:ext uri="{FF2B5EF4-FFF2-40B4-BE49-F238E27FC236}">
                <a16:creationId xmlns:a16="http://schemas.microsoft.com/office/drawing/2014/main" id="{EBE77445-8481-12D4-291D-2A6AC08DA343}"/>
              </a:ext>
            </a:extLst>
          </p:cNvPr>
          <p:cNvSpPr txBox="1"/>
          <p:nvPr/>
        </p:nvSpPr>
        <p:spPr>
          <a:xfrm>
            <a:off x="7800765" y="1632287"/>
            <a:ext cx="1687793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7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Cómo</a:t>
            </a:r>
            <a:r>
              <a:rPr lang="es-CO" sz="25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AA357D65-4B3E-065F-B755-0FA72A49F5D7}"/>
              </a:ext>
            </a:extLst>
          </p:cNvPr>
          <p:cNvCxnSpPr>
            <a:cxnSpLocks/>
          </p:cNvCxnSpPr>
          <p:nvPr/>
        </p:nvCxnSpPr>
        <p:spPr>
          <a:xfrm>
            <a:off x="1941708" y="3702226"/>
            <a:ext cx="9186367" cy="0"/>
          </a:xfrm>
          <a:prstGeom prst="line">
            <a:avLst/>
          </a:prstGeom>
          <a:ln w="28575">
            <a:solidFill>
              <a:srgbClr val="D0FF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n 12">
            <a:extLst>
              <a:ext uri="{FF2B5EF4-FFF2-40B4-BE49-F238E27FC236}">
                <a16:creationId xmlns:a16="http://schemas.microsoft.com/office/drawing/2014/main" id="{84B3FE73-FA86-AF91-93C2-244AEC229E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955" y="3686769"/>
            <a:ext cx="1155080" cy="962567"/>
          </a:xfrm>
          <a:prstGeom prst="rect">
            <a:avLst/>
          </a:prstGeom>
        </p:spPr>
      </p:pic>
      <p:pic>
        <p:nvPicPr>
          <p:cNvPr id="14" name="Gráfico 13" descr="Portátil con relleno sólido">
            <a:extLst>
              <a:ext uri="{FF2B5EF4-FFF2-40B4-BE49-F238E27FC236}">
                <a16:creationId xmlns:a16="http://schemas.microsoft.com/office/drawing/2014/main" id="{BB9E0A9F-58F4-30CE-BDFA-E020E911B2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295" y="3710852"/>
            <a:ext cx="914400" cy="9144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D8FCFAD6-ECF8-D5A2-E5DC-CC381A891135}"/>
              </a:ext>
            </a:extLst>
          </p:cNvPr>
          <p:cNvSpPr txBox="1"/>
          <p:nvPr/>
        </p:nvSpPr>
        <p:spPr>
          <a:xfrm>
            <a:off x="2002091" y="3721910"/>
            <a:ext cx="5158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Clasificar el proyecto según la metodología BIM (tablas de grupo 4 de 5)</a:t>
            </a:r>
          </a:p>
        </p:txBody>
      </p:sp>
      <p:sp>
        <p:nvSpPr>
          <p:cNvPr id="16" name="CuadroTexto 10">
            <a:extLst>
              <a:ext uri="{FF2B5EF4-FFF2-40B4-BE49-F238E27FC236}">
                <a16:creationId xmlns:a16="http://schemas.microsoft.com/office/drawing/2014/main" id="{9D0BE363-BF1A-2C56-0F0E-86B51E42147D}"/>
              </a:ext>
            </a:extLst>
          </p:cNvPr>
          <p:cNvSpPr txBox="1"/>
          <p:nvPr/>
        </p:nvSpPr>
        <p:spPr>
          <a:xfrm>
            <a:off x="2238020" y="4124359"/>
            <a:ext cx="806367" cy="36246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s-CO" sz="13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Tablas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DA35D27-4D6D-5017-4612-4ED248732182}"/>
              </a:ext>
            </a:extLst>
          </p:cNvPr>
          <p:cNvSpPr txBox="1"/>
          <p:nvPr/>
        </p:nvSpPr>
        <p:spPr>
          <a:xfrm>
            <a:off x="2329013" y="4493662"/>
            <a:ext cx="624383" cy="1381917"/>
          </a:xfrm>
          <a:prstGeom prst="rect">
            <a:avLst/>
          </a:prstGeom>
          <a:solidFill>
            <a:srgbClr val="D0FF9B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K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L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M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N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O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P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A962CEC-8197-539E-F698-9F3AB9FC09E9}"/>
              </a:ext>
            </a:extLst>
          </p:cNvPr>
          <p:cNvSpPr txBox="1"/>
          <p:nvPr/>
        </p:nvSpPr>
        <p:spPr>
          <a:xfrm>
            <a:off x="2966753" y="4493662"/>
            <a:ext cx="3778980" cy="138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Fases del Activo</a:t>
            </a:r>
          </a:p>
          <a:p>
            <a:pPr>
              <a:lnSpc>
                <a:spcPts val="1700"/>
              </a:lnSpc>
            </a:pP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Usos o Procesos BIM</a:t>
            </a:r>
          </a:p>
          <a:p>
            <a:pPr>
              <a:lnSpc>
                <a:spcPts val="1700"/>
              </a:lnSpc>
            </a:pP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Modelos BIM</a:t>
            </a:r>
          </a:p>
          <a:p>
            <a:pPr>
              <a:lnSpc>
                <a:spcPts val="1700"/>
              </a:lnSpc>
            </a:pP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Niveles de Información BIM</a:t>
            </a:r>
          </a:p>
          <a:p>
            <a:pPr>
              <a:lnSpc>
                <a:spcPts val="1700"/>
              </a:lnSpc>
            </a:pP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Tipos de Información BIM</a:t>
            </a:r>
          </a:p>
          <a:p>
            <a:pPr>
              <a:lnSpc>
                <a:spcPts val="1700"/>
              </a:lnSpc>
            </a:pP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Entidades IFC Mínimas para Modelos BIM</a:t>
            </a:r>
          </a:p>
        </p:txBody>
      </p:sp>
      <p:sp>
        <p:nvSpPr>
          <p:cNvPr id="19" name="CuadroTexto 9">
            <a:extLst>
              <a:ext uri="{FF2B5EF4-FFF2-40B4-BE49-F238E27FC236}">
                <a16:creationId xmlns:a16="http://schemas.microsoft.com/office/drawing/2014/main" id="{980E0A82-0712-674F-FB99-9AB95FF78754}"/>
              </a:ext>
            </a:extLst>
          </p:cNvPr>
          <p:cNvSpPr txBox="1"/>
          <p:nvPr/>
        </p:nvSpPr>
        <p:spPr>
          <a:xfrm>
            <a:off x="-10157" y="3676983"/>
            <a:ext cx="876019" cy="9625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6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4. </a:t>
            </a:r>
          </a:p>
        </p:txBody>
      </p:sp>
      <p:sp>
        <p:nvSpPr>
          <p:cNvPr id="20" name="Globo: línea 19">
            <a:extLst>
              <a:ext uri="{FF2B5EF4-FFF2-40B4-BE49-F238E27FC236}">
                <a16:creationId xmlns:a16="http://schemas.microsoft.com/office/drawing/2014/main" id="{C0F9EAEF-8DA6-2B5A-C1EA-0CE0CE1BD00C}"/>
              </a:ext>
            </a:extLst>
          </p:cNvPr>
          <p:cNvSpPr/>
          <p:nvPr/>
        </p:nvSpPr>
        <p:spPr>
          <a:xfrm>
            <a:off x="7784843" y="4365316"/>
            <a:ext cx="3153451" cy="1710831"/>
          </a:xfrm>
          <a:prstGeom prst="borderCallout1">
            <a:avLst>
              <a:gd name="adj1" fmla="val 18255"/>
              <a:gd name="adj2" fmla="val -3776"/>
              <a:gd name="adj3" fmla="val 41698"/>
              <a:gd name="adj4" fmla="val -5830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rtlCol="0" anchor="t"/>
          <a:lstStyle/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clasifica el proyecto en fases,</a:t>
            </a:r>
          </a:p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identifican los procesos BIM,</a:t>
            </a:r>
          </a:p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CO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realizan los modelos BIM, de acuerdo con los tipos y niveles de información que contiene cada entidad IFC, para cada fase del proyecto.</a:t>
            </a:r>
          </a:p>
        </p:txBody>
      </p:sp>
      <p:sp>
        <p:nvSpPr>
          <p:cNvPr id="21" name="CuadroTexto 10">
            <a:extLst>
              <a:ext uri="{FF2B5EF4-FFF2-40B4-BE49-F238E27FC236}">
                <a16:creationId xmlns:a16="http://schemas.microsoft.com/office/drawing/2014/main" id="{88A468E0-9E15-93A5-AD2E-6B3D72BEDB9F}"/>
              </a:ext>
            </a:extLst>
          </p:cNvPr>
          <p:cNvSpPr txBox="1"/>
          <p:nvPr/>
        </p:nvSpPr>
        <p:spPr>
          <a:xfrm>
            <a:off x="7800766" y="3921513"/>
            <a:ext cx="1687793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7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Cómo</a:t>
            </a:r>
            <a:r>
              <a:rPr lang="es-CO" sz="25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C522E855-60CE-AA1D-4CE1-18BCA26413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2" name="Gráfico 1" descr="Diagrama de Venn con relleno sólido">
            <a:extLst>
              <a:ext uri="{FF2B5EF4-FFF2-40B4-BE49-F238E27FC236}">
                <a16:creationId xmlns:a16="http://schemas.microsoft.com/office/drawing/2014/main" id="{2E176856-A3C0-F519-B04C-4845B1264B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56028" y="198646"/>
            <a:ext cx="843437" cy="843437"/>
          </a:xfrm>
          <a:prstGeom prst="rect">
            <a:avLst/>
          </a:prstGeom>
        </p:spPr>
      </p:pic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162DCFDA-1A0C-102D-F0DC-05D4D82026B4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6B033AD-DECC-9C4D-CCAA-46BA5BD4D067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35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839212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n 49">
            <a:extLst>
              <a:ext uri="{FF2B5EF4-FFF2-40B4-BE49-F238E27FC236}">
                <a16:creationId xmlns:a16="http://schemas.microsoft.com/office/drawing/2014/main" id="{321244A0-AA05-CD4E-258D-F391A7200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224" y="1590532"/>
            <a:ext cx="1155080" cy="962567"/>
          </a:xfrm>
          <a:prstGeom prst="rect">
            <a:avLst/>
          </a:prstGeom>
        </p:spPr>
      </p:pic>
      <p:pic>
        <p:nvPicPr>
          <p:cNvPr id="51" name="Gráfico 50" descr="Diagrama de Venn con relleno sólido">
            <a:extLst>
              <a:ext uri="{FF2B5EF4-FFF2-40B4-BE49-F238E27FC236}">
                <a16:creationId xmlns:a16="http://schemas.microsoft.com/office/drawing/2014/main" id="{91BBF356-0571-DB31-091A-106599425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5046" y="1650097"/>
            <a:ext cx="843437" cy="843437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1525C71C-2FCB-5253-5247-78C31D204B28}"/>
              </a:ext>
            </a:extLst>
          </p:cNvPr>
          <p:cNvSpPr txBox="1"/>
          <p:nvPr/>
        </p:nvSpPr>
        <p:spPr>
          <a:xfrm>
            <a:off x="2002090" y="1623497"/>
            <a:ext cx="6106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Entender y aplicar las relaciones entre las anteriores tablas (tablas del grupo 5 de 5)</a:t>
            </a:r>
          </a:p>
        </p:txBody>
      </p:sp>
      <p:cxnSp>
        <p:nvCxnSpPr>
          <p:cNvPr id="53" name="Conector recto 52">
            <a:extLst>
              <a:ext uri="{FF2B5EF4-FFF2-40B4-BE49-F238E27FC236}">
                <a16:creationId xmlns:a16="http://schemas.microsoft.com/office/drawing/2014/main" id="{7616087F-CEFF-2A50-F161-12896924FF69}"/>
              </a:ext>
            </a:extLst>
          </p:cNvPr>
          <p:cNvCxnSpPr>
            <a:cxnSpLocks/>
          </p:cNvCxnSpPr>
          <p:nvPr/>
        </p:nvCxnSpPr>
        <p:spPr>
          <a:xfrm>
            <a:off x="1955678" y="1603980"/>
            <a:ext cx="9172397" cy="0"/>
          </a:xfrm>
          <a:prstGeom prst="line">
            <a:avLst/>
          </a:prstGeom>
          <a:ln w="28575">
            <a:solidFill>
              <a:srgbClr val="D5C7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adroTexto 10">
            <a:extLst>
              <a:ext uri="{FF2B5EF4-FFF2-40B4-BE49-F238E27FC236}">
                <a16:creationId xmlns:a16="http://schemas.microsoft.com/office/drawing/2014/main" id="{161E2BC8-154B-C7CA-6999-714BDC62B4E5}"/>
              </a:ext>
            </a:extLst>
          </p:cNvPr>
          <p:cNvSpPr txBox="1"/>
          <p:nvPr/>
        </p:nvSpPr>
        <p:spPr>
          <a:xfrm>
            <a:off x="2238020" y="2014089"/>
            <a:ext cx="806367" cy="36246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s-CO" sz="13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Tablas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8F9738D2-EC26-A1B1-1288-7AA34890DF0F}"/>
              </a:ext>
            </a:extLst>
          </p:cNvPr>
          <p:cNvSpPr txBox="1"/>
          <p:nvPr/>
        </p:nvSpPr>
        <p:spPr>
          <a:xfrm>
            <a:off x="2329013" y="2383392"/>
            <a:ext cx="624383" cy="1599925"/>
          </a:xfrm>
          <a:prstGeom prst="rect">
            <a:avLst/>
          </a:prstGeom>
          <a:solidFill>
            <a:srgbClr val="D5C7B3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Q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R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T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U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V</a:t>
            </a:r>
          </a:p>
          <a:p>
            <a:pPr algn="ctr">
              <a:lnSpc>
                <a:spcPts val="1700"/>
              </a:lnSpc>
            </a:pPr>
            <a:r>
              <a:rPr lang="es-CO" sz="12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F097FD84-21FE-0F4A-EDBD-58EF72E50666}"/>
              </a:ext>
            </a:extLst>
          </p:cNvPr>
          <p:cNvSpPr txBox="1"/>
          <p:nvPr/>
        </p:nvSpPr>
        <p:spPr>
          <a:xfrm>
            <a:off x="2966753" y="2383392"/>
            <a:ext cx="3407433" cy="1599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Relación entre las tablas C. K y N</a:t>
            </a:r>
          </a:p>
          <a:p>
            <a:pPr>
              <a:lnSpc>
                <a:spcPts val="1700"/>
              </a:lnSpc>
            </a:pP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Relación entre las tablas K, P y N</a:t>
            </a:r>
          </a:p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Relación entre las tablas K, </a:t>
            </a: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M y P</a:t>
            </a:r>
          </a:p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Relación entre las tablas K y L</a:t>
            </a:r>
          </a:p>
          <a:p>
            <a:pPr>
              <a:lnSpc>
                <a:spcPts val="1700"/>
              </a:lnSpc>
            </a:pP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Relación entre las tablas N y O</a:t>
            </a:r>
          </a:p>
          <a:p>
            <a:pPr>
              <a:lnSpc>
                <a:spcPts val="1700"/>
              </a:lnSpc>
            </a:pPr>
            <a:r>
              <a:rPr lang="es-CO" sz="1100" b="0" i="0" dirty="0">
                <a:solidFill>
                  <a:srgbClr val="00000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Relación entre las tablas L y O</a:t>
            </a:r>
          </a:p>
          <a:p>
            <a:pPr>
              <a:lnSpc>
                <a:spcPts val="1700"/>
              </a:lnSpc>
            </a:pPr>
            <a:r>
              <a:rPr lang="es-CO" sz="1100" dirty="0">
                <a:solidFill>
                  <a:srgbClr val="000000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Matriz de Roles, Temáticas y Capacidades BIM</a:t>
            </a:r>
            <a:endParaRPr lang="es-CO" sz="1100" b="0" i="0" dirty="0">
              <a:solidFill>
                <a:srgbClr val="000000"/>
              </a:solidFill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57" name="CuadroTexto 9">
            <a:extLst>
              <a:ext uri="{FF2B5EF4-FFF2-40B4-BE49-F238E27FC236}">
                <a16:creationId xmlns:a16="http://schemas.microsoft.com/office/drawing/2014/main" id="{C692984C-B455-23B1-B7BC-8D7F9AC44D63}"/>
              </a:ext>
            </a:extLst>
          </p:cNvPr>
          <p:cNvSpPr txBox="1"/>
          <p:nvPr/>
        </p:nvSpPr>
        <p:spPr>
          <a:xfrm>
            <a:off x="-5960" y="1586001"/>
            <a:ext cx="876019" cy="9625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600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5. </a:t>
            </a:r>
          </a:p>
        </p:txBody>
      </p:sp>
      <p:sp>
        <p:nvSpPr>
          <p:cNvPr id="58" name="CuadroTexto 10">
            <a:extLst>
              <a:ext uri="{FF2B5EF4-FFF2-40B4-BE49-F238E27FC236}">
                <a16:creationId xmlns:a16="http://schemas.microsoft.com/office/drawing/2014/main" id="{4DEBC1D4-530B-95E4-AAD3-9936F43634BD}"/>
              </a:ext>
            </a:extLst>
          </p:cNvPr>
          <p:cNvSpPr txBox="1"/>
          <p:nvPr/>
        </p:nvSpPr>
        <p:spPr>
          <a:xfrm>
            <a:off x="7800766" y="2055665"/>
            <a:ext cx="1687793" cy="4723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7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Cómo</a:t>
            </a:r>
            <a:r>
              <a:rPr lang="es-CO" sz="2500" b="0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</a:p>
        </p:txBody>
      </p:sp>
      <p:sp>
        <p:nvSpPr>
          <p:cNvPr id="59" name="Globo: línea 58">
            <a:extLst>
              <a:ext uri="{FF2B5EF4-FFF2-40B4-BE49-F238E27FC236}">
                <a16:creationId xmlns:a16="http://schemas.microsoft.com/office/drawing/2014/main" id="{4E7E8ECA-FADE-B1D3-307C-D72B793D6204}"/>
              </a:ext>
            </a:extLst>
          </p:cNvPr>
          <p:cNvSpPr/>
          <p:nvPr/>
        </p:nvSpPr>
        <p:spPr>
          <a:xfrm>
            <a:off x="7784844" y="2511184"/>
            <a:ext cx="3152732" cy="1245985"/>
          </a:xfrm>
          <a:prstGeom prst="borderCallout1">
            <a:avLst>
              <a:gd name="adj1" fmla="val 18255"/>
              <a:gd name="adj2" fmla="val -3776"/>
              <a:gd name="adj3" fmla="val 47488"/>
              <a:gd name="adj4" fmla="val -53764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rtlCol="0" anchor="t"/>
          <a:lstStyle/>
          <a:p>
            <a:pPr marL="228600" indent="-228600" algn="just">
              <a:lnSpc>
                <a:spcPts val="1900"/>
              </a:lnSpc>
              <a:buFont typeface="+mj-lt"/>
              <a:buAutoNum type="arabicPeriod"/>
            </a:pPr>
            <a:r>
              <a:rPr lang="es-ES" sz="1100" dirty="0">
                <a:solidFill>
                  <a:schemeClr val="tx1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Se entienden y aplican las leyes, los estándares y las metodologías para una correcta gestión del activo, durante todo su ciclo de vida.</a:t>
            </a:r>
            <a:endParaRPr lang="es-CO" sz="1100" dirty="0">
              <a:solidFill>
                <a:schemeClr val="tx1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ADEAC83D-DEE8-026E-D3D8-9921DA87DE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2" name="Gráfico 1" descr="Edificio con relleno sólido">
            <a:extLst>
              <a:ext uri="{FF2B5EF4-FFF2-40B4-BE49-F238E27FC236}">
                <a16:creationId xmlns:a16="http://schemas.microsoft.com/office/drawing/2014/main" id="{6EE38CCD-EAE4-3CEE-579F-0C53F18FC6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0" y="320911"/>
            <a:ext cx="840357" cy="840357"/>
          </a:xfrm>
          <a:prstGeom prst="rect">
            <a:avLst/>
          </a:prstGeom>
        </p:spPr>
      </p:pic>
      <p:pic>
        <p:nvPicPr>
          <p:cNvPr id="3" name="Gráfico 2" descr="Documento con relleno sólido">
            <a:extLst>
              <a:ext uri="{FF2B5EF4-FFF2-40B4-BE49-F238E27FC236}">
                <a16:creationId xmlns:a16="http://schemas.microsoft.com/office/drawing/2014/main" id="{88E43B95-08E4-1E28-09CF-204043D61B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67693" y="389747"/>
            <a:ext cx="702685" cy="702685"/>
          </a:xfrm>
          <a:prstGeom prst="rect">
            <a:avLst/>
          </a:prstGeom>
        </p:spPr>
      </p:pic>
      <p:pic>
        <p:nvPicPr>
          <p:cNvPr id="4" name="Gráfico 3" descr="Grupo de hombres con relleno sólido">
            <a:extLst>
              <a:ext uri="{FF2B5EF4-FFF2-40B4-BE49-F238E27FC236}">
                <a16:creationId xmlns:a16="http://schemas.microsoft.com/office/drawing/2014/main" id="{B905073B-B458-915E-5640-E0AFC736CD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45906" y="382477"/>
            <a:ext cx="717225" cy="717225"/>
          </a:xfrm>
          <a:prstGeom prst="rect">
            <a:avLst/>
          </a:prstGeom>
        </p:spPr>
      </p:pic>
      <p:pic>
        <p:nvPicPr>
          <p:cNvPr id="5" name="Gráfico 4" descr="Portátil con relleno sólido">
            <a:extLst>
              <a:ext uri="{FF2B5EF4-FFF2-40B4-BE49-F238E27FC236}">
                <a16:creationId xmlns:a16="http://schemas.microsoft.com/office/drawing/2014/main" id="{5985409F-D8A8-A541-8106-817D175B1D5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676797" y="283889"/>
            <a:ext cx="914400" cy="914400"/>
          </a:xfrm>
          <a:prstGeom prst="rect">
            <a:avLst/>
          </a:prstGeom>
        </p:spPr>
      </p:pic>
      <p:pic>
        <p:nvPicPr>
          <p:cNvPr id="7" name="Cámara 6">
            <a:extLst>
              <a:ext uri="{FF2B5EF4-FFF2-40B4-BE49-F238E27FC236}">
                <a16:creationId xmlns:a16="http://schemas.microsoft.com/office/drawing/2014/main" id="{46F6502E-4A64-AD94-1F06-C3CFF6036305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6" name="Diagrama de flujo: conector 5">
            <a:extLst>
              <a:ext uri="{FF2B5EF4-FFF2-40B4-BE49-F238E27FC236}">
                <a16:creationId xmlns:a16="http://schemas.microsoft.com/office/drawing/2014/main" id="{28745C84-46CC-BE63-F1FF-50C85DECB054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BC54B71-CF29-30F3-679F-7C0CC8380D9D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36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372645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53BFEDEE-814E-C129-74F8-41F004F06E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5640443"/>
              </p:ext>
            </p:extLst>
          </p:nvPr>
        </p:nvGraphicFramePr>
        <p:xfrm>
          <a:off x="2989526" y="58164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" name="Gráfico 29" descr="Grupo de hombres con relleno sólido">
            <a:extLst>
              <a:ext uri="{FF2B5EF4-FFF2-40B4-BE49-F238E27FC236}">
                <a16:creationId xmlns:a16="http://schemas.microsoft.com/office/drawing/2014/main" id="{19A46B31-F9A5-6531-4845-4BF31976E8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86458" y="4663394"/>
            <a:ext cx="1008000" cy="1008000"/>
          </a:xfrm>
          <a:prstGeom prst="rect">
            <a:avLst/>
          </a:prstGeom>
        </p:spPr>
      </p:pic>
      <p:pic>
        <p:nvPicPr>
          <p:cNvPr id="13" name="Gráfico 12" descr="Portátil con relleno sólido">
            <a:extLst>
              <a:ext uri="{FF2B5EF4-FFF2-40B4-BE49-F238E27FC236}">
                <a16:creationId xmlns:a16="http://schemas.microsoft.com/office/drawing/2014/main" id="{D110E344-14E0-B850-B6F2-5A00EB4CAB0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243279" y="4540663"/>
            <a:ext cx="1188000" cy="1188000"/>
          </a:xfrm>
          <a:prstGeom prst="rect">
            <a:avLst/>
          </a:prstGeom>
        </p:spPr>
      </p:pic>
      <p:pic>
        <p:nvPicPr>
          <p:cNvPr id="15" name="Gráfico 14" descr="Diagrama de Venn con relleno sólido">
            <a:extLst>
              <a:ext uri="{FF2B5EF4-FFF2-40B4-BE49-F238E27FC236}">
                <a16:creationId xmlns:a16="http://schemas.microsoft.com/office/drawing/2014/main" id="{2E165FA6-9B23-96D3-1F8E-DE8B06B71C6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444528" y="2161837"/>
            <a:ext cx="1260000" cy="1260000"/>
          </a:xfrm>
          <a:prstGeom prst="rect">
            <a:avLst/>
          </a:prstGeom>
        </p:spPr>
      </p:pic>
      <p:pic>
        <p:nvPicPr>
          <p:cNvPr id="18" name="Gráfico 17" descr="Edificio con relleno sólido">
            <a:extLst>
              <a:ext uri="{FF2B5EF4-FFF2-40B4-BE49-F238E27FC236}">
                <a16:creationId xmlns:a16="http://schemas.microsoft.com/office/drawing/2014/main" id="{38C8658C-995A-03EB-AC4B-A18AD5EA4A7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530778" y="798960"/>
            <a:ext cx="1080000" cy="1080000"/>
          </a:xfrm>
          <a:prstGeom prst="rect">
            <a:avLst/>
          </a:prstGeom>
        </p:spPr>
      </p:pic>
      <p:pic>
        <p:nvPicPr>
          <p:cNvPr id="19" name="Gráfico 18" descr="Documento con relleno sólido">
            <a:extLst>
              <a:ext uri="{FF2B5EF4-FFF2-40B4-BE49-F238E27FC236}">
                <a16:creationId xmlns:a16="http://schemas.microsoft.com/office/drawing/2014/main" id="{50283DE1-FE36-190C-D831-DB420404C00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563662" y="2302275"/>
            <a:ext cx="1044000" cy="1044000"/>
          </a:xfrm>
          <a:prstGeom prst="rect">
            <a:avLst/>
          </a:prstGeom>
        </p:spPr>
      </p:pic>
      <p:sp>
        <p:nvSpPr>
          <p:cNvPr id="21" name="CuadroTexto 10">
            <a:extLst>
              <a:ext uri="{FF2B5EF4-FFF2-40B4-BE49-F238E27FC236}">
                <a16:creationId xmlns:a16="http://schemas.microsoft.com/office/drawing/2014/main" id="{42CCF609-133D-4FAF-43F0-6747318F7B30}"/>
              </a:ext>
            </a:extLst>
          </p:cNvPr>
          <p:cNvSpPr txBox="1"/>
          <p:nvPr/>
        </p:nvSpPr>
        <p:spPr>
          <a:xfrm>
            <a:off x="7665383" y="389254"/>
            <a:ext cx="3948427" cy="5816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2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1. Clasificar y desagregar la edificación.</a:t>
            </a:r>
          </a:p>
        </p:txBody>
      </p:sp>
      <p:sp>
        <p:nvSpPr>
          <p:cNvPr id="22" name="CuadroTexto 10">
            <a:extLst>
              <a:ext uri="{FF2B5EF4-FFF2-40B4-BE49-F238E27FC236}">
                <a16:creationId xmlns:a16="http://schemas.microsoft.com/office/drawing/2014/main" id="{A9FB1103-1036-1395-0BB7-3EC4D9E5D418}"/>
              </a:ext>
            </a:extLst>
          </p:cNvPr>
          <p:cNvSpPr txBox="1"/>
          <p:nvPr/>
        </p:nvSpPr>
        <p:spPr>
          <a:xfrm>
            <a:off x="9776008" y="3182238"/>
            <a:ext cx="2900037" cy="5816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2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2. Gestionar los contratos.</a:t>
            </a:r>
          </a:p>
        </p:txBody>
      </p:sp>
      <p:sp>
        <p:nvSpPr>
          <p:cNvPr id="23" name="CuadroTexto 10">
            <a:extLst>
              <a:ext uri="{FF2B5EF4-FFF2-40B4-BE49-F238E27FC236}">
                <a16:creationId xmlns:a16="http://schemas.microsoft.com/office/drawing/2014/main" id="{C7C234C4-0B3F-154B-37CD-3C5DE2F944DE}"/>
              </a:ext>
            </a:extLst>
          </p:cNvPr>
          <p:cNvSpPr txBox="1"/>
          <p:nvPr/>
        </p:nvSpPr>
        <p:spPr>
          <a:xfrm>
            <a:off x="8944990" y="5535178"/>
            <a:ext cx="2900037" cy="5816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2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3. Clasificar el personal.</a:t>
            </a:r>
          </a:p>
        </p:txBody>
      </p:sp>
      <p:sp>
        <p:nvSpPr>
          <p:cNvPr id="24" name="CuadroTexto 10">
            <a:extLst>
              <a:ext uri="{FF2B5EF4-FFF2-40B4-BE49-F238E27FC236}">
                <a16:creationId xmlns:a16="http://schemas.microsoft.com/office/drawing/2014/main" id="{1631C862-F383-13CE-1A01-219B2B3C005A}"/>
              </a:ext>
            </a:extLst>
          </p:cNvPr>
          <p:cNvSpPr txBox="1"/>
          <p:nvPr/>
        </p:nvSpPr>
        <p:spPr>
          <a:xfrm>
            <a:off x="2937545" y="5500854"/>
            <a:ext cx="2225048" cy="5816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2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4. Clasificar el proyecto según</a:t>
            </a:r>
          </a:p>
        </p:txBody>
      </p:sp>
      <p:sp>
        <p:nvSpPr>
          <p:cNvPr id="25" name="CuadroTexto 10">
            <a:extLst>
              <a:ext uri="{FF2B5EF4-FFF2-40B4-BE49-F238E27FC236}">
                <a16:creationId xmlns:a16="http://schemas.microsoft.com/office/drawing/2014/main" id="{ADB17323-DC97-5B88-0E43-AB6A9F34DBDF}"/>
              </a:ext>
            </a:extLst>
          </p:cNvPr>
          <p:cNvSpPr txBox="1"/>
          <p:nvPr/>
        </p:nvSpPr>
        <p:spPr>
          <a:xfrm>
            <a:off x="2056633" y="3213870"/>
            <a:ext cx="2440769" cy="5816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2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5. Aplicar las relaciones entre las</a:t>
            </a:r>
          </a:p>
        </p:txBody>
      </p:sp>
      <p:sp>
        <p:nvSpPr>
          <p:cNvPr id="26" name="CuadroTexto 10">
            <a:extLst>
              <a:ext uri="{FF2B5EF4-FFF2-40B4-BE49-F238E27FC236}">
                <a16:creationId xmlns:a16="http://schemas.microsoft.com/office/drawing/2014/main" id="{3D5B0DF7-154C-BC3A-0CF9-99B828BD0B1F}"/>
              </a:ext>
            </a:extLst>
          </p:cNvPr>
          <p:cNvSpPr txBox="1"/>
          <p:nvPr/>
        </p:nvSpPr>
        <p:spPr>
          <a:xfrm>
            <a:off x="2227138" y="3452935"/>
            <a:ext cx="2590393" cy="5816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2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tablas del sistema.</a:t>
            </a:r>
          </a:p>
        </p:txBody>
      </p:sp>
      <p:sp>
        <p:nvSpPr>
          <p:cNvPr id="27" name="CuadroTexto 10">
            <a:extLst>
              <a:ext uri="{FF2B5EF4-FFF2-40B4-BE49-F238E27FC236}">
                <a16:creationId xmlns:a16="http://schemas.microsoft.com/office/drawing/2014/main" id="{85A1113C-E5AD-8E8D-8A44-4F98C053ACD9}"/>
              </a:ext>
            </a:extLst>
          </p:cNvPr>
          <p:cNvSpPr txBox="1"/>
          <p:nvPr/>
        </p:nvSpPr>
        <p:spPr>
          <a:xfrm>
            <a:off x="3107202" y="5752605"/>
            <a:ext cx="2225048" cy="5816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s-CO" sz="12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la metodología BIM.</a:t>
            </a:r>
          </a:p>
        </p:txBody>
      </p:sp>
      <p:sp>
        <p:nvSpPr>
          <p:cNvPr id="28" name="CuadroTexto 9">
            <a:extLst>
              <a:ext uri="{FF2B5EF4-FFF2-40B4-BE49-F238E27FC236}">
                <a16:creationId xmlns:a16="http://schemas.microsoft.com/office/drawing/2014/main" id="{772D4DFB-B80A-C1CD-B175-E968DA17D6F8}"/>
              </a:ext>
            </a:extLst>
          </p:cNvPr>
          <p:cNvSpPr txBox="1"/>
          <p:nvPr/>
        </p:nvSpPr>
        <p:spPr>
          <a:xfrm>
            <a:off x="5559752" y="3178170"/>
            <a:ext cx="3022051" cy="5816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2200" dirty="0">
                <a:latin typeface="Aharoni" panose="02010803020104030203" pitchFamily="2" charset="-79"/>
                <a:cs typeface="Aharoni" panose="02010803020104030203" pitchFamily="2" charset="-79"/>
              </a:rPr>
              <a:t>ColombiaClass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B472BF42-F1F2-5567-2038-3430A3B86B0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4" name="Cámara 3">
            <a:extLst>
              <a:ext uri="{FF2B5EF4-FFF2-40B4-BE49-F238E27FC236}">
                <a16:creationId xmlns:a16="http://schemas.microsoft.com/office/drawing/2014/main" id="{102A2A17-9BF0-16DD-578F-38AF6E1F2C33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07033" y="4357261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6" name="Diagrama de flujo: conector 5">
            <a:extLst>
              <a:ext uri="{FF2B5EF4-FFF2-40B4-BE49-F238E27FC236}">
                <a16:creationId xmlns:a16="http://schemas.microsoft.com/office/drawing/2014/main" id="{D4D0B6B6-3EB2-EAFF-3572-2325CB4C171B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F5E8616-14A6-53D2-74AA-E8F1CEB8DF56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37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942502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>
            <a:extLst>
              <a:ext uri="{FF2B5EF4-FFF2-40B4-BE49-F238E27FC236}">
                <a16:creationId xmlns:a16="http://schemas.microsoft.com/office/drawing/2014/main" id="{85591FB9-2CA3-0B00-3623-9CD9DC20110A}"/>
              </a:ext>
            </a:extLst>
          </p:cNvPr>
          <p:cNvSpPr txBox="1"/>
          <p:nvPr/>
        </p:nvSpPr>
        <p:spPr>
          <a:xfrm>
            <a:off x="10800076" y="2854217"/>
            <a:ext cx="747982" cy="557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</a:pPr>
            <a:r>
              <a:rPr lang="es-CO" sz="22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2023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322D542-3249-D54A-7C3B-C31C883501BF}"/>
              </a:ext>
            </a:extLst>
          </p:cNvPr>
          <p:cNvSpPr txBox="1"/>
          <p:nvPr/>
        </p:nvSpPr>
        <p:spPr>
          <a:xfrm>
            <a:off x="155080" y="2865004"/>
            <a:ext cx="747982" cy="557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</a:pPr>
            <a:r>
              <a:rPr lang="es-CO" sz="22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2020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4552A5D-A4E1-6FB8-0631-D148C3D5751A}"/>
              </a:ext>
            </a:extLst>
          </p:cNvPr>
          <p:cNvSpPr txBox="1"/>
          <p:nvPr/>
        </p:nvSpPr>
        <p:spPr>
          <a:xfrm>
            <a:off x="3703412" y="2865003"/>
            <a:ext cx="747982" cy="557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</a:pPr>
            <a:r>
              <a:rPr lang="es-CO" sz="22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2021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14B178D-8756-979B-C1D6-4E5497675A9E}"/>
              </a:ext>
            </a:extLst>
          </p:cNvPr>
          <p:cNvSpPr txBox="1"/>
          <p:nvPr/>
        </p:nvSpPr>
        <p:spPr>
          <a:xfrm>
            <a:off x="7251744" y="2854218"/>
            <a:ext cx="747982" cy="557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</a:pPr>
            <a:r>
              <a:rPr lang="es-CO" sz="22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2022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65AABC8-C9FC-F737-0A6D-111B51F35813}"/>
              </a:ext>
            </a:extLst>
          </p:cNvPr>
          <p:cNvSpPr txBox="1"/>
          <p:nvPr/>
        </p:nvSpPr>
        <p:spPr>
          <a:xfrm>
            <a:off x="529070" y="3940628"/>
            <a:ext cx="3548333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300" b="1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Programa académico de Maestría</a:t>
            </a:r>
          </a:p>
          <a:p>
            <a:pPr algn="ctr"/>
            <a:r>
              <a:rPr lang="es-CO" sz="13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13 asignaturas cursadas y aprobadas</a:t>
            </a:r>
            <a:endParaRPr lang="es-CO" sz="13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0D65FAD-F265-965C-B16D-6C1B60D5A2FA}"/>
              </a:ext>
            </a:extLst>
          </p:cNvPr>
          <p:cNvSpPr txBox="1"/>
          <p:nvPr/>
        </p:nvSpPr>
        <p:spPr>
          <a:xfrm>
            <a:off x="1043974" y="933889"/>
            <a:ext cx="1972623" cy="452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200"/>
              </a:spcBef>
            </a:pPr>
            <a:r>
              <a:rPr lang="es-CO" sz="17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Línea de tiempo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CDFB2A05-1737-C72F-5D0D-36AE97336E57}"/>
              </a:ext>
            </a:extLst>
          </p:cNvPr>
          <p:cNvCxnSpPr/>
          <p:nvPr/>
        </p:nvCxnSpPr>
        <p:spPr>
          <a:xfrm>
            <a:off x="529071" y="2934012"/>
            <a:ext cx="10644996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2BD1F66-C067-6FFE-E631-52E690EA247B}"/>
              </a:ext>
            </a:extLst>
          </p:cNvPr>
          <p:cNvCxnSpPr>
            <a:cxnSpLocks/>
          </p:cNvCxnSpPr>
          <p:nvPr/>
        </p:nvCxnSpPr>
        <p:spPr>
          <a:xfrm>
            <a:off x="529071" y="2854218"/>
            <a:ext cx="0" cy="14664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0C0BD483-DC74-C279-467F-D2F0938EA199}"/>
              </a:ext>
            </a:extLst>
          </p:cNvPr>
          <p:cNvCxnSpPr>
            <a:cxnSpLocks/>
          </p:cNvCxnSpPr>
          <p:nvPr/>
        </p:nvCxnSpPr>
        <p:spPr>
          <a:xfrm>
            <a:off x="4077403" y="2854218"/>
            <a:ext cx="0" cy="14664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9684D192-4639-8CF7-6050-F38C60C4DC60}"/>
              </a:ext>
            </a:extLst>
          </p:cNvPr>
          <p:cNvCxnSpPr>
            <a:cxnSpLocks/>
          </p:cNvCxnSpPr>
          <p:nvPr/>
        </p:nvCxnSpPr>
        <p:spPr>
          <a:xfrm>
            <a:off x="11174067" y="2854218"/>
            <a:ext cx="0" cy="14664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DA02A54E-1D5F-87B5-5718-FF7BDD50CA8A}"/>
              </a:ext>
            </a:extLst>
          </p:cNvPr>
          <p:cNvCxnSpPr>
            <a:cxnSpLocks/>
          </p:cNvCxnSpPr>
          <p:nvPr/>
        </p:nvCxnSpPr>
        <p:spPr>
          <a:xfrm>
            <a:off x="7625735" y="2854218"/>
            <a:ext cx="0" cy="14664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Abrir corchete 5">
            <a:extLst>
              <a:ext uri="{FF2B5EF4-FFF2-40B4-BE49-F238E27FC236}">
                <a16:creationId xmlns:a16="http://schemas.microsoft.com/office/drawing/2014/main" id="{177611BE-E65F-07A0-63CB-149A049B0987}"/>
              </a:ext>
            </a:extLst>
          </p:cNvPr>
          <p:cNvSpPr/>
          <p:nvPr/>
        </p:nvSpPr>
        <p:spPr>
          <a:xfrm rot="16200000">
            <a:off x="2238693" y="2061457"/>
            <a:ext cx="129089" cy="3548333"/>
          </a:xfrm>
          <a:prstGeom prst="leftBracket">
            <a:avLst/>
          </a:prstGeom>
          <a:ln w="19050">
            <a:solidFill>
              <a:srgbClr val="F0AB1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Abrir corchete 20">
            <a:extLst>
              <a:ext uri="{FF2B5EF4-FFF2-40B4-BE49-F238E27FC236}">
                <a16:creationId xmlns:a16="http://schemas.microsoft.com/office/drawing/2014/main" id="{AFF6E4B3-97DD-61E5-48B5-AB388EBF19C5}"/>
              </a:ext>
            </a:extLst>
          </p:cNvPr>
          <p:cNvSpPr/>
          <p:nvPr/>
        </p:nvSpPr>
        <p:spPr>
          <a:xfrm rot="16200000" flipH="1">
            <a:off x="4891162" y="-106233"/>
            <a:ext cx="146650" cy="5322500"/>
          </a:xfrm>
          <a:prstGeom prst="leftBracket">
            <a:avLst/>
          </a:prstGeom>
          <a:ln w="19050">
            <a:solidFill>
              <a:srgbClr val="F0AB1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2A1952D-A025-C197-8BC6-E5733A1F82E0}"/>
              </a:ext>
            </a:extLst>
          </p:cNvPr>
          <p:cNvSpPr txBox="1"/>
          <p:nvPr/>
        </p:nvSpPr>
        <p:spPr>
          <a:xfrm>
            <a:off x="2303236" y="1913741"/>
            <a:ext cx="529661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300" b="1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Mesa BIM de infraestructura nacional</a:t>
            </a:r>
          </a:p>
          <a:p>
            <a:pPr algn="ctr"/>
            <a:r>
              <a:rPr lang="es-CO" sz="13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41 mesas técnicas</a:t>
            </a:r>
            <a:endParaRPr lang="es-CO" sz="13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Abrir corchete 22">
            <a:extLst>
              <a:ext uri="{FF2B5EF4-FFF2-40B4-BE49-F238E27FC236}">
                <a16:creationId xmlns:a16="http://schemas.microsoft.com/office/drawing/2014/main" id="{8FAD83F0-8C45-8CA5-D612-4269146601E3}"/>
              </a:ext>
            </a:extLst>
          </p:cNvPr>
          <p:cNvSpPr/>
          <p:nvPr/>
        </p:nvSpPr>
        <p:spPr>
          <a:xfrm rot="16200000">
            <a:off x="4691471" y="1614767"/>
            <a:ext cx="129090" cy="7004651"/>
          </a:xfrm>
          <a:prstGeom prst="leftBracket">
            <a:avLst/>
          </a:prstGeom>
          <a:ln w="19050">
            <a:solidFill>
              <a:srgbClr val="F0AB1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3DE5DD5-73E6-DA14-5076-26A2C46ACF0B}"/>
              </a:ext>
            </a:extLst>
          </p:cNvPr>
          <p:cNvSpPr txBox="1"/>
          <p:nvPr/>
        </p:nvSpPr>
        <p:spPr>
          <a:xfrm>
            <a:off x="1253690" y="5236434"/>
            <a:ext cx="700465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300" b="1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Revisión bibliográfica (2 periodos de revisión)</a:t>
            </a:r>
          </a:p>
          <a:p>
            <a:pPr algn="ctr"/>
            <a:r>
              <a:rPr lang="es-CO" sz="13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522 resultados relevantes (109 estándares y 91 sistemas de clasificación)</a:t>
            </a:r>
            <a:endParaRPr lang="es-CO" sz="13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Abrir corchete 24">
            <a:extLst>
              <a:ext uri="{FF2B5EF4-FFF2-40B4-BE49-F238E27FC236}">
                <a16:creationId xmlns:a16="http://schemas.microsoft.com/office/drawing/2014/main" id="{F6026A95-E4BE-19A9-601E-84D538949B09}"/>
              </a:ext>
            </a:extLst>
          </p:cNvPr>
          <p:cNvSpPr/>
          <p:nvPr/>
        </p:nvSpPr>
        <p:spPr>
          <a:xfrm rot="16200000" flipH="1">
            <a:off x="6981644" y="193476"/>
            <a:ext cx="146624" cy="2406773"/>
          </a:xfrm>
          <a:prstGeom prst="leftBracket">
            <a:avLst/>
          </a:prstGeom>
          <a:ln w="19050">
            <a:solidFill>
              <a:srgbClr val="F0AB1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8BABBB0-6819-7CE6-21F7-159E23A67948}"/>
              </a:ext>
            </a:extLst>
          </p:cNvPr>
          <p:cNvSpPr txBox="1"/>
          <p:nvPr/>
        </p:nvSpPr>
        <p:spPr>
          <a:xfrm>
            <a:off x="5851569" y="764748"/>
            <a:ext cx="2406773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300" b="1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Encuesta nacional</a:t>
            </a:r>
          </a:p>
          <a:p>
            <a:pPr algn="ctr"/>
            <a:r>
              <a:rPr lang="es-CO" sz="13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160 respuestas</a:t>
            </a:r>
            <a:endParaRPr lang="es-CO" sz="13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4C139CC-A7C4-099E-5DBD-491678FBC5CB}"/>
              </a:ext>
            </a:extLst>
          </p:cNvPr>
          <p:cNvSpPr txBox="1"/>
          <p:nvPr/>
        </p:nvSpPr>
        <p:spPr>
          <a:xfrm>
            <a:off x="6949996" y="3949381"/>
            <a:ext cx="2406773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300" b="1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Desarrollo y validación de ColombiaClass</a:t>
            </a:r>
          </a:p>
          <a:p>
            <a:pPr algn="ctr"/>
            <a:r>
              <a:rPr lang="es-CO" sz="13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23 tablas en 5 grupos</a:t>
            </a:r>
            <a:endParaRPr lang="es-CO" sz="13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29" name="Abrir corchete 28">
            <a:extLst>
              <a:ext uri="{FF2B5EF4-FFF2-40B4-BE49-F238E27FC236}">
                <a16:creationId xmlns:a16="http://schemas.microsoft.com/office/drawing/2014/main" id="{00BB2740-AA8F-3C51-1204-AC0525A8FE27}"/>
              </a:ext>
            </a:extLst>
          </p:cNvPr>
          <p:cNvSpPr/>
          <p:nvPr/>
        </p:nvSpPr>
        <p:spPr>
          <a:xfrm rot="16200000">
            <a:off x="8086108" y="2488319"/>
            <a:ext cx="134551" cy="2700068"/>
          </a:xfrm>
          <a:prstGeom prst="leftBracket">
            <a:avLst/>
          </a:prstGeom>
          <a:ln w="19050">
            <a:solidFill>
              <a:srgbClr val="F0AB1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0" name="Abrir corchete 29">
            <a:extLst>
              <a:ext uri="{FF2B5EF4-FFF2-40B4-BE49-F238E27FC236}">
                <a16:creationId xmlns:a16="http://schemas.microsoft.com/office/drawing/2014/main" id="{673CCBEC-C388-E3C4-C520-C1D41678ABE7}"/>
              </a:ext>
            </a:extLst>
          </p:cNvPr>
          <p:cNvSpPr/>
          <p:nvPr/>
        </p:nvSpPr>
        <p:spPr>
          <a:xfrm rot="16200000" flipH="1">
            <a:off x="8586417" y="1699551"/>
            <a:ext cx="136197" cy="1697810"/>
          </a:xfrm>
          <a:prstGeom prst="leftBracket">
            <a:avLst/>
          </a:prstGeom>
          <a:ln w="19050">
            <a:solidFill>
              <a:srgbClr val="F0AB1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8EEB4FE-9271-65CE-B9FD-FE779CB01BEB}"/>
              </a:ext>
            </a:extLst>
          </p:cNvPr>
          <p:cNvSpPr txBox="1"/>
          <p:nvPr/>
        </p:nvSpPr>
        <p:spPr>
          <a:xfrm>
            <a:off x="7796983" y="1921554"/>
            <a:ext cx="169780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300" b="1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Talleres Delphi</a:t>
            </a:r>
          </a:p>
          <a:p>
            <a:pPr algn="ctr"/>
            <a:r>
              <a:rPr lang="es-CO" sz="13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3 rondas</a:t>
            </a:r>
            <a:endParaRPr lang="es-CO" sz="13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Abrir corchete 31">
            <a:extLst>
              <a:ext uri="{FF2B5EF4-FFF2-40B4-BE49-F238E27FC236}">
                <a16:creationId xmlns:a16="http://schemas.microsoft.com/office/drawing/2014/main" id="{EB9FAE5B-3A84-FF38-3824-1D151C98901F}"/>
              </a:ext>
            </a:extLst>
          </p:cNvPr>
          <p:cNvSpPr/>
          <p:nvPr/>
        </p:nvSpPr>
        <p:spPr>
          <a:xfrm rot="16200000" flipH="1">
            <a:off x="9762955" y="2387206"/>
            <a:ext cx="161480" cy="320800"/>
          </a:xfrm>
          <a:prstGeom prst="leftBracket">
            <a:avLst/>
          </a:prstGeom>
          <a:ln w="19050">
            <a:solidFill>
              <a:srgbClr val="F0AB1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506A3643-1237-33EC-5FA4-ADF6E7AF4B71}"/>
              </a:ext>
            </a:extLst>
          </p:cNvPr>
          <p:cNvCxnSpPr>
            <a:stCxn id="32" idx="1"/>
          </p:cNvCxnSpPr>
          <p:nvPr/>
        </p:nvCxnSpPr>
        <p:spPr>
          <a:xfrm flipV="1">
            <a:off x="9843695" y="1629629"/>
            <a:ext cx="432001" cy="837237"/>
          </a:xfrm>
          <a:prstGeom prst="line">
            <a:avLst/>
          </a:prstGeom>
          <a:ln w="19050">
            <a:solidFill>
              <a:srgbClr val="F0AB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>
            <a:extLst>
              <a:ext uri="{FF2B5EF4-FFF2-40B4-BE49-F238E27FC236}">
                <a16:creationId xmlns:a16="http://schemas.microsoft.com/office/drawing/2014/main" id="{0CE3E7F9-DB06-FAFA-BD21-0347D1DD7F6A}"/>
              </a:ext>
            </a:extLst>
          </p:cNvPr>
          <p:cNvSpPr txBox="1"/>
          <p:nvPr/>
        </p:nvSpPr>
        <p:spPr>
          <a:xfrm>
            <a:off x="9914144" y="1115865"/>
            <a:ext cx="169780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300" b="1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Ponencia y publicación</a:t>
            </a:r>
            <a:endParaRPr lang="es-CO" sz="13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55DE4DD3-CA67-766A-96AC-CEDC5AB78D2B}"/>
              </a:ext>
            </a:extLst>
          </p:cNvPr>
          <p:cNvSpPr txBox="1"/>
          <p:nvPr/>
        </p:nvSpPr>
        <p:spPr>
          <a:xfrm>
            <a:off x="9615469" y="5639656"/>
            <a:ext cx="2346916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300" b="1" dirty="0"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Diseño gráfico y funcional</a:t>
            </a:r>
          </a:p>
          <a:p>
            <a:pPr algn="ctr"/>
            <a:r>
              <a:rPr lang="es-CO" sz="13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Estrategia de uso y de lanzamiento</a:t>
            </a:r>
            <a:endParaRPr lang="es-CO" sz="1300" dirty="0"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6" name="Abrir corchete 35">
            <a:extLst>
              <a:ext uri="{FF2B5EF4-FFF2-40B4-BE49-F238E27FC236}">
                <a16:creationId xmlns:a16="http://schemas.microsoft.com/office/drawing/2014/main" id="{F6AF8E8A-92A8-B6A8-2F65-572443084728}"/>
              </a:ext>
            </a:extLst>
          </p:cNvPr>
          <p:cNvSpPr/>
          <p:nvPr/>
        </p:nvSpPr>
        <p:spPr>
          <a:xfrm rot="16200000">
            <a:off x="9000445" y="4504247"/>
            <a:ext cx="135566" cy="1230138"/>
          </a:xfrm>
          <a:prstGeom prst="leftBracket">
            <a:avLst/>
          </a:prstGeom>
          <a:ln w="19050">
            <a:solidFill>
              <a:srgbClr val="F0AB1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6ADBA82E-E84C-6549-5314-2F488171A083}"/>
              </a:ext>
            </a:extLst>
          </p:cNvPr>
          <p:cNvCxnSpPr>
            <a:cxnSpLocks/>
            <a:endCxn id="36" idx="1"/>
          </p:cNvCxnSpPr>
          <p:nvPr/>
        </p:nvCxnSpPr>
        <p:spPr>
          <a:xfrm flipH="1" flipV="1">
            <a:off x="9068228" y="5187099"/>
            <a:ext cx="700474" cy="590980"/>
          </a:xfrm>
          <a:prstGeom prst="line">
            <a:avLst/>
          </a:prstGeom>
          <a:ln w="19050">
            <a:solidFill>
              <a:srgbClr val="F0AB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brir corchete 40">
            <a:extLst>
              <a:ext uri="{FF2B5EF4-FFF2-40B4-BE49-F238E27FC236}">
                <a16:creationId xmlns:a16="http://schemas.microsoft.com/office/drawing/2014/main" id="{8CE32EE6-ED32-C7B9-2B12-E708579EB6D3}"/>
              </a:ext>
            </a:extLst>
          </p:cNvPr>
          <p:cNvSpPr/>
          <p:nvPr/>
        </p:nvSpPr>
        <p:spPr>
          <a:xfrm rot="16200000">
            <a:off x="10708393" y="2881789"/>
            <a:ext cx="126565" cy="1905139"/>
          </a:xfrm>
          <a:prstGeom prst="leftBracket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145C6253-2791-BB2E-F1E9-3F1EE615C83E}"/>
              </a:ext>
            </a:extLst>
          </p:cNvPr>
          <p:cNvSpPr txBox="1"/>
          <p:nvPr/>
        </p:nvSpPr>
        <p:spPr>
          <a:xfrm>
            <a:off x="9819105" y="3946847"/>
            <a:ext cx="19051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400" b="1" dirty="0">
                <a:solidFill>
                  <a:srgbClr val="0070C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Divulgación</a:t>
            </a:r>
            <a:endParaRPr lang="es-CO" sz="1400" dirty="0">
              <a:solidFill>
                <a:srgbClr val="0070C0"/>
              </a:solidFill>
              <a:effectLst/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CC93A552-FF88-024B-8361-7D9C25316F8D}"/>
              </a:ext>
            </a:extLst>
          </p:cNvPr>
          <p:cNvCxnSpPr/>
          <p:nvPr/>
        </p:nvCxnSpPr>
        <p:spPr>
          <a:xfrm>
            <a:off x="10483561" y="4320033"/>
            <a:ext cx="1381012" cy="0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E4E7A65B-1FF1-7C28-8B13-87C4BBC32AE9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5A7E531-0A62-1906-986B-049E2D86C4F7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38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14530936"/>
      </p:ext>
    </p:extLst>
  </p:cSld>
  <p:clrMapOvr>
    <a:masterClrMapping/>
  </p:clrMapOvr>
  <p:transition spd="med"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>
            <a:extLst>
              <a:ext uri="{FF2B5EF4-FFF2-40B4-BE49-F238E27FC236}">
                <a16:creationId xmlns:a16="http://schemas.microsoft.com/office/drawing/2014/main" id="{85591FB9-2CA3-0B00-3623-9CD9DC20110A}"/>
              </a:ext>
            </a:extLst>
          </p:cNvPr>
          <p:cNvSpPr txBox="1"/>
          <p:nvPr/>
        </p:nvSpPr>
        <p:spPr>
          <a:xfrm>
            <a:off x="10998482" y="3354547"/>
            <a:ext cx="747982" cy="557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</a:pPr>
            <a:r>
              <a:rPr lang="es-CO" sz="22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2026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322D542-3249-D54A-7C3B-C31C883501BF}"/>
              </a:ext>
            </a:extLst>
          </p:cNvPr>
          <p:cNvSpPr txBox="1"/>
          <p:nvPr/>
        </p:nvSpPr>
        <p:spPr>
          <a:xfrm>
            <a:off x="353486" y="3365334"/>
            <a:ext cx="747982" cy="557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</a:pPr>
            <a:r>
              <a:rPr lang="es-CO" sz="22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2023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4552A5D-A4E1-6FB8-0631-D148C3D5751A}"/>
              </a:ext>
            </a:extLst>
          </p:cNvPr>
          <p:cNvSpPr txBox="1"/>
          <p:nvPr/>
        </p:nvSpPr>
        <p:spPr>
          <a:xfrm>
            <a:off x="3901818" y="3365333"/>
            <a:ext cx="747982" cy="557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</a:pPr>
            <a:r>
              <a:rPr lang="es-CO" sz="22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2024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14B178D-8756-979B-C1D6-4E5497675A9E}"/>
              </a:ext>
            </a:extLst>
          </p:cNvPr>
          <p:cNvSpPr txBox="1"/>
          <p:nvPr/>
        </p:nvSpPr>
        <p:spPr>
          <a:xfrm>
            <a:off x="7450150" y="3354548"/>
            <a:ext cx="747982" cy="557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</a:pPr>
            <a:r>
              <a:rPr lang="es-CO" sz="22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2025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0D65FAD-F265-965C-B16D-6C1B60D5A2FA}"/>
              </a:ext>
            </a:extLst>
          </p:cNvPr>
          <p:cNvSpPr txBox="1"/>
          <p:nvPr/>
        </p:nvSpPr>
        <p:spPr>
          <a:xfrm>
            <a:off x="1043974" y="933889"/>
            <a:ext cx="1972623" cy="452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200"/>
              </a:spcBef>
            </a:pPr>
            <a:r>
              <a:rPr lang="es-CO" sz="17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Línea de tiempo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CDFB2A05-1737-C72F-5D0D-36AE97336E57}"/>
              </a:ext>
            </a:extLst>
          </p:cNvPr>
          <p:cNvCxnSpPr/>
          <p:nvPr/>
        </p:nvCxnSpPr>
        <p:spPr>
          <a:xfrm>
            <a:off x="727477" y="3434342"/>
            <a:ext cx="10644996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2BD1F66-C067-6FFE-E631-52E690EA247B}"/>
              </a:ext>
            </a:extLst>
          </p:cNvPr>
          <p:cNvCxnSpPr>
            <a:cxnSpLocks/>
          </p:cNvCxnSpPr>
          <p:nvPr/>
        </p:nvCxnSpPr>
        <p:spPr>
          <a:xfrm>
            <a:off x="727477" y="3354548"/>
            <a:ext cx="0" cy="14664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0C0BD483-DC74-C279-467F-D2F0938EA199}"/>
              </a:ext>
            </a:extLst>
          </p:cNvPr>
          <p:cNvCxnSpPr>
            <a:cxnSpLocks/>
          </p:cNvCxnSpPr>
          <p:nvPr/>
        </p:nvCxnSpPr>
        <p:spPr>
          <a:xfrm>
            <a:off x="4275809" y="3354548"/>
            <a:ext cx="0" cy="14664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9684D192-4639-8CF7-6050-F38C60C4DC60}"/>
              </a:ext>
            </a:extLst>
          </p:cNvPr>
          <p:cNvCxnSpPr>
            <a:cxnSpLocks/>
          </p:cNvCxnSpPr>
          <p:nvPr/>
        </p:nvCxnSpPr>
        <p:spPr>
          <a:xfrm>
            <a:off x="11372473" y="3354548"/>
            <a:ext cx="0" cy="14664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DA02A54E-1D5F-87B5-5718-FF7BDD50CA8A}"/>
              </a:ext>
            </a:extLst>
          </p:cNvPr>
          <p:cNvCxnSpPr>
            <a:cxnSpLocks/>
          </p:cNvCxnSpPr>
          <p:nvPr/>
        </p:nvCxnSpPr>
        <p:spPr>
          <a:xfrm>
            <a:off x="7824141" y="3354548"/>
            <a:ext cx="0" cy="14664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Abrir corchete 22">
            <a:extLst>
              <a:ext uri="{FF2B5EF4-FFF2-40B4-BE49-F238E27FC236}">
                <a16:creationId xmlns:a16="http://schemas.microsoft.com/office/drawing/2014/main" id="{8FAD83F0-8C45-8CA5-D612-4269146601E3}"/>
              </a:ext>
            </a:extLst>
          </p:cNvPr>
          <p:cNvSpPr/>
          <p:nvPr/>
        </p:nvSpPr>
        <p:spPr>
          <a:xfrm rot="16200000">
            <a:off x="5971107" y="-922728"/>
            <a:ext cx="157740" cy="10644997"/>
          </a:xfrm>
          <a:prstGeom prst="leftBracket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3DE5DD5-73E6-DA14-5076-26A2C46ACF0B}"/>
              </a:ext>
            </a:extLst>
          </p:cNvPr>
          <p:cNvSpPr txBox="1"/>
          <p:nvPr/>
        </p:nvSpPr>
        <p:spPr>
          <a:xfrm>
            <a:off x="727477" y="4602445"/>
            <a:ext cx="10644996" cy="102521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1400" b="1">
                <a:solidFill>
                  <a:srgbClr val="0070C0"/>
                </a:solidFill>
                <a:effectLst/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s-CO" dirty="0"/>
              <a:t>Divulgación</a:t>
            </a:r>
          </a:p>
          <a:p>
            <a:pPr>
              <a:lnSpc>
                <a:spcPct val="150000"/>
              </a:lnSpc>
            </a:pPr>
            <a:r>
              <a:rPr lang="es-CO" dirty="0"/>
              <a:t>Operación y mantenimiento</a:t>
            </a:r>
          </a:p>
          <a:p>
            <a:pPr>
              <a:lnSpc>
                <a:spcPct val="150000"/>
              </a:lnSpc>
            </a:pPr>
            <a:r>
              <a:rPr lang="es-CO" dirty="0"/>
              <a:t>Actualizaciones</a:t>
            </a:r>
          </a:p>
        </p:txBody>
      </p:sp>
      <p:pic>
        <p:nvPicPr>
          <p:cNvPr id="4" name="Cámara 3">
            <a:extLst>
              <a:ext uri="{FF2B5EF4-FFF2-40B4-BE49-F238E27FC236}">
                <a16:creationId xmlns:a16="http://schemas.microsoft.com/office/drawing/2014/main" id="{247D78E5-8154-7167-8352-7FC14868107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83947" y="191398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59384264-BF0C-0BAC-7D49-8960730E868E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4B9CCC8-45B6-0A57-5AF2-F128EC6A33EB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39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79690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>
            <a:extLst>
              <a:ext uri="{FF2B5EF4-FFF2-40B4-BE49-F238E27FC236}">
                <a16:creationId xmlns:a16="http://schemas.microsoft.com/office/drawing/2014/main" id="{32F7F7BA-DA31-D7E7-8380-FDDC6455F3E8}"/>
              </a:ext>
            </a:extLst>
          </p:cNvPr>
          <p:cNvSpPr txBox="1"/>
          <p:nvPr/>
        </p:nvSpPr>
        <p:spPr>
          <a:xfrm>
            <a:off x="1784333" y="4299553"/>
            <a:ext cx="33818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Ángela Celmira Barrera Puerto</a:t>
            </a:r>
            <a:endParaRPr lang="es-CO" sz="2100">
              <a:solidFill>
                <a:schemeClr val="tx1">
                  <a:lumMod val="50000"/>
                  <a:lumOff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E90269C-B494-C299-EFE0-9BE148A952CD}"/>
              </a:ext>
            </a:extLst>
          </p:cNvPr>
          <p:cNvSpPr txBox="1"/>
          <p:nvPr/>
        </p:nvSpPr>
        <p:spPr>
          <a:xfrm>
            <a:off x="2621243" y="1480944"/>
            <a:ext cx="1708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Evaluadora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769F9E5-2107-2F6F-00EB-710EB71EA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13" name="Diagrama de flujo: conector 12">
            <a:extLst>
              <a:ext uri="{FF2B5EF4-FFF2-40B4-BE49-F238E27FC236}">
                <a16:creationId xmlns:a16="http://schemas.microsoft.com/office/drawing/2014/main" id="{C2F70E7E-CEE9-3AB7-DA40-D768FD52A5A8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33D1287-993F-90B2-3AA8-C2F76E0012D9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</a:p>
        </p:txBody>
      </p:sp>
      <p:pic>
        <p:nvPicPr>
          <p:cNvPr id="24" name="Imagen 23" descr="Hombre con barba y bigote&#10;&#10;Descripción generada automáticamente con confianza media">
            <a:extLst>
              <a:ext uri="{FF2B5EF4-FFF2-40B4-BE49-F238E27FC236}">
                <a16:creationId xmlns:a16="http://schemas.microsoft.com/office/drawing/2014/main" id="{D5F11F06-0F73-76C7-626C-F9BF92BF4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048" y="2182726"/>
            <a:ext cx="1879823" cy="1879823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C8AD499F-176E-A238-08FE-E02DBAE66341}"/>
              </a:ext>
            </a:extLst>
          </p:cNvPr>
          <p:cNvSpPr txBox="1"/>
          <p:nvPr/>
        </p:nvSpPr>
        <p:spPr>
          <a:xfrm>
            <a:off x="7031030" y="4299552"/>
            <a:ext cx="357555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Rodrigo Fernando Herrera Valencia</a:t>
            </a:r>
            <a:endParaRPr lang="es-CO" sz="2100" dirty="0">
              <a:solidFill>
                <a:schemeClr val="tx1">
                  <a:lumMod val="50000"/>
                  <a:lumOff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72C3928-6FF2-6C9D-A873-7D58FA3D3CE0}"/>
              </a:ext>
            </a:extLst>
          </p:cNvPr>
          <p:cNvSpPr txBox="1"/>
          <p:nvPr/>
        </p:nvSpPr>
        <p:spPr>
          <a:xfrm>
            <a:off x="7964768" y="1480944"/>
            <a:ext cx="1708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latin typeface="Aharoni" panose="02010803020104030203" pitchFamily="2" charset="-79"/>
                <a:cs typeface="Aharoni" panose="02010803020104030203" pitchFamily="2" charset="-79"/>
              </a:rPr>
              <a:t>Evaluador</a:t>
            </a:r>
          </a:p>
        </p:txBody>
      </p:sp>
      <p:pic>
        <p:nvPicPr>
          <p:cNvPr id="1026" name="Picture 2" descr="Pregrado | Pontificia Universidad Católica de Valparaíso">
            <a:extLst>
              <a:ext uri="{FF2B5EF4-FFF2-40B4-BE49-F238E27FC236}">
                <a16:creationId xmlns:a16="http://schemas.microsoft.com/office/drawing/2014/main" id="{FFFD1BD2-984B-32CA-EEEE-21F6000C5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518" y="4919756"/>
            <a:ext cx="1983314" cy="101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n 26" descr="Imagen que contiene Texto&#10;&#10;Descripción generada automáticamente">
            <a:extLst>
              <a:ext uri="{FF2B5EF4-FFF2-40B4-BE49-F238E27FC236}">
                <a16:creationId xmlns:a16="http://schemas.microsoft.com/office/drawing/2014/main" id="{23C2363D-A8B9-7FB6-5CA0-651AC520A1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370" y="5092936"/>
            <a:ext cx="1983314" cy="838715"/>
          </a:xfrm>
          <a:prstGeom prst="rect">
            <a:avLst/>
          </a:prstGeom>
        </p:spPr>
      </p:pic>
      <p:pic>
        <p:nvPicPr>
          <p:cNvPr id="29" name="Imagen 28" descr="Persona con lentes sonriendo&#10;&#10;Descripción generada automáticamente">
            <a:extLst>
              <a:ext uri="{FF2B5EF4-FFF2-40B4-BE49-F238E27FC236}">
                <a16:creationId xmlns:a16="http://schemas.microsoft.com/office/drawing/2014/main" id="{CD949A03-2FE3-1067-06B0-2831FD1512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115" y="2182726"/>
            <a:ext cx="1879823" cy="187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209160"/>
      </p:ext>
    </p:extLst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C3678D05-C047-DB88-8AC0-ACDEA7B5A6CC}"/>
              </a:ext>
            </a:extLst>
          </p:cNvPr>
          <p:cNvSpPr/>
          <p:nvPr/>
        </p:nvSpPr>
        <p:spPr>
          <a:xfrm>
            <a:off x="270928" y="1742539"/>
            <a:ext cx="8729932" cy="4390845"/>
          </a:xfrm>
          <a:prstGeom prst="roundRect">
            <a:avLst>
              <a:gd name="adj" fmla="val 5662"/>
            </a:avLst>
          </a:prstGeom>
          <a:solidFill>
            <a:srgbClr val="C6E4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0D65FAD-F265-965C-B16D-6C1B60D5A2FA}"/>
              </a:ext>
            </a:extLst>
          </p:cNvPr>
          <p:cNvSpPr txBox="1"/>
          <p:nvPr/>
        </p:nvSpPr>
        <p:spPr>
          <a:xfrm>
            <a:off x="638710" y="935217"/>
            <a:ext cx="3105582" cy="621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200"/>
              </a:spcBef>
            </a:pPr>
            <a:r>
              <a:rPr lang="es-CO" sz="17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Doctorado </a:t>
            </a:r>
            <a:r>
              <a:rPr lang="es-CO" sz="2500" b="1" dirty="0">
                <a:effectLst/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2023 - 2026</a:t>
            </a:r>
          </a:p>
        </p:txBody>
      </p:sp>
      <p:pic>
        <p:nvPicPr>
          <p:cNvPr id="4" name="Cámara 3">
            <a:extLst>
              <a:ext uri="{FF2B5EF4-FFF2-40B4-BE49-F238E27FC236}">
                <a16:creationId xmlns:a16="http://schemas.microsoft.com/office/drawing/2014/main" id="{247D78E5-8154-7167-8352-7FC14868107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83947" y="191398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7294D72-6262-8572-4E13-89F4CB1C843A}"/>
              </a:ext>
            </a:extLst>
          </p:cNvPr>
          <p:cNvSpPr txBox="1"/>
          <p:nvPr/>
        </p:nvSpPr>
        <p:spPr>
          <a:xfrm>
            <a:off x="417928" y="1885134"/>
            <a:ext cx="8350015" cy="3933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Definir un sistema de clasificación para la gestión de activos de </a:t>
            </a:r>
            <a:r>
              <a:rPr lang="es-ES" sz="14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infraestructura vial.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ES" sz="1400" b="1" dirty="0"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Desarrollar una </a:t>
            </a:r>
            <a:r>
              <a:rPr lang="es-ES" sz="14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herramienta digital compatible con dispositivos móviles </a:t>
            </a:r>
            <a:r>
              <a:rPr lang="es-ES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y con una base de datos dinámica, que permita estructurar, clasificar y codificar los activos de construcción vial en línea.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ES" sz="1400" dirty="0"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Definir un </a:t>
            </a:r>
            <a:r>
              <a:rPr lang="es-ES" sz="14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plan de operación y mantenimiento del sistema</a:t>
            </a:r>
            <a:r>
              <a:rPr lang="es-ES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, que permita de manera sistemática su continua innovación, desarrollo, difusión y actualizaciones, acordes con la dinámica del sector de infraestructura nacional y latinoamericano.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ES" sz="1400" dirty="0">
              <a:latin typeface="Microsoft YaHei Light" panose="020B0502040204020203" pitchFamily="34" charset="-122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Definir un plan para el desarrollo de un </a:t>
            </a:r>
            <a:r>
              <a:rPr lang="es-ES" sz="1400" b="1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ecosistema nacional de gestión de activos de infraestructura</a:t>
            </a:r>
            <a:r>
              <a:rPr lang="es-ES" sz="1400" dirty="0">
                <a:latin typeface="Microsoft YaHei Light" panose="020B0502040204020203" pitchFamily="34" charset="-122"/>
                <a:ea typeface="Microsoft YaHei Light" panose="020B0502040204020203" pitchFamily="34" charset="-122"/>
                <a:cs typeface="Times New Roman" panose="02020603050405020304" pitchFamily="18" charset="0"/>
              </a:rPr>
              <a:t>, que lleve a una sinergia de innovación, logística, emprendimiento e inteligencia colectiva entre la academia, el estado, las empresas y la sociedad.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5FB20F3-84EF-61B2-B201-3F4B6A71C8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2850" y="1113416"/>
            <a:ext cx="2343150" cy="414020"/>
          </a:xfrm>
          <a:prstGeom prst="rect">
            <a:avLst/>
          </a:prstGeom>
        </p:spPr>
      </p:pic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954BBF17-EEC9-7BBD-B14D-43E0ED963C13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081A79E-586B-20A7-794D-2D8BB800B41A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40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886479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E168130-94CF-74EE-954D-2B6DF6E6E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208" y="4282152"/>
            <a:ext cx="3105583" cy="657317"/>
          </a:xfrm>
          <a:prstGeom prst="rect">
            <a:avLst/>
          </a:prstGeom>
        </p:spPr>
      </p:pic>
      <p:sp>
        <p:nvSpPr>
          <p:cNvPr id="2" name="CuadroTexto 10">
            <a:extLst>
              <a:ext uri="{FF2B5EF4-FFF2-40B4-BE49-F238E27FC236}">
                <a16:creationId xmlns:a16="http://schemas.microsoft.com/office/drawing/2014/main" id="{D36289D9-99D3-B5BB-CEFF-5F85EE0E2E11}"/>
              </a:ext>
            </a:extLst>
          </p:cNvPr>
          <p:cNvSpPr txBox="1"/>
          <p:nvPr/>
        </p:nvSpPr>
        <p:spPr>
          <a:xfrm>
            <a:off x="4387969" y="4939469"/>
            <a:ext cx="3416060" cy="57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s-CO" sz="1700" b="1" dirty="0">
                <a:solidFill>
                  <a:srgbClr val="0070C0"/>
                </a:solidFill>
                <a:latin typeface="Aharoni" panose="02010803020104030203" pitchFamily="2" charset="-79"/>
                <a:ea typeface="Microsoft YaHei Light" panose="020B0502040204020203" pitchFamily="34" charset="-122"/>
                <a:cs typeface="Aharoni" panose="02010803020104030203" pitchFamily="2" charset="-79"/>
              </a:rPr>
              <a:t>www.colombiaclass.org</a:t>
            </a:r>
          </a:p>
        </p:txBody>
      </p:sp>
      <p:pic>
        <p:nvPicPr>
          <p:cNvPr id="4" name="Cámara 3">
            <a:extLst>
              <a:ext uri="{FF2B5EF4-FFF2-40B4-BE49-F238E27FC236}">
                <a16:creationId xmlns:a16="http://schemas.microsoft.com/office/drawing/2014/main" id="{65AEE4B0-F371-5C6D-DE71-1E4A93B96112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81345" y="973210"/>
            <a:ext cx="3029309" cy="3029309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5" name="Diagrama de flujo: conector 4">
            <a:extLst>
              <a:ext uri="{FF2B5EF4-FFF2-40B4-BE49-F238E27FC236}">
                <a16:creationId xmlns:a16="http://schemas.microsoft.com/office/drawing/2014/main" id="{A0B9C7E8-ACF6-854D-B7DF-7771F6812CA2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FE3C718-5185-F1F6-0382-46913CAE4CE3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41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1272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8">
            <a:extLst>
              <a:ext uri="{FF2B5EF4-FFF2-40B4-BE49-F238E27FC236}">
                <a16:creationId xmlns:a16="http://schemas.microsoft.com/office/drawing/2014/main" id="{1F5D6CB7-63A1-00E1-A9AA-4901AB938FF4}"/>
              </a:ext>
            </a:extLst>
          </p:cNvPr>
          <p:cNvGrpSpPr/>
          <p:nvPr/>
        </p:nvGrpSpPr>
        <p:grpSpPr>
          <a:xfrm>
            <a:off x="4286590" y="1550167"/>
            <a:ext cx="3224010" cy="3108630"/>
            <a:chOff x="636238" y="2067751"/>
            <a:chExt cx="3224010" cy="3108630"/>
          </a:xfrm>
        </p:grpSpPr>
        <p:pic>
          <p:nvPicPr>
            <p:cNvPr id="3" name="Imagen 2" descr="Un hombre en un parque&#10;&#10;Descripción generada automáticamente">
              <a:extLst>
                <a:ext uri="{FF2B5EF4-FFF2-40B4-BE49-F238E27FC236}">
                  <a16:creationId xmlns:a16="http://schemas.microsoft.com/office/drawing/2014/main" id="{897EAEEC-BEDC-89BC-312B-0739B69327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23" t="25475" r="10187"/>
            <a:stretch/>
          </p:blipFill>
          <p:spPr>
            <a:xfrm>
              <a:off x="1424331" y="2861598"/>
              <a:ext cx="1647825" cy="1754612"/>
            </a:xfrm>
            <a:prstGeom prst="flowChartConnector">
              <a:avLst/>
            </a:prstGeom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65B8CE26-F6FD-893E-8C50-CACAB133E31E}"/>
                </a:ext>
              </a:extLst>
            </p:cNvPr>
            <p:cNvSpPr txBox="1"/>
            <p:nvPr/>
          </p:nvSpPr>
          <p:spPr>
            <a:xfrm>
              <a:off x="636239" y="4853216"/>
              <a:ext cx="322400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Guillermo Mejia Aguilar</a:t>
              </a:r>
              <a:endParaRPr lang="es-CO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067AEF6E-A2E1-4750-1F2B-A9856463EDE2}"/>
                </a:ext>
              </a:extLst>
            </p:cNvPr>
            <p:cNvSpPr txBox="1"/>
            <p:nvPr/>
          </p:nvSpPr>
          <p:spPr>
            <a:xfrm>
              <a:off x="636238" y="2067751"/>
              <a:ext cx="3224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latin typeface="Aharoni" panose="02010803020104030203" pitchFamily="2" charset="-79"/>
                  <a:cs typeface="Aharoni" panose="02010803020104030203" pitchFamily="2" charset="-79"/>
                </a:rPr>
                <a:t>Director de investigaciones</a:t>
              </a:r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03AE653E-19CC-E47D-FEAE-16FDBED3851D}"/>
              </a:ext>
            </a:extLst>
          </p:cNvPr>
          <p:cNvGrpSpPr/>
          <p:nvPr/>
        </p:nvGrpSpPr>
        <p:grpSpPr>
          <a:xfrm>
            <a:off x="8401868" y="1550167"/>
            <a:ext cx="3444987" cy="3108630"/>
            <a:chOff x="4307478" y="2070118"/>
            <a:chExt cx="3444987" cy="3108630"/>
          </a:xfrm>
        </p:grpSpPr>
        <p:pic>
          <p:nvPicPr>
            <p:cNvPr id="2" name="Imagen 1" descr="Un hombre con traje y corbata&#10;&#10;Descripción generada automáticamente">
              <a:extLst>
                <a:ext uri="{FF2B5EF4-FFF2-40B4-BE49-F238E27FC236}">
                  <a16:creationId xmlns:a16="http://schemas.microsoft.com/office/drawing/2014/main" id="{0ACCF786-B490-A8A7-0880-2E11CAFCB6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grayscl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53" r="24373" b="42187"/>
            <a:stretch/>
          </p:blipFill>
          <p:spPr>
            <a:xfrm>
              <a:off x="5147183" y="2863966"/>
              <a:ext cx="1765576" cy="1754611"/>
            </a:xfrm>
            <a:prstGeom prst="flowChartConnector">
              <a:avLst/>
            </a:prstGeom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92EA83C5-6344-E5CD-63AA-E4501AF9CA72}"/>
                </a:ext>
              </a:extLst>
            </p:cNvPr>
            <p:cNvSpPr txBox="1"/>
            <p:nvPr/>
          </p:nvSpPr>
          <p:spPr>
            <a:xfrm>
              <a:off x="4417967" y="4855583"/>
              <a:ext cx="322400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José Luis Ponz Tienda</a:t>
              </a:r>
              <a:endParaRPr lang="es-CO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773C5E68-B963-C705-6418-980A1F47849A}"/>
                </a:ext>
              </a:extLst>
            </p:cNvPr>
            <p:cNvSpPr txBox="1"/>
            <p:nvPr/>
          </p:nvSpPr>
          <p:spPr>
            <a:xfrm>
              <a:off x="4307478" y="2070118"/>
              <a:ext cx="34449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latin typeface="Aharoni" panose="02010803020104030203" pitchFamily="2" charset="-79"/>
                  <a:cs typeface="Aharoni" panose="02010803020104030203" pitchFamily="2" charset="-79"/>
                </a:rPr>
                <a:t>Codirector de investigaciones</a:t>
              </a: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A14580FE-6383-BA0E-ABED-84FF5363BA16}"/>
              </a:ext>
            </a:extLst>
          </p:cNvPr>
          <p:cNvGrpSpPr/>
          <p:nvPr/>
        </p:nvGrpSpPr>
        <p:grpSpPr>
          <a:xfrm>
            <a:off x="616153" y="1550167"/>
            <a:ext cx="2727411" cy="3110996"/>
            <a:chOff x="8337763" y="2065383"/>
            <a:chExt cx="2727411" cy="3110996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BC7584E1-3704-9911-8718-C95680504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61557" y="2736387"/>
              <a:ext cx="1879823" cy="1879823"/>
            </a:xfrm>
            <a:prstGeom prst="rect">
              <a:avLst/>
            </a:prstGeom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32F7F7BA-DA31-D7E7-8380-FDDC6455F3E8}"/>
                </a:ext>
              </a:extLst>
            </p:cNvPr>
            <p:cNvSpPr txBox="1"/>
            <p:nvPr/>
          </p:nvSpPr>
          <p:spPr>
            <a:xfrm>
              <a:off x="8337763" y="4853214"/>
              <a:ext cx="27274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Juan Carlos Gómez Roldán</a:t>
              </a:r>
              <a:endParaRPr lang="es-CO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0E90269C-B494-C299-EFE0-9BE148A952CD}"/>
                </a:ext>
              </a:extLst>
            </p:cNvPr>
            <p:cNvSpPr txBox="1"/>
            <p:nvPr/>
          </p:nvSpPr>
          <p:spPr>
            <a:xfrm>
              <a:off x="9261616" y="2065383"/>
              <a:ext cx="8797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>
                  <a:latin typeface="Aharoni" panose="02010803020104030203" pitchFamily="2" charset="-79"/>
                  <a:cs typeface="Aharoni" panose="02010803020104030203" pitchFamily="2" charset="-79"/>
                </a:rPr>
                <a:t>CEO</a:t>
              </a:r>
            </a:p>
          </p:txBody>
        </p:sp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2769F9E5-2107-2F6F-00EB-710EB71EAD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4AA6044-5924-1474-3127-FEC274F01B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93258" y="4999835"/>
            <a:ext cx="1410675" cy="68269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929DC04-5E8A-C680-78D9-A2AD6C3230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4521" y="4999835"/>
            <a:ext cx="1410675" cy="68269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B5DCE0B-AC0A-3254-67CE-9F8F4C12FF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63939" y="5112202"/>
            <a:ext cx="1520844" cy="457962"/>
          </a:xfrm>
          <a:prstGeom prst="rect">
            <a:avLst/>
          </a:prstGeom>
        </p:spPr>
      </p:pic>
      <p:pic>
        <p:nvPicPr>
          <p:cNvPr id="11" name="Imagen 10" descr="Imagen que contiene Texto&#10;&#10;Descripción generada automáticamente">
            <a:extLst>
              <a:ext uri="{FF2B5EF4-FFF2-40B4-BE49-F238E27FC236}">
                <a16:creationId xmlns:a16="http://schemas.microsoft.com/office/drawing/2014/main" id="{F25D66E5-77E0-7282-1A00-394799A7CBE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206" y="5746964"/>
            <a:ext cx="1520844" cy="643143"/>
          </a:xfrm>
          <a:prstGeom prst="rect">
            <a:avLst/>
          </a:prstGeom>
        </p:spPr>
      </p:pic>
      <p:sp>
        <p:nvSpPr>
          <p:cNvPr id="13" name="Diagrama de flujo: conector 12">
            <a:extLst>
              <a:ext uri="{FF2B5EF4-FFF2-40B4-BE49-F238E27FC236}">
                <a16:creationId xmlns:a16="http://schemas.microsoft.com/office/drawing/2014/main" id="{C2F70E7E-CEE9-3AB7-DA40-D768FD52A5A8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33D1287-993F-90B2-3AA8-C2F76E0012D9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96606916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2769F9E5-2107-2F6F-00EB-710EB71EA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grpSp>
        <p:nvGrpSpPr>
          <p:cNvPr id="43" name="Grupo 42">
            <a:extLst>
              <a:ext uri="{FF2B5EF4-FFF2-40B4-BE49-F238E27FC236}">
                <a16:creationId xmlns:a16="http://schemas.microsoft.com/office/drawing/2014/main" id="{A9D15197-3F1D-FDEC-21B1-AD222A0C5976}"/>
              </a:ext>
            </a:extLst>
          </p:cNvPr>
          <p:cNvGrpSpPr/>
          <p:nvPr/>
        </p:nvGrpSpPr>
        <p:grpSpPr>
          <a:xfrm>
            <a:off x="899209" y="1565683"/>
            <a:ext cx="2558318" cy="3726633"/>
            <a:chOff x="743936" y="1565683"/>
            <a:chExt cx="2558318" cy="3726633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5C9AE817-CE4E-9933-D035-7FF0CFFF04C6}"/>
                </a:ext>
              </a:extLst>
            </p:cNvPr>
            <p:cNvGrpSpPr/>
            <p:nvPr/>
          </p:nvGrpSpPr>
          <p:grpSpPr>
            <a:xfrm>
              <a:off x="743936" y="1565683"/>
              <a:ext cx="2558318" cy="2810798"/>
              <a:chOff x="3631963" y="643536"/>
              <a:chExt cx="2558318" cy="2810798"/>
            </a:xfrm>
          </p:grpSpPr>
          <p:pic>
            <p:nvPicPr>
              <p:cNvPr id="15" name="Imagen 14">
                <a:extLst>
                  <a:ext uri="{FF2B5EF4-FFF2-40B4-BE49-F238E27FC236}">
                    <a16:creationId xmlns:a16="http://schemas.microsoft.com/office/drawing/2014/main" id="{4FC0DACE-6CAB-ADDC-CC27-E325DF38E3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grayscl/>
              </a:blip>
              <a:srcRect l="3778" b="1163"/>
              <a:stretch/>
            </p:blipFill>
            <p:spPr>
              <a:xfrm>
                <a:off x="4028334" y="1080598"/>
                <a:ext cx="1765576" cy="1813564"/>
              </a:xfrm>
              <a:prstGeom prst="flowChartConnector">
                <a:avLst/>
              </a:prstGeom>
            </p:spPr>
          </p:pic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795E9A5E-F7FD-3C82-6AFA-C4AF5220B947}"/>
                  </a:ext>
                </a:extLst>
              </p:cNvPr>
              <p:cNvSpPr txBox="1"/>
              <p:nvPr/>
            </p:nvSpPr>
            <p:spPr>
              <a:xfrm>
                <a:off x="3631963" y="3131169"/>
                <a:ext cx="255831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Jorge Rueda Benavides</a:t>
                </a:r>
                <a:endParaRPr lang="es-CO" sz="2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8C475673-212A-0B90-3362-6CEDD6A9F11B}"/>
                  </a:ext>
                </a:extLst>
              </p:cNvPr>
              <p:cNvSpPr txBox="1"/>
              <p:nvPr/>
            </p:nvSpPr>
            <p:spPr>
              <a:xfrm>
                <a:off x="4266832" y="643536"/>
                <a:ext cx="12885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sz="2000" dirty="0">
                    <a:latin typeface="Aharoni" panose="02010803020104030203" pitchFamily="2" charset="-79"/>
                    <a:cs typeface="Aharoni" panose="02010803020104030203" pitchFamily="2" charset="-79"/>
                  </a:rPr>
                  <a:t>Asesor</a:t>
                </a:r>
              </a:p>
            </p:txBody>
          </p:sp>
        </p:grpSp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7847C418-9302-0E06-0050-56E44880A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6059" y="4776306"/>
              <a:ext cx="1934073" cy="516010"/>
            </a:xfrm>
            <a:prstGeom prst="rect">
              <a:avLst/>
            </a:prstGeom>
          </p:spPr>
        </p:pic>
      </p:grpSp>
      <p:grpSp>
        <p:nvGrpSpPr>
          <p:cNvPr id="31" name="Grupo 30">
            <a:extLst>
              <a:ext uri="{FF2B5EF4-FFF2-40B4-BE49-F238E27FC236}">
                <a16:creationId xmlns:a16="http://schemas.microsoft.com/office/drawing/2014/main" id="{D749A8AB-77B8-FFE5-79A5-B2AEBB93A014}"/>
              </a:ext>
            </a:extLst>
          </p:cNvPr>
          <p:cNvGrpSpPr/>
          <p:nvPr/>
        </p:nvGrpSpPr>
        <p:grpSpPr>
          <a:xfrm>
            <a:off x="4863389" y="1565683"/>
            <a:ext cx="2337787" cy="4577205"/>
            <a:chOff x="9547531" y="1829425"/>
            <a:chExt cx="2337787" cy="4577205"/>
          </a:xfrm>
        </p:grpSpPr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2CC3C3E6-B929-03B5-4AF7-B148EC39FFB7}"/>
                </a:ext>
              </a:extLst>
            </p:cNvPr>
            <p:cNvGrpSpPr/>
            <p:nvPr/>
          </p:nvGrpSpPr>
          <p:grpSpPr>
            <a:xfrm>
              <a:off x="9547531" y="1829425"/>
              <a:ext cx="2337787" cy="2810798"/>
              <a:chOff x="8235577" y="643536"/>
              <a:chExt cx="2337787" cy="2810798"/>
            </a:xfrm>
          </p:grpSpPr>
          <p:pic>
            <p:nvPicPr>
              <p:cNvPr id="24" name="Imagen 23">
                <a:extLst>
                  <a:ext uri="{FF2B5EF4-FFF2-40B4-BE49-F238E27FC236}">
                    <a16:creationId xmlns:a16="http://schemas.microsoft.com/office/drawing/2014/main" id="{4B5E2A14-27EF-0C89-DBBA-719AF5AE7C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grayscl/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contrast="20000"/>
                        </a14:imgEffect>
                      </a14:imgLayer>
                    </a14:imgProps>
                  </a:ext>
                </a:extLst>
              </a:blip>
              <a:srcRect t="559" r="754" b="652"/>
              <a:stretch/>
            </p:blipFill>
            <p:spPr>
              <a:xfrm>
                <a:off x="8521682" y="1139551"/>
                <a:ext cx="1765576" cy="1754611"/>
              </a:xfrm>
              <a:prstGeom prst="flowChartConnector">
                <a:avLst/>
              </a:prstGeom>
            </p:spPr>
          </p:pic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4571D09A-9D5B-62C5-76B3-0208E37FE233}"/>
                  </a:ext>
                </a:extLst>
              </p:cNvPr>
              <p:cNvSpPr txBox="1"/>
              <p:nvPr/>
            </p:nvSpPr>
            <p:spPr>
              <a:xfrm>
                <a:off x="8235577" y="3131169"/>
                <a:ext cx="233778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Daniel Castro Lacouture</a:t>
                </a:r>
                <a:endParaRPr lang="es-CO" sz="2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5B0249D5-94CD-0C7A-4569-DBEFCAB63E8C}"/>
                  </a:ext>
                </a:extLst>
              </p:cNvPr>
              <p:cNvSpPr txBox="1"/>
              <p:nvPr/>
            </p:nvSpPr>
            <p:spPr>
              <a:xfrm>
                <a:off x="8689291" y="643536"/>
                <a:ext cx="143035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sz="2000" dirty="0">
                    <a:latin typeface="Aharoni" panose="02010803020104030203" pitchFamily="2" charset="-79"/>
                    <a:cs typeface="Aharoni" panose="02010803020104030203" pitchFamily="2" charset="-79"/>
                  </a:rPr>
                  <a:t>Asesor</a:t>
                </a:r>
              </a:p>
            </p:txBody>
          </p:sp>
        </p:grpSp>
        <p:pic>
          <p:nvPicPr>
            <p:cNvPr id="28" name="Picture 2" descr="Logo de Purdue University: la historia y el significado del logotipo, la  marca y el símbolo. | png, vector">
              <a:extLst>
                <a:ext uri="{FF2B5EF4-FFF2-40B4-BE49-F238E27FC236}">
                  <a16:creationId xmlns:a16="http://schemas.microsoft.com/office/drawing/2014/main" id="{01AB96D3-4C8E-691F-EA3A-6B8B92F809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65468" y="4819390"/>
              <a:ext cx="1701913" cy="957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Imagen 28" descr="Texto&#10;&#10;Descripción generada automáticamente">
              <a:extLst>
                <a:ext uri="{FF2B5EF4-FFF2-40B4-BE49-F238E27FC236}">
                  <a16:creationId xmlns:a16="http://schemas.microsoft.com/office/drawing/2014/main" id="{E9361524-E74A-6BAE-339B-2810E954B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7299" y="5776716"/>
              <a:ext cx="1701913" cy="629914"/>
            </a:xfrm>
            <a:prstGeom prst="rect">
              <a:avLst/>
            </a:prstGeom>
          </p:spPr>
        </p:pic>
      </p:grpSp>
      <p:grpSp>
        <p:nvGrpSpPr>
          <p:cNvPr id="42" name="Grupo 41">
            <a:extLst>
              <a:ext uri="{FF2B5EF4-FFF2-40B4-BE49-F238E27FC236}">
                <a16:creationId xmlns:a16="http://schemas.microsoft.com/office/drawing/2014/main" id="{1B696DC0-9799-7F62-7053-5D650B8DF521}"/>
              </a:ext>
            </a:extLst>
          </p:cNvPr>
          <p:cNvGrpSpPr/>
          <p:nvPr/>
        </p:nvGrpSpPr>
        <p:grpSpPr>
          <a:xfrm>
            <a:off x="8912501" y="1565683"/>
            <a:ext cx="2337787" cy="4611709"/>
            <a:chOff x="4927105" y="1565683"/>
            <a:chExt cx="2337787" cy="4611709"/>
          </a:xfrm>
        </p:grpSpPr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E30E0D0B-266E-79A7-829C-41EA173664F3}"/>
                </a:ext>
              </a:extLst>
            </p:cNvPr>
            <p:cNvSpPr txBox="1"/>
            <p:nvPr/>
          </p:nvSpPr>
          <p:spPr>
            <a:xfrm>
              <a:off x="5451708" y="1565683"/>
              <a:ext cx="12885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>
                  <a:latin typeface="Aharoni" panose="02010803020104030203" pitchFamily="2" charset="-79"/>
                  <a:cs typeface="Aharoni" panose="02010803020104030203" pitchFamily="2" charset="-79"/>
                </a:rPr>
                <a:t>Asesora</a:t>
              </a:r>
            </a:p>
          </p:txBody>
        </p:sp>
        <p:pic>
          <p:nvPicPr>
            <p:cNvPr id="36" name="Imagen 35" descr="Cara de una persona con la boca abierta&#10;&#10;Descripción generada automáticamente con confianza media">
              <a:extLst>
                <a:ext uri="{FF2B5EF4-FFF2-40B4-BE49-F238E27FC236}">
                  <a16:creationId xmlns:a16="http://schemas.microsoft.com/office/drawing/2014/main" id="{7EE7764E-872C-56BF-3F3F-78566CD30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3210" y="2061698"/>
              <a:ext cx="1765577" cy="1765577"/>
            </a:xfrm>
            <a:prstGeom prst="rect">
              <a:avLst/>
            </a:prstGeom>
          </p:spPr>
        </p:pic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68058A28-B000-AD79-E109-D2963EAA669A}"/>
                </a:ext>
              </a:extLst>
            </p:cNvPr>
            <p:cNvSpPr txBox="1"/>
            <p:nvPr/>
          </p:nvSpPr>
          <p:spPr>
            <a:xfrm>
              <a:off x="4927105" y="4053315"/>
              <a:ext cx="233778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Ana Carolina Oberli</a:t>
              </a:r>
              <a:endParaRPr lang="es-CO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pic>
          <p:nvPicPr>
            <p:cNvPr id="39" name="Imagen 38" descr="Logotipo&#10;&#10;Descripción generada automáticamente">
              <a:extLst>
                <a:ext uri="{FF2B5EF4-FFF2-40B4-BE49-F238E27FC236}">
                  <a16:creationId xmlns:a16="http://schemas.microsoft.com/office/drawing/2014/main" id="{0C4C55C6-DF9E-642E-299C-5F6723312A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3304" y="4776306"/>
              <a:ext cx="825387" cy="771737"/>
            </a:xfrm>
            <a:prstGeom prst="rect">
              <a:avLst/>
            </a:prstGeom>
          </p:spPr>
        </p:pic>
        <p:pic>
          <p:nvPicPr>
            <p:cNvPr id="41" name="Imagen 40" descr="Logotipo, nombre de la empresa&#10;&#10;Descripción generada automáticamente">
              <a:extLst>
                <a:ext uri="{FF2B5EF4-FFF2-40B4-BE49-F238E27FC236}">
                  <a16:creationId xmlns:a16="http://schemas.microsoft.com/office/drawing/2014/main" id="{663487B4-F6BC-4EE2-9FC5-880000983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2764" y="5589967"/>
              <a:ext cx="1566466" cy="587425"/>
            </a:xfrm>
            <a:prstGeom prst="rect">
              <a:avLst/>
            </a:prstGeom>
          </p:spPr>
        </p:pic>
      </p:grpSp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F6FE0286-0FA9-5B67-DF04-6D1BA6EF333D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9053C7E-66F0-5ACF-2073-5CF7189A5357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99810528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C64841FA-8B37-A536-C940-0082ACF42DBC}"/>
              </a:ext>
            </a:extLst>
          </p:cNvPr>
          <p:cNvGrpSpPr/>
          <p:nvPr/>
        </p:nvGrpSpPr>
        <p:grpSpPr>
          <a:xfrm>
            <a:off x="2833698" y="1840955"/>
            <a:ext cx="2351099" cy="2787739"/>
            <a:chOff x="1085308" y="3680826"/>
            <a:chExt cx="2351099" cy="2787739"/>
          </a:xfrm>
        </p:grpSpPr>
        <p:pic>
          <p:nvPicPr>
            <p:cNvPr id="13" name="Imagen 12" descr="Foto montaje de un hombre con lentes&#10;&#10;Descripción generada automáticamente con confianza media">
              <a:extLst>
                <a:ext uri="{FF2B5EF4-FFF2-40B4-BE49-F238E27FC236}">
                  <a16:creationId xmlns:a16="http://schemas.microsoft.com/office/drawing/2014/main" id="{A0093E7C-A364-5BAE-8CF6-5DBF94045D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857" y="4213168"/>
              <a:ext cx="1800000" cy="1800000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A34BADCE-0B9B-A280-8FBE-009A7F432486}"/>
                </a:ext>
              </a:extLst>
            </p:cNvPr>
            <p:cNvSpPr txBox="1"/>
            <p:nvPr/>
          </p:nvSpPr>
          <p:spPr>
            <a:xfrm>
              <a:off x="1085308" y="6145400"/>
              <a:ext cx="235109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Ray Ardila Cubillos</a:t>
              </a:r>
              <a:endParaRPr lang="es-CO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6D00E338-B6CC-CE00-CE92-BF9470579A51}"/>
                </a:ext>
              </a:extLst>
            </p:cNvPr>
            <p:cNvSpPr txBox="1"/>
            <p:nvPr/>
          </p:nvSpPr>
          <p:spPr>
            <a:xfrm>
              <a:off x="1665236" y="3680826"/>
              <a:ext cx="11912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>
                  <a:latin typeface="Aharoni" panose="02010803020104030203" pitchFamily="2" charset="-79"/>
                  <a:cs typeface="Aharoni" panose="02010803020104030203" pitchFamily="2" charset="-79"/>
                </a:rPr>
                <a:t>Asesor</a:t>
              </a:r>
            </a:p>
          </p:txBody>
        </p:sp>
      </p:grpSp>
      <p:grpSp>
        <p:nvGrpSpPr>
          <p:cNvPr id="3" name="Grupo 2">
            <a:extLst>
              <a:ext uri="{FF2B5EF4-FFF2-40B4-BE49-F238E27FC236}">
                <a16:creationId xmlns:a16="http://schemas.microsoft.com/office/drawing/2014/main" id="{CF1E1643-7B53-C81A-0449-212B9DD26184}"/>
              </a:ext>
            </a:extLst>
          </p:cNvPr>
          <p:cNvGrpSpPr/>
          <p:nvPr/>
        </p:nvGrpSpPr>
        <p:grpSpPr>
          <a:xfrm>
            <a:off x="7164914" y="1840955"/>
            <a:ext cx="2351099" cy="2787739"/>
            <a:chOff x="5952813" y="3680826"/>
            <a:chExt cx="2351099" cy="2787739"/>
          </a:xfrm>
        </p:grpSpPr>
        <p:pic>
          <p:nvPicPr>
            <p:cNvPr id="16" name="Imagen 15" descr="Hombre con barba y bigote&#10;&#10;Descripción generada automáticamente con confianza media">
              <a:extLst>
                <a:ext uri="{FF2B5EF4-FFF2-40B4-BE49-F238E27FC236}">
                  <a16:creationId xmlns:a16="http://schemas.microsoft.com/office/drawing/2014/main" id="{86EBAEA4-794A-7911-27AC-DD28E6783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362" y="4213168"/>
              <a:ext cx="1800000" cy="1800000"/>
            </a:xfrm>
            <a:prstGeom prst="rect">
              <a:avLst/>
            </a:prstGeom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646DED85-4466-0BE9-9171-9A18899FDD5B}"/>
                </a:ext>
              </a:extLst>
            </p:cNvPr>
            <p:cNvSpPr txBox="1"/>
            <p:nvPr/>
          </p:nvSpPr>
          <p:spPr>
            <a:xfrm>
              <a:off x="5952813" y="6145400"/>
              <a:ext cx="235109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Oscar Portilla Carreño</a:t>
              </a:r>
              <a:endParaRPr lang="es-CO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1979D232-3FAB-BF8A-4B1B-53A393C30208}"/>
                </a:ext>
              </a:extLst>
            </p:cNvPr>
            <p:cNvSpPr txBox="1"/>
            <p:nvPr/>
          </p:nvSpPr>
          <p:spPr>
            <a:xfrm>
              <a:off x="6532741" y="3680826"/>
              <a:ext cx="11912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>
                  <a:latin typeface="Aharoni" panose="02010803020104030203" pitchFamily="2" charset="-79"/>
                  <a:cs typeface="Aharoni" panose="02010803020104030203" pitchFamily="2" charset="-79"/>
                </a:rPr>
                <a:t>Asesor</a:t>
              </a:r>
            </a:p>
          </p:txBody>
        </p:sp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379132C1-F531-823A-49B9-AF2E614634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5126" y="4956705"/>
            <a:ext cx="1410675" cy="68269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D6B0BA40-729F-CAC0-9FFE-B563619761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3910" y="4956705"/>
            <a:ext cx="1410675" cy="682697"/>
          </a:xfrm>
          <a:prstGeom prst="rect">
            <a:avLst/>
          </a:prstGeom>
        </p:spPr>
      </p:pic>
      <p:sp>
        <p:nvSpPr>
          <p:cNvPr id="4" name="Diagrama de flujo: conector 3">
            <a:extLst>
              <a:ext uri="{FF2B5EF4-FFF2-40B4-BE49-F238E27FC236}">
                <a16:creationId xmlns:a16="http://schemas.microsoft.com/office/drawing/2014/main" id="{282412D9-1B57-042C-C850-81C527522A26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AF36C61-82AA-6A0C-6EE1-E4CD4839CDC3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endParaRPr lang="es-CO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48359589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5CEEDD90-B430-5491-DB8F-A72B447920C0}"/>
              </a:ext>
            </a:extLst>
          </p:cNvPr>
          <p:cNvSpPr txBox="1"/>
          <p:nvPr/>
        </p:nvSpPr>
        <p:spPr>
          <a:xfrm>
            <a:off x="1958283" y="3610156"/>
            <a:ext cx="78096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0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Expertos a nivel nacional e internacional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C5D5872-3761-B32A-7D77-167C39FCEF5D}"/>
              </a:ext>
            </a:extLst>
          </p:cNvPr>
          <p:cNvSpPr txBox="1"/>
          <p:nvPr/>
        </p:nvSpPr>
        <p:spPr>
          <a:xfrm>
            <a:off x="2731874" y="1978940"/>
            <a:ext cx="62624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0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+160</a:t>
            </a:r>
          </a:p>
        </p:txBody>
      </p:sp>
      <p:pic>
        <p:nvPicPr>
          <p:cNvPr id="26" name="Cámara 25">
            <a:extLst>
              <a:ext uri="{FF2B5EF4-FFF2-40B4-BE49-F238E27FC236}">
                <a16:creationId xmlns:a16="http://schemas.microsoft.com/office/drawing/2014/main" id="{B7F316A2-64F2-C222-B98E-09051FC2454F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83947" y="191398"/>
            <a:ext cx="2337125" cy="2337125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pic>
        <p:nvPicPr>
          <p:cNvPr id="27" name="Gráfico 26" descr="Edificio con relleno sólido">
            <a:extLst>
              <a:ext uri="{FF2B5EF4-FFF2-40B4-BE49-F238E27FC236}">
                <a16:creationId xmlns:a16="http://schemas.microsoft.com/office/drawing/2014/main" id="{B8CE185D-2B2D-2EFE-61CD-B611848B2E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40049" y="4462581"/>
            <a:ext cx="840357" cy="840357"/>
          </a:xfrm>
          <a:prstGeom prst="rect">
            <a:avLst/>
          </a:prstGeom>
        </p:spPr>
      </p:pic>
      <p:pic>
        <p:nvPicPr>
          <p:cNvPr id="28" name="Gráfico 27" descr="Documento con relleno sólido">
            <a:extLst>
              <a:ext uri="{FF2B5EF4-FFF2-40B4-BE49-F238E27FC236}">
                <a16:creationId xmlns:a16="http://schemas.microsoft.com/office/drawing/2014/main" id="{26AF6005-3029-83CE-9774-36207FF082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11742" y="4531417"/>
            <a:ext cx="702685" cy="702685"/>
          </a:xfrm>
          <a:prstGeom prst="rect">
            <a:avLst/>
          </a:prstGeom>
        </p:spPr>
      </p:pic>
      <p:pic>
        <p:nvPicPr>
          <p:cNvPr id="29" name="Gráfico 28" descr="Grupo de hombres con relleno sólido">
            <a:extLst>
              <a:ext uri="{FF2B5EF4-FFF2-40B4-BE49-F238E27FC236}">
                <a16:creationId xmlns:a16="http://schemas.microsoft.com/office/drawing/2014/main" id="{CD658399-157B-E2A6-F272-5DE1C2815B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89955" y="4524147"/>
            <a:ext cx="717225" cy="717225"/>
          </a:xfrm>
          <a:prstGeom prst="rect">
            <a:avLst/>
          </a:prstGeom>
        </p:spPr>
      </p:pic>
      <p:pic>
        <p:nvPicPr>
          <p:cNvPr id="30" name="Gráfico 29" descr="Portátil con relleno sólido">
            <a:extLst>
              <a:ext uri="{FF2B5EF4-FFF2-40B4-BE49-F238E27FC236}">
                <a16:creationId xmlns:a16="http://schemas.microsoft.com/office/drawing/2014/main" id="{863C5D76-9BA0-6C38-B77A-FED91513512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220846" y="4425559"/>
            <a:ext cx="914400" cy="914400"/>
          </a:xfrm>
          <a:prstGeom prst="rect">
            <a:avLst/>
          </a:prstGeom>
        </p:spPr>
      </p:pic>
      <p:pic>
        <p:nvPicPr>
          <p:cNvPr id="31" name="Gráfico 30" descr="Diagrama de Venn con relleno sólido">
            <a:extLst>
              <a:ext uri="{FF2B5EF4-FFF2-40B4-BE49-F238E27FC236}">
                <a16:creationId xmlns:a16="http://schemas.microsoft.com/office/drawing/2014/main" id="{7C49A7D8-D7C1-A643-5246-7867576D397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248912" y="4461041"/>
            <a:ext cx="843437" cy="843437"/>
          </a:xfrm>
          <a:prstGeom prst="rect">
            <a:avLst/>
          </a:prstGeom>
        </p:spPr>
      </p:pic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1312CB9F-B672-D7EB-FCC1-8ED5C672286C}"/>
              </a:ext>
            </a:extLst>
          </p:cNvPr>
          <p:cNvCxnSpPr/>
          <p:nvPr/>
        </p:nvCxnSpPr>
        <p:spPr>
          <a:xfrm>
            <a:off x="2070339" y="4192441"/>
            <a:ext cx="7697548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8CE8CEB4-D4FA-4707-9CBB-826F10561CA7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48D315F-660C-6BBD-C077-89401C37797D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1082196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DDFF9C4-0F78-436A-87E4-5DDAAFF69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" y="67400"/>
            <a:ext cx="3105583" cy="657317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5CEEDD90-B430-5491-DB8F-A72B447920C0}"/>
              </a:ext>
            </a:extLst>
          </p:cNvPr>
          <p:cNvSpPr txBox="1"/>
          <p:nvPr/>
        </p:nvSpPr>
        <p:spPr>
          <a:xfrm>
            <a:off x="1810818" y="2951069"/>
            <a:ext cx="26453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Disciplina de profesión</a:t>
            </a:r>
          </a:p>
        </p:txBody>
      </p:sp>
      <p:pic>
        <p:nvPicPr>
          <p:cNvPr id="2" name="Imagen 1" descr="Gráfico, Gráfico circular&#10;&#10;Descripción generada automáticamente">
            <a:extLst>
              <a:ext uri="{FF2B5EF4-FFF2-40B4-BE49-F238E27FC236}">
                <a16:creationId xmlns:a16="http://schemas.microsoft.com/office/drawing/2014/main" id="{26CDA443-5BA7-0F88-FF89-4DF6D822C8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63" y="1286939"/>
            <a:ext cx="3898265" cy="1515110"/>
          </a:xfrm>
          <a:prstGeom prst="rect">
            <a:avLst/>
          </a:prstGeom>
        </p:spPr>
      </p:pic>
      <p:pic>
        <p:nvPicPr>
          <p:cNvPr id="3" name="Imagen 2" descr="Gráfico, Gráfico circular&#10;&#10;Descripción generada automáticamente">
            <a:extLst>
              <a:ext uri="{FF2B5EF4-FFF2-40B4-BE49-F238E27FC236}">
                <a16:creationId xmlns:a16="http://schemas.microsoft.com/office/drawing/2014/main" id="{494B1DA8-66CB-919C-E848-47EA2B4718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717" y="1289811"/>
            <a:ext cx="3957320" cy="151511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ACC67D4-6EDE-9FBF-A0A3-54A77D066C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63" y="4259843"/>
            <a:ext cx="3493770" cy="1515110"/>
          </a:xfrm>
          <a:prstGeom prst="rect">
            <a:avLst/>
          </a:prstGeom>
        </p:spPr>
      </p:pic>
      <p:pic>
        <p:nvPicPr>
          <p:cNvPr id="5" name="Imagen 4" descr="Gráfico&#10;&#10;Descripción generada automáticamente">
            <a:extLst>
              <a:ext uri="{FF2B5EF4-FFF2-40B4-BE49-F238E27FC236}">
                <a16:creationId xmlns:a16="http://schemas.microsoft.com/office/drawing/2014/main" id="{81B1C787-8865-D378-654A-8D09E950AE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717" y="4259843"/>
            <a:ext cx="4446270" cy="151511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3F2A31C-2582-7412-C307-36F7DB8E5100}"/>
              </a:ext>
            </a:extLst>
          </p:cNvPr>
          <p:cNvSpPr txBox="1"/>
          <p:nvPr/>
        </p:nvSpPr>
        <p:spPr>
          <a:xfrm>
            <a:off x="8080178" y="2951069"/>
            <a:ext cx="26453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Nivel de formación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2DDA0D8-6401-E0A1-BC13-2A1A1739B119}"/>
              </a:ext>
            </a:extLst>
          </p:cNvPr>
          <p:cNvSpPr txBox="1"/>
          <p:nvPr/>
        </p:nvSpPr>
        <p:spPr>
          <a:xfrm>
            <a:off x="1442349" y="5932136"/>
            <a:ext cx="31234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Años de experiencia profesional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041930D-C2A1-9576-4CF1-9C4C15C75B92}"/>
              </a:ext>
            </a:extLst>
          </p:cNvPr>
          <p:cNvSpPr txBox="1"/>
          <p:nvPr/>
        </p:nvSpPr>
        <p:spPr>
          <a:xfrm>
            <a:off x="7766950" y="5932136"/>
            <a:ext cx="32718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Rol del encuestado en la empresa donde trabaja actualmente</a:t>
            </a:r>
          </a:p>
        </p:txBody>
      </p:sp>
      <p:sp>
        <p:nvSpPr>
          <p:cNvPr id="10" name="Diagrama de flujo: conector 9">
            <a:extLst>
              <a:ext uri="{FF2B5EF4-FFF2-40B4-BE49-F238E27FC236}">
                <a16:creationId xmlns:a16="http://schemas.microsoft.com/office/drawing/2014/main" id="{9E9D0679-9400-CDEE-98A8-67356045FAE2}"/>
              </a:ext>
            </a:extLst>
          </p:cNvPr>
          <p:cNvSpPr/>
          <p:nvPr/>
        </p:nvSpPr>
        <p:spPr>
          <a:xfrm>
            <a:off x="5760173" y="6522172"/>
            <a:ext cx="671655" cy="67165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4AD5EB6-A362-7958-DA45-21A0F4EE63FA}"/>
              </a:ext>
            </a:extLst>
          </p:cNvPr>
          <p:cNvSpPr txBox="1"/>
          <p:nvPr/>
        </p:nvSpPr>
        <p:spPr>
          <a:xfrm>
            <a:off x="5720467" y="6439027"/>
            <a:ext cx="7399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504035207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2667</TotalTime>
  <Words>2036</Words>
  <Application>Microsoft Office PowerPoint</Application>
  <PresentationFormat>Panorámica</PresentationFormat>
  <Paragraphs>537</Paragraphs>
  <Slides>41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50" baseType="lpstr">
      <vt:lpstr>Microsoft YaHei Light</vt:lpstr>
      <vt:lpstr>Abadi Extra Light</vt:lpstr>
      <vt:lpstr>Aharoni</vt:lpstr>
      <vt:lpstr>Arial</vt:lpstr>
      <vt:lpstr>Calibri</vt:lpstr>
      <vt:lpstr>Calibri Light</vt:lpstr>
      <vt:lpstr>Century Gothic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GOMEZ</dc:creator>
  <cp:lastModifiedBy>JUAN GOMEZ</cp:lastModifiedBy>
  <cp:revision>2</cp:revision>
  <dcterms:created xsi:type="dcterms:W3CDTF">2022-07-27T21:17:42Z</dcterms:created>
  <dcterms:modified xsi:type="dcterms:W3CDTF">2022-10-27T17:57:37Z</dcterms:modified>
</cp:coreProperties>
</file>