
<file path=[Content_Types].xml><?xml version="1.0" encoding="utf-8"?>
<Types xmlns="http://schemas.openxmlformats.org/package/2006/content-types">
  <Default Extension="gif" ContentType="image/gi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0" r:id="rId1"/>
  </p:sldMasterIdLst>
  <p:notesMasterIdLst>
    <p:notesMasterId r:id="rId14"/>
  </p:notesMasterIdLst>
  <p:sldIdLst>
    <p:sldId id="256" r:id="rId2"/>
    <p:sldId id="260" r:id="rId3"/>
    <p:sldId id="261" r:id="rId4"/>
    <p:sldId id="266" r:id="rId5"/>
    <p:sldId id="291" r:id="rId6"/>
    <p:sldId id="294" r:id="rId7"/>
    <p:sldId id="269" r:id="rId8"/>
    <p:sldId id="292" r:id="rId9"/>
    <p:sldId id="295" r:id="rId10"/>
    <p:sldId id="259" r:id="rId11"/>
    <p:sldId id="293" r:id="rId12"/>
    <p:sldId id="296" r:id="rId1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E453B87-6715-4DF0-87E7-65176006BEF2}">
  <a:tblStyle styleId="{EE453B87-6715-4DF0-87E7-65176006BEF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108" y="115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d49886441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d49886441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d49886441b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d49886441b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cb258641e0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cb258641e0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cb258641e0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 name="Google Shape;428;gcb258641e0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d49886441b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d49886441b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a:off x="4572000" y="0"/>
            <a:ext cx="45714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10;p2"/>
          <p:cNvSpPr txBox="1">
            <a:spLocks noGrp="1"/>
          </p:cNvSpPr>
          <p:nvPr>
            <p:ph type="ctrTitle"/>
          </p:nvPr>
        </p:nvSpPr>
        <p:spPr>
          <a:xfrm>
            <a:off x="4888025" y="1585175"/>
            <a:ext cx="3538500" cy="1471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5200"/>
              <a:buNone/>
              <a:defRPr sz="48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4888025" y="3410400"/>
            <a:ext cx="3538500" cy="4095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SzPts val="14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1">
  <p:cSld name="CUSTOM_4_1">
    <p:spTree>
      <p:nvGrpSpPr>
        <p:cNvPr id="1" name="Shape 191"/>
        <p:cNvGrpSpPr/>
        <p:nvPr/>
      </p:nvGrpSpPr>
      <p:grpSpPr>
        <a:xfrm>
          <a:off x="0" y="0"/>
          <a:ext cx="0" cy="0"/>
          <a:chOff x="0" y="0"/>
          <a:chExt cx="0" cy="0"/>
        </a:xfrm>
      </p:grpSpPr>
      <p:sp>
        <p:nvSpPr>
          <p:cNvPr id="192" name="Google Shape;192;p31"/>
          <p:cNvSpPr/>
          <p:nvPr/>
        </p:nvSpPr>
        <p:spPr>
          <a:xfrm rot="-5400000">
            <a:off x="-2033250" y="2033550"/>
            <a:ext cx="5143200" cy="10767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3" name="Google Shape;193;p31"/>
          <p:cNvSpPr/>
          <p:nvPr/>
        </p:nvSpPr>
        <p:spPr>
          <a:xfrm rot="-5400000">
            <a:off x="6300900" y="2300006"/>
            <a:ext cx="5143200" cy="543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
        <p:cNvGrpSpPr/>
        <p:nvPr/>
      </p:nvGrpSpPr>
      <p:grpSpPr>
        <a:xfrm>
          <a:off x="0" y="0"/>
          <a:ext cx="0" cy="0"/>
          <a:chOff x="0" y="0"/>
          <a:chExt cx="0" cy="0"/>
        </a:xfrm>
      </p:grpSpPr>
      <p:sp>
        <p:nvSpPr>
          <p:cNvPr id="13" name="Google Shape;13;p3"/>
          <p:cNvSpPr txBox="1">
            <a:spLocks noGrp="1"/>
          </p:cNvSpPr>
          <p:nvPr>
            <p:ph type="title"/>
          </p:nvPr>
        </p:nvSpPr>
        <p:spPr>
          <a:xfrm>
            <a:off x="5041900" y="2548725"/>
            <a:ext cx="2687100" cy="6219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4" name="Google Shape;14;p3"/>
          <p:cNvSpPr txBox="1">
            <a:spLocks noGrp="1"/>
          </p:cNvSpPr>
          <p:nvPr>
            <p:ph type="title" idx="2" hasCustomPrompt="1"/>
          </p:nvPr>
        </p:nvSpPr>
        <p:spPr>
          <a:xfrm>
            <a:off x="4932950" y="1165925"/>
            <a:ext cx="4211100" cy="1156800"/>
          </a:xfrm>
          <a:prstGeom prst="rect">
            <a:avLst/>
          </a:prstGeom>
          <a:solidFill>
            <a:schemeClr val="dk2"/>
          </a:solidFill>
        </p:spPr>
        <p:txBody>
          <a:bodyPr spcFirstLastPara="1" wrap="square" lIns="91425" tIns="91425" rIns="91425" bIns="91425" anchor="ctr" anchorCtr="0">
            <a:noAutofit/>
          </a:bodyPr>
          <a:lstStyle>
            <a:lvl1pPr lvl="0" rtl="0">
              <a:spcBef>
                <a:spcPts val="0"/>
              </a:spcBef>
              <a:spcAft>
                <a:spcPts val="0"/>
              </a:spcAft>
              <a:buSzPts val="6000"/>
              <a:buNone/>
              <a:defRPr sz="58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5" name="Google Shape;15;p3"/>
          <p:cNvSpPr txBox="1">
            <a:spLocks noGrp="1"/>
          </p:cNvSpPr>
          <p:nvPr>
            <p:ph type="subTitle" idx="1"/>
          </p:nvPr>
        </p:nvSpPr>
        <p:spPr>
          <a:xfrm>
            <a:off x="5041900" y="3205775"/>
            <a:ext cx="2687100" cy="549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 name="Google Shape;16;p3"/>
          <p:cNvSpPr/>
          <p:nvPr/>
        </p:nvSpPr>
        <p:spPr>
          <a:xfrm>
            <a:off x="0" y="0"/>
            <a:ext cx="45714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1"/>
        <p:cNvGrpSpPr/>
        <p:nvPr/>
      </p:nvGrpSpPr>
      <p:grpSpPr>
        <a:xfrm>
          <a:off x="0" y="0"/>
          <a:ext cx="0" cy="0"/>
          <a:chOff x="0" y="0"/>
          <a:chExt cx="0" cy="0"/>
        </a:xfrm>
      </p:grpSpPr>
      <p:sp>
        <p:nvSpPr>
          <p:cNvPr id="32" name="Google Shape;32;p7"/>
          <p:cNvSpPr txBox="1">
            <a:spLocks noGrp="1"/>
          </p:cNvSpPr>
          <p:nvPr>
            <p:ph type="title"/>
          </p:nvPr>
        </p:nvSpPr>
        <p:spPr>
          <a:xfrm>
            <a:off x="1212300" y="1404850"/>
            <a:ext cx="33222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33" name="Google Shape;33;p7"/>
          <p:cNvSpPr txBox="1">
            <a:spLocks noGrp="1"/>
          </p:cNvSpPr>
          <p:nvPr>
            <p:ph type="body" idx="1"/>
          </p:nvPr>
        </p:nvSpPr>
        <p:spPr>
          <a:xfrm>
            <a:off x="1212300" y="2112300"/>
            <a:ext cx="3322200" cy="16701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rgbClr val="434343"/>
              </a:buClr>
              <a:buSzPts val="1400"/>
              <a:buChar char="●"/>
              <a:defRPr sz="1400"/>
            </a:lvl1pPr>
            <a:lvl2pPr marL="914400" lvl="1" indent="-317500" rtl="0">
              <a:lnSpc>
                <a:spcPct val="115000"/>
              </a:lnSpc>
              <a:spcBef>
                <a:spcPts val="0"/>
              </a:spcBef>
              <a:spcAft>
                <a:spcPts val="0"/>
              </a:spcAft>
              <a:buClr>
                <a:srgbClr val="434343"/>
              </a:buClr>
              <a:buSzPts val="1400"/>
              <a:buChar char="○"/>
              <a:defRPr>
                <a:solidFill>
                  <a:srgbClr val="434343"/>
                </a:solidFill>
              </a:defRPr>
            </a:lvl2pPr>
            <a:lvl3pPr marL="1371600" lvl="2" indent="-317500" rtl="0">
              <a:lnSpc>
                <a:spcPct val="115000"/>
              </a:lnSpc>
              <a:spcBef>
                <a:spcPts val="0"/>
              </a:spcBef>
              <a:spcAft>
                <a:spcPts val="0"/>
              </a:spcAft>
              <a:buClr>
                <a:srgbClr val="434343"/>
              </a:buClr>
              <a:buSzPts val="1400"/>
              <a:buChar char="■"/>
              <a:defRPr>
                <a:solidFill>
                  <a:srgbClr val="434343"/>
                </a:solidFill>
              </a:defRPr>
            </a:lvl3pPr>
            <a:lvl4pPr marL="1828800" lvl="3" indent="-317500" rtl="0">
              <a:lnSpc>
                <a:spcPct val="115000"/>
              </a:lnSpc>
              <a:spcBef>
                <a:spcPts val="0"/>
              </a:spcBef>
              <a:spcAft>
                <a:spcPts val="0"/>
              </a:spcAft>
              <a:buClr>
                <a:srgbClr val="434343"/>
              </a:buClr>
              <a:buSzPts val="1400"/>
              <a:buChar char="●"/>
              <a:defRPr>
                <a:solidFill>
                  <a:srgbClr val="434343"/>
                </a:solidFill>
              </a:defRPr>
            </a:lvl4pPr>
            <a:lvl5pPr marL="2286000" lvl="4" indent="-317500" rtl="0">
              <a:lnSpc>
                <a:spcPct val="115000"/>
              </a:lnSpc>
              <a:spcBef>
                <a:spcPts val="0"/>
              </a:spcBef>
              <a:spcAft>
                <a:spcPts val="0"/>
              </a:spcAft>
              <a:buClr>
                <a:srgbClr val="434343"/>
              </a:buClr>
              <a:buSzPts val="1400"/>
              <a:buChar char="○"/>
              <a:defRPr>
                <a:solidFill>
                  <a:srgbClr val="434343"/>
                </a:solidFill>
              </a:defRPr>
            </a:lvl5pPr>
            <a:lvl6pPr marL="2743200" lvl="5" indent="-317500" rtl="0">
              <a:lnSpc>
                <a:spcPct val="115000"/>
              </a:lnSpc>
              <a:spcBef>
                <a:spcPts val="0"/>
              </a:spcBef>
              <a:spcAft>
                <a:spcPts val="0"/>
              </a:spcAft>
              <a:buClr>
                <a:srgbClr val="434343"/>
              </a:buClr>
              <a:buSzPts val="1400"/>
              <a:buChar char="■"/>
              <a:defRPr>
                <a:solidFill>
                  <a:srgbClr val="434343"/>
                </a:solidFill>
              </a:defRPr>
            </a:lvl6pPr>
            <a:lvl7pPr marL="3200400" lvl="6" indent="-317500" rtl="0">
              <a:lnSpc>
                <a:spcPct val="115000"/>
              </a:lnSpc>
              <a:spcBef>
                <a:spcPts val="0"/>
              </a:spcBef>
              <a:spcAft>
                <a:spcPts val="0"/>
              </a:spcAft>
              <a:buClr>
                <a:srgbClr val="434343"/>
              </a:buClr>
              <a:buSzPts val="1400"/>
              <a:buChar char="●"/>
              <a:defRPr>
                <a:solidFill>
                  <a:srgbClr val="434343"/>
                </a:solidFill>
              </a:defRPr>
            </a:lvl7pPr>
            <a:lvl8pPr marL="3657600" lvl="7" indent="-317500" rtl="0">
              <a:lnSpc>
                <a:spcPct val="115000"/>
              </a:lnSpc>
              <a:spcBef>
                <a:spcPts val="0"/>
              </a:spcBef>
              <a:spcAft>
                <a:spcPts val="0"/>
              </a:spcAft>
              <a:buClr>
                <a:srgbClr val="434343"/>
              </a:buClr>
              <a:buSzPts val="1400"/>
              <a:buChar char="○"/>
              <a:defRPr>
                <a:solidFill>
                  <a:srgbClr val="434343"/>
                </a:solidFill>
              </a:defRPr>
            </a:lvl8pPr>
            <a:lvl9pPr marL="4114800" lvl="8" indent="-317500" rtl="0">
              <a:lnSpc>
                <a:spcPct val="115000"/>
              </a:lnSpc>
              <a:spcBef>
                <a:spcPts val="0"/>
              </a:spcBef>
              <a:spcAft>
                <a:spcPts val="0"/>
              </a:spcAft>
              <a:buClr>
                <a:srgbClr val="434343"/>
              </a:buClr>
              <a:buSzPts val="1400"/>
              <a:buChar char="■"/>
              <a:defRPr>
                <a:solidFill>
                  <a:srgbClr val="434343"/>
                </a:solidFill>
              </a:defRPr>
            </a:lvl9pPr>
          </a:lstStyle>
          <a:p>
            <a:endParaRPr/>
          </a:p>
        </p:txBody>
      </p:sp>
      <p:sp>
        <p:nvSpPr>
          <p:cNvPr id="34" name="Google Shape;34;p7"/>
          <p:cNvSpPr/>
          <p:nvPr/>
        </p:nvSpPr>
        <p:spPr>
          <a:xfrm>
            <a:off x="-716550" y="1419700"/>
            <a:ext cx="1759800" cy="543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7"/>
          <p:cNvSpPr/>
          <p:nvPr/>
        </p:nvSpPr>
        <p:spPr>
          <a:xfrm>
            <a:off x="0" y="4600550"/>
            <a:ext cx="9144000" cy="543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7"/>
          <p:cNvSpPr/>
          <p:nvPr/>
        </p:nvSpPr>
        <p:spPr>
          <a:xfrm>
            <a:off x="0" y="0"/>
            <a:ext cx="9144000" cy="543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
        <p:cNvGrpSpPr/>
        <p:nvPr/>
      </p:nvGrpSpPr>
      <p:grpSpPr>
        <a:xfrm>
          <a:off x="0" y="0"/>
          <a:ext cx="0" cy="0"/>
          <a:chOff x="0" y="0"/>
          <a:chExt cx="0" cy="0"/>
        </a:xfrm>
      </p:grpSpPr>
      <p:sp>
        <p:nvSpPr>
          <p:cNvPr id="38" name="Google Shape;38;p8"/>
          <p:cNvSpPr/>
          <p:nvPr/>
        </p:nvSpPr>
        <p:spPr>
          <a:xfrm>
            <a:off x="0" y="0"/>
            <a:ext cx="45714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9" name="Google Shape;39;p8"/>
          <p:cNvSpPr txBox="1">
            <a:spLocks noGrp="1"/>
          </p:cNvSpPr>
          <p:nvPr>
            <p:ph type="title"/>
          </p:nvPr>
        </p:nvSpPr>
        <p:spPr>
          <a:xfrm>
            <a:off x="717475" y="1113000"/>
            <a:ext cx="3597000" cy="2529300"/>
          </a:xfrm>
          <a:prstGeom prst="rect">
            <a:avLst/>
          </a:prstGeom>
        </p:spPr>
        <p:txBody>
          <a:bodyPr spcFirstLastPara="1" wrap="square" lIns="91425" tIns="91425" rIns="91425" bIns="91425" anchor="ctr" anchorCtr="0">
            <a:noAutofit/>
          </a:bodyPr>
          <a:lstStyle>
            <a:lvl1pPr lvl="0">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4"/>
        <p:cNvGrpSpPr/>
        <p:nvPr/>
      </p:nvGrpSpPr>
      <p:grpSpPr>
        <a:xfrm>
          <a:off x="0" y="0"/>
          <a:ext cx="0" cy="0"/>
          <a:chOff x="0" y="0"/>
          <a:chExt cx="0" cy="0"/>
        </a:xfrm>
      </p:grpSpPr>
      <p:sp>
        <p:nvSpPr>
          <p:cNvPr id="45" name="Google Shape;45;p10"/>
          <p:cNvSpPr txBox="1">
            <a:spLocks noGrp="1"/>
          </p:cNvSpPr>
          <p:nvPr>
            <p:ph type="title"/>
          </p:nvPr>
        </p:nvSpPr>
        <p:spPr>
          <a:xfrm>
            <a:off x="720000" y="577825"/>
            <a:ext cx="3201900" cy="14439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600">
                <a:solidFill>
                  <a:schemeClr val="dk1"/>
                </a:solidFill>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6"/>
        <p:cNvGrpSpPr/>
        <p:nvPr/>
      </p:nvGrpSpPr>
      <p:grpSpPr>
        <a:xfrm>
          <a:off x="0" y="0"/>
          <a:ext cx="0" cy="0"/>
          <a:chOff x="0" y="0"/>
          <a:chExt cx="0" cy="0"/>
        </a:xfrm>
      </p:grpSpPr>
      <p:sp>
        <p:nvSpPr>
          <p:cNvPr id="47" name="Google Shape;47;p11"/>
          <p:cNvSpPr txBox="1">
            <a:spLocks noGrp="1"/>
          </p:cNvSpPr>
          <p:nvPr>
            <p:ph type="title" hasCustomPrompt="1"/>
          </p:nvPr>
        </p:nvSpPr>
        <p:spPr>
          <a:xfrm>
            <a:off x="4295625" y="1337500"/>
            <a:ext cx="4131000" cy="1511100"/>
          </a:xfrm>
          <a:prstGeom prst="rect">
            <a:avLst/>
          </a:prstGeom>
        </p:spPr>
        <p:txBody>
          <a:bodyPr spcFirstLastPara="1" wrap="square" lIns="91425" tIns="91425" rIns="91425" bIns="91425" anchor="b" anchorCtr="0">
            <a:noAutofit/>
          </a:bodyPr>
          <a:lstStyle>
            <a:lvl1pPr lvl="0" algn="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48" name="Google Shape;48;p11"/>
          <p:cNvSpPr txBox="1">
            <a:spLocks noGrp="1"/>
          </p:cNvSpPr>
          <p:nvPr>
            <p:ph type="subTitle" idx="1"/>
          </p:nvPr>
        </p:nvSpPr>
        <p:spPr>
          <a:xfrm>
            <a:off x="4775750" y="3146250"/>
            <a:ext cx="3651000" cy="72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9" name="Google Shape;49;p11"/>
          <p:cNvSpPr/>
          <p:nvPr/>
        </p:nvSpPr>
        <p:spPr>
          <a:xfrm>
            <a:off x="0" y="4600550"/>
            <a:ext cx="9144000" cy="543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0" name="Google Shape;50;p11"/>
          <p:cNvSpPr/>
          <p:nvPr/>
        </p:nvSpPr>
        <p:spPr>
          <a:xfrm>
            <a:off x="0" y="0"/>
            <a:ext cx="9144000" cy="543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1"/>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3">
  <p:cSld name="CUSTOM_1_1_1">
    <p:spTree>
      <p:nvGrpSpPr>
        <p:cNvPr id="1" name="Shape 171"/>
        <p:cNvGrpSpPr/>
        <p:nvPr/>
      </p:nvGrpSpPr>
      <p:grpSpPr>
        <a:xfrm>
          <a:off x="0" y="0"/>
          <a:ext cx="0" cy="0"/>
          <a:chOff x="0" y="0"/>
          <a:chExt cx="0" cy="0"/>
        </a:xfrm>
      </p:grpSpPr>
      <p:sp>
        <p:nvSpPr>
          <p:cNvPr id="172" name="Google Shape;172;p27"/>
          <p:cNvSpPr/>
          <p:nvPr/>
        </p:nvSpPr>
        <p:spPr>
          <a:xfrm>
            <a:off x="-700" y="0"/>
            <a:ext cx="9144000" cy="10767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3" name="Google Shape;173;p27"/>
          <p:cNvSpPr txBox="1">
            <a:spLocks noGrp="1"/>
          </p:cNvSpPr>
          <p:nvPr>
            <p:ph type="subTitle" idx="1"/>
          </p:nvPr>
        </p:nvSpPr>
        <p:spPr>
          <a:xfrm>
            <a:off x="717475" y="1849660"/>
            <a:ext cx="4786200" cy="2007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2"/>
              </a:buClr>
              <a:buSzPts val="1400"/>
              <a:buChar char="●"/>
              <a:defRPr/>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174" name="Google Shape;174;p2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75" name="Google Shape;175;p27"/>
          <p:cNvSpPr/>
          <p:nvPr/>
        </p:nvSpPr>
        <p:spPr>
          <a:xfrm>
            <a:off x="0" y="4600550"/>
            <a:ext cx="9144000" cy="543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
  <p:cSld name="CUSTOM_4">
    <p:spTree>
      <p:nvGrpSpPr>
        <p:cNvPr id="1" name="Shape 188"/>
        <p:cNvGrpSpPr/>
        <p:nvPr/>
      </p:nvGrpSpPr>
      <p:grpSpPr>
        <a:xfrm>
          <a:off x="0" y="0"/>
          <a:ext cx="0" cy="0"/>
          <a:chOff x="0" y="0"/>
          <a:chExt cx="0" cy="0"/>
        </a:xfrm>
      </p:grpSpPr>
      <p:sp>
        <p:nvSpPr>
          <p:cNvPr id="189" name="Google Shape;189;p30"/>
          <p:cNvSpPr/>
          <p:nvPr/>
        </p:nvSpPr>
        <p:spPr>
          <a:xfrm>
            <a:off x="-700" y="0"/>
            <a:ext cx="9144000" cy="10767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0" name="Google Shape;190;p30"/>
          <p:cNvSpPr/>
          <p:nvPr/>
        </p:nvSpPr>
        <p:spPr>
          <a:xfrm>
            <a:off x="0" y="4600550"/>
            <a:ext cx="9144000" cy="543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no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Fjalla One"/>
              <a:buNone/>
              <a:defRPr sz="3000" b="1">
                <a:solidFill>
                  <a:schemeClr val="dk1"/>
                </a:solidFill>
                <a:latin typeface="Fjalla One"/>
                <a:ea typeface="Fjalla One"/>
                <a:cs typeface="Fjalla One"/>
                <a:sym typeface="Fjalla One"/>
              </a:defRPr>
            </a:lvl1pPr>
            <a:lvl2pPr lvl="1" rtl="0">
              <a:spcBef>
                <a:spcPts val="0"/>
              </a:spcBef>
              <a:spcAft>
                <a:spcPts val="0"/>
              </a:spcAft>
              <a:buClr>
                <a:schemeClr val="dk1"/>
              </a:buClr>
              <a:buSzPts val="3000"/>
              <a:buFont typeface="Fjalla One"/>
              <a:buNone/>
              <a:defRPr sz="3000" b="1">
                <a:solidFill>
                  <a:schemeClr val="dk1"/>
                </a:solidFill>
                <a:latin typeface="Fjalla One"/>
                <a:ea typeface="Fjalla One"/>
                <a:cs typeface="Fjalla One"/>
                <a:sym typeface="Fjalla One"/>
              </a:defRPr>
            </a:lvl2pPr>
            <a:lvl3pPr lvl="2" rtl="0">
              <a:spcBef>
                <a:spcPts val="0"/>
              </a:spcBef>
              <a:spcAft>
                <a:spcPts val="0"/>
              </a:spcAft>
              <a:buClr>
                <a:schemeClr val="dk1"/>
              </a:buClr>
              <a:buSzPts val="3000"/>
              <a:buFont typeface="Fjalla One"/>
              <a:buNone/>
              <a:defRPr sz="3000" b="1">
                <a:solidFill>
                  <a:schemeClr val="dk1"/>
                </a:solidFill>
                <a:latin typeface="Fjalla One"/>
                <a:ea typeface="Fjalla One"/>
                <a:cs typeface="Fjalla One"/>
                <a:sym typeface="Fjalla One"/>
              </a:defRPr>
            </a:lvl3pPr>
            <a:lvl4pPr lvl="3" rtl="0">
              <a:spcBef>
                <a:spcPts val="0"/>
              </a:spcBef>
              <a:spcAft>
                <a:spcPts val="0"/>
              </a:spcAft>
              <a:buClr>
                <a:schemeClr val="dk1"/>
              </a:buClr>
              <a:buSzPts val="3000"/>
              <a:buFont typeface="Fjalla One"/>
              <a:buNone/>
              <a:defRPr sz="3000" b="1">
                <a:solidFill>
                  <a:schemeClr val="dk1"/>
                </a:solidFill>
                <a:latin typeface="Fjalla One"/>
                <a:ea typeface="Fjalla One"/>
                <a:cs typeface="Fjalla One"/>
                <a:sym typeface="Fjalla One"/>
              </a:defRPr>
            </a:lvl4pPr>
            <a:lvl5pPr lvl="4" rtl="0">
              <a:spcBef>
                <a:spcPts val="0"/>
              </a:spcBef>
              <a:spcAft>
                <a:spcPts val="0"/>
              </a:spcAft>
              <a:buClr>
                <a:schemeClr val="dk1"/>
              </a:buClr>
              <a:buSzPts val="3000"/>
              <a:buFont typeface="Fjalla One"/>
              <a:buNone/>
              <a:defRPr sz="3000" b="1">
                <a:solidFill>
                  <a:schemeClr val="dk1"/>
                </a:solidFill>
                <a:latin typeface="Fjalla One"/>
                <a:ea typeface="Fjalla One"/>
                <a:cs typeface="Fjalla One"/>
                <a:sym typeface="Fjalla One"/>
              </a:defRPr>
            </a:lvl5pPr>
            <a:lvl6pPr lvl="5" rtl="0">
              <a:spcBef>
                <a:spcPts val="0"/>
              </a:spcBef>
              <a:spcAft>
                <a:spcPts val="0"/>
              </a:spcAft>
              <a:buClr>
                <a:schemeClr val="dk1"/>
              </a:buClr>
              <a:buSzPts val="3000"/>
              <a:buFont typeface="Fjalla One"/>
              <a:buNone/>
              <a:defRPr sz="3000" b="1">
                <a:solidFill>
                  <a:schemeClr val="dk1"/>
                </a:solidFill>
                <a:latin typeface="Fjalla One"/>
                <a:ea typeface="Fjalla One"/>
                <a:cs typeface="Fjalla One"/>
                <a:sym typeface="Fjalla One"/>
              </a:defRPr>
            </a:lvl6pPr>
            <a:lvl7pPr lvl="6" rtl="0">
              <a:spcBef>
                <a:spcPts val="0"/>
              </a:spcBef>
              <a:spcAft>
                <a:spcPts val="0"/>
              </a:spcAft>
              <a:buClr>
                <a:schemeClr val="dk1"/>
              </a:buClr>
              <a:buSzPts val="3000"/>
              <a:buFont typeface="Fjalla One"/>
              <a:buNone/>
              <a:defRPr sz="3000" b="1">
                <a:solidFill>
                  <a:schemeClr val="dk1"/>
                </a:solidFill>
                <a:latin typeface="Fjalla One"/>
                <a:ea typeface="Fjalla One"/>
                <a:cs typeface="Fjalla One"/>
                <a:sym typeface="Fjalla One"/>
              </a:defRPr>
            </a:lvl7pPr>
            <a:lvl8pPr lvl="7" rtl="0">
              <a:spcBef>
                <a:spcPts val="0"/>
              </a:spcBef>
              <a:spcAft>
                <a:spcPts val="0"/>
              </a:spcAft>
              <a:buClr>
                <a:schemeClr val="dk1"/>
              </a:buClr>
              <a:buSzPts val="3000"/>
              <a:buFont typeface="Fjalla One"/>
              <a:buNone/>
              <a:defRPr sz="3000" b="1">
                <a:solidFill>
                  <a:schemeClr val="dk1"/>
                </a:solidFill>
                <a:latin typeface="Fjalla One"/>
                <a:ea typeface="Fjalla One"/>
                <a:cs typeface="Fjalla One"/>
                <a:sym typeface="Fjalla One"/>
              </a:defRPr>
            </a:lvl8pPr>
            <a:lvl9pPr lvl="8" rtl="0">
              <a:spcBef>
                <a:spcPts val="0"/>
              </a:spcBef>
              <a:spcAft>
                <a:spcPts val="0"/>
              </a:spcAft>
              <a:buClr>
                <a:schemeClr val="dk1"/>
              </a:buClr>
              <a:buSzPts val="3000"/>
              <a:buFont typeface="Fjalla One"/>
              <a:buNone/>
              <a:defRPr sz="3000" b="1">
                <a:solidFill>
                  <a:schemeClr val="dk1"/>
                </a:solidFill>
                <a:latin typeface="Fjalla One"/>
                <a:ea typeface="Fjalla One"/>
                <a:cs typeface="Fjalla One"/>
                <a:sym typeface="Fjalla On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3" r:id="rId3"/>
    <p:sldLayoutId id="2147483654" r:id="rId4"/>
    <p:sldLayoutId id="2147483656" r:id="rId5"/>
    <p:sldLayoutId id="2147483657" r:id="rId6"/>
    <p:sldLayoutId id="2147483658" r:id="rId7"/>
    <p:sldLayoutId id="2147483673" r:id="rId8"/>
    <p:sldLayoutId id="2147483676" r:id="rId9"/>
    <p:sldLayoutId id="2147483677"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5"/>
          <p:cNvSpPr txBox="1">
            <a:spLocks noGrp="1"/>
          </p:cNvSpPr>
          <p:nvPr>
            <p:ph type="ctrTitle"/>
          </p:nvPr>
        </p:nvSpPr>
        <p:spPr>
          <a:xfrm>
            <a:off x="4888025" y="1585175"/>
            <a:ext cx="3538500" cy="1471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Mejora de los Procesos </a:t>
            </a:r>
            <a:endParaRPr dirty="0"/>
          </a:p>
        </p:txBody>
      </p:sp>
      <p:sp>
        <p:nvSpPr>
          <p:cNvPr id="205" name="Google Shape;205;p35"/>
          <p:cNvSpPr txBox="1">
            <a:spLocks noGrp="1"/>
          </p:cNvSpPr>
          <p:nvPr>
            <p:ph type="subTitle" idx="1"/>
          </p:nvPr>
        </p:nvSpPr>
        <p:spPr>
          <a:xfrm>
            <a:off x="4888025" y="3410400"/>
            <a:ext cx="3538500" cy="409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Yeison Cárdenas</a:t>
            </a:r>
          </a:p>
          <a:p>
            <a:pPr marL="0" lvl="0" indent="0" algn="l" rtl="0">
              <a:spcBef>
                <a:spcPts val="0"/>
              </a:spcBef>
              <a:spcAft>
                <a:spcPts val="0"/>
              </a:spcAft>
              <a:buNone/>
            </a:pPr>
            <a:r>
              <a:rPr lang="en" dirty="0">
                <a:solidFill>
                  <a:schemeClr val="dk1"/>
                </a:solidFill>
              </a:rPr>
              <a:t>Implementacion de Mejoras</a:t>
            </a:r>
            <a:endParaRPr dirty="0">
              <a:solidFill>
                <a:schemeClr val="dk1"/>
              </a:solidFill>
            </a:endParaRPr>
          </a:p>
        </p:txBody>
      </p:sp>
      <p:pic>
        <p:nvPicPr>
          <p:cNvPr id="206" name="Google Shape;206;p35"/>
          <p:cNvPicPr preferRelativeResize="0"/>
          <p:nvPr/>
        </p:nvPicPr>
        <p:blipFill>
          <a:blip r:embed="rId3">
            <a:alphaModFix/>
          </a:blip>
          <a:stretch>
            <a:fillRect/>
          </a:stretch>
        </p:blipFill>
        <p:spPr>
          <a:xfrm>
            <a:off x="542950" y="670675"/>
            <a:ext cx="3802125" cy="3802125"/>
          </a:xfrm>
          <a:prstGeom prst="rect">
            <a:avLst/>
          </a:prstGeom>
          <a:noFill/>
          <a:ln>
            <a:noFill/>
          </a:ln>
        </p:spPr>
      </p:pic>
      <p:sp>
        <p:nvSpPr>
          <p:cNvPr id="207" name="Google Shape;207;p35"/>
          <p:cNvSpPr/>
          <p:nvPr/>
        </p:nvSpPr>
        <p:spPr>
          <a:xfrm>
            <a:off x="5013125" y="3165288"/>
            <a:ext cx="2791800" cy="136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8" name="Google Shape;208;p35"/>
          <p:cNvSpPr/>
          <p:nvPr/>
        </p:nvSpPr>
        <p:spPr>
          <a:xfrm>
            <a:off x="0" y="402425"/>
            <a:ext cx="854100" cy="543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8"/>
          <p:cNvSpPr txBox="1">
            <a:spLocks noGrp="1"/>
          </p:cNvSpPr>
          <p:nvPr>
            <p:ph type="title"/>
          </p:nvPr>
        </p:nvSpPr>
        <p:spPr>
          <a:xfrm>
            <a:off x="5041900" y="2548725"/>
            <a:ext cx="2687100" cy="621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Creación de nuevos indicadores</a:t>
            </a:r>
            <a:endParaRPr dirty="0"/>
          </a:p>
        </p:txBody>
      </p:sp>
      <p:pic>
        <p:nvPicPr>
          <p:cNvPr id="243" name="Google Shape;243;p38"/>
          <p:cNvPicPr preferRelativeResize="0"/>
          <p:nvPr/>
        </p:nvPicPr>
        <p:blipFill rotWithShape="1">
          <a:blip r:embed="rId3">
            <a:alphaModFix/>
          </a:blip>
          <a:srcRect t="24674" r="50729" b="24679"/>
          <a:stretch/>
        </p:blipFill>
        <p:spPr>
          <a:xfrm>
            <a:off x="450050" y="688850"/>
            <a:ext cx="3663800" cy="37658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a16="http://schemas.microsoft.com/office/drawing/2014/main" id="{2A5E5ED9-6819-4189-B919-5B9D969B03D5}"/>
              </a:ext>
            </a:extLst>
          </p:cNvPr>
          <p:cNvSpPr>
            <a:spLocks noGrp="1"/>
          </p:cNvSpPr>
          <p:nvPr>
            <p:ph type="subTitle" idx="1"/>
          </p:nvPr>
        </p:nvSpPr>
        <p:spPr>
          <a:xfrm>
            <a:off x="717474" y="1849660"/>
            <a:ext cx="6585533" cy="2007300"/>
          </a:xfrm>
        </p:spPr>
        <p:txBody>
          <a:bodyPr/>
          <a:lstStyle/>
          <a:p>
            <a:r>
              <a:rPr lang="es-CO" sz="1600" dirty="0"/>
              <a:t>La mejora consiste en realizar una revisión de todos los procesos junto con sus indicadores, de tal forma se actualice este rubro, junto con los nuevos indicadores que han de ser necesarios, así mismo la depuración de los innecesarios y la mejora de algunos ya existentes</a:t>
            </a:r>
          </a:p>
        </p:txBody>
      </p:sp>
      <p:sp>
        <p:nvSpPr>
          <p:cNvPr id="3" name="Título 2">
            <a:extLst>
              <a:ext uri="{FF2B5EF4-FFF2-40B4-BE49-F238E27FC236}">
                <a16:creationId xmlns:a16="http://schemas.microsoft.com/office/drawing/2014/main" id="{A83D7259-8E8D-456C-88FE-E0E43B991D32}"/>
              </a:ext>
            </a:extLst>
          </p:cNvPr>
          <p:cNvSpPr>
            <a:spLocks noGrp="1"/>
          </p:cNvSpPr>
          <p:nvPr>
            <p:ph type="title"/>
          </p:nvPr>
        </p:nvSpPr>
        <p:spPr/>
        <p:txBody>
          <a:bodyPr/>
          <a:lstStyle/>
          <a:p>
            <a:r>
              <a:rPr lang="es-CO" dirty="0"/>
              <a:t>Objetivo de la Mejora</a:t>
            </a:r>
          </a:p>
        </p:txBody>
      </p:sp>
    </p:spTree>
    <p:extLst>
      <p:ext uri="{BB962C8B-B14F-4D97-AF65-F5344CB8AC3E}">
        <p14:creationId xmlns:p14="http://schemas.microsoft.com/office/powerpoint/2010/main" val="317391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a16="http://schemas.microsoft.com/office/drawing/2014/main" id="{34584473-1E8A-4302-A751-794454635D01}"/>
              </a:ext>
            </a:extLst>
          </p:cNvPr>
          <p:cNvSpPr>
            <a:spLocks noGrp="1"/>
          </p:cNvSpPr>
          <p:nvPr>
            <p:ph type="subTitle" idx="1"/>
          </p:nvPr>
        </p:nvSpPr>
        <p:spPr/>
        <p:txBody>
          <a:bodyPr/>
          <a:lstStyle/>
          <a:p>
            <a:r>
              <a:rPr lang="es-CO" sz="1600" dirty="0"/>
              <a:t>Recolectar información de los datos necesarios para el cambio </a:t>
            </a:r>
          </a:p>
          <a:p>
            <a:r>
              <a:rPr lang="es-CO" sz="1600" dirty="0"/>
              <a:t>Establecer los parámetros para los cambios en los indicadores</a:t>
            </a:r>
          </a:p>
          <a:p>
            <a:r>
              <a:rPr lang="es-CO" sz="1600" dirty="0"/>
              <a:t>Implementar el nuevo sistema de indicadore</a:t>
            </a:r>
          </a:p>
        </p:txBody>
      </p:sp>
      <p:sp>
        <p:nvSpPr>
          <p:cNvPr id="3" name="Título 2">
            <a:extLst>
              <a:ext uri="{FF2B5EF4-FFF2-40B4-BE49-F238E27FC236}">
                <a16:creationId xmlns:a16="http://schemas.microsoft.com/office/drawing/2014/main" id="{B3285A94-3D0C-4205-8D07-CD30D0860B16}"/>
              </a:ext>
            </a:extLst>
          </p:cNvPr>
          <p:cNvSpPr>
            <a:spLocks noGrp="1"/>
          </p:cNvSpPr>
          <p:nvPr>
            <p:ph type="title"/>
          </p:nvPr>
        </p:nvSpPr>
        <p:spPr/>
        <p:txBody>
          <a:bodyPr/>
          <a:lstStyle/>
          <a:p>
            <a:r>
              <a:rPr lang="es-CO" dirty="0"/>
              <a:t>Actividades de la Mejora</a:t>
            </a:r>
          </a:p>
        </p:txBody>
      </p:sp>
    </p:spTree>
    <p:extLst>
      <p:ext uri="{BB962C8B-B14F-4D97-AF65-F5344CB8AC3E}">
        <p14:creationId xmlns:p14="http://schemas.microsoft.com/office/powerpoint/2010/main" val="3066365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9"/>
          <p:cNvSpPr txBox="1">
            <a:spLocks noGrp="1"/>
          </p:cNvSpPr>
          <p:nvPr>
            <p:ph type="title"/>
          </p:nvPr>
        </p:nvSpPr>
        <p:spPr>
          <a:xfrm>
            <a:off x="1212300" y="1404850"/>
            <a:ext cx="33222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Objetivo</a:t>
            </a:r>
            <a:endParaRPr dirty="0"/>
          </a:p>
        </p:txBody>
      </p:sp>
      <p:sp>
        <p:nvSpPr>
          <p:cNvPr id="249" name="Google Shape;249;p39"/>
          <p:cNvSpPr txBox="1">
            <a:spLocks noGrp="1"/>
          </p:cNvSpPr>
          <p:nvPr>
            <p:ph type="body" idx="1"/>
          </p:nvPr>
        </p:nvSpPr>
        <p:spPr>
          <a:xfrm>
            <a:off x="1212300" y="2112300"/>
            <a:ext cx="3322200" cy="1670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Mejorar el rendimiento de la Cooperativa y la busqueda de la mejora continua en plan de mitigar la falencias que presentan los procesos en la actualidad. </a:t>
            </a:r>
            <a:endParaRPr dirty="0"/>
          </a:p>
        </p:txBody>
      </p:sp>
      <p:pic>
        <p:nvPicPr>
          <p:cNvPr id="250" name="Google Shape;250;p39"/>
          <p:cNvPicPr preferRelativeResize="0"/>
          <p:nvPr/>
        </p:nvPicPr>
        <p:blipFill>
          <a:blip r:embed="rId3">
            <a:alphaModFix/>
          </a:blip>
          <a:stretch>
            <a:fillRect/>
          </a:stretch>
        </p:blipFill>
        <p:spPr>
          <a:xfrm>
            <a:off x="4937325" y="910650"/>
            <a:ext cx="3322200" cy="3322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4"/>
        <p:cNvGrpSpPr/>
        <p:nvPr/>
      </p:nvGrpSpPr>
      <p:grpSpPr>
        <a:xfrm>
          <a:off x="0" y="0"/>
          <a:ext cx="0" cy="0"/>
          <a:chOff x="0" y="0"/>
          <a:chExt cx="0" cy="0"/>
        </a:xfrm>
      </p:grpSpPr>
      <p:sp>
        <p:nvSpPr>
          <p:cNvPr id="255" name="Google Shape;255;p40"/>
          <p:cNvSpPr txBox="1">
            <a:spLocks noGrp="1"/>
          </p:cNvSpPr>
          <p:nvPr>
            <p:ph type="title"/>
          </p:nvPr>
        </p:nvSpPr>
        <p:spPr>
          <a:xfrm>
            <a:off x="720000" y="577825"/>
            <a:ext cx="3201900" cy="1443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Mejoras</a:t>
            </a:r>
            <a:endParaRPr dirty="0"/>
          </a:p>
        </p:txBody>
      </p:sp>
      <p:sp>
        <p:nvSpPr>
          <p:cNvPr id="256" name="Google Shape;256;p40"/>
          <p:cNvSpPr/>
          <p:nvPr/>
        </p:nvSpPr>
        <p:spPr>
          <a:xfrm>
            <a:off x="828750" y="1884925"/>
            <a:ext cx="2791800" cy="1368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45"/>
          <p:cNvSpPr txBox="1">
            <a:spLocks noGrp="1"/>
          </p:cNvSpPr>
          <p:nvPr>
            <p:ph type="title"/>
          </p:nvPr>
        </p:nvSpPr>
        <p:spPr>
          <a:xfrm>
            <a:off x="717475" y="1113000"/>
            <a:ext cx="3597000" cy="2529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5400" dirty="0"/>
              <a:t>Nuevas redes comerciales</a:t>
            </a:r>
            <a:endParaRPr sz="5400" dirty="0"/>
          </a:p>
        </p:txBody>
      </p:sp>
      <p:sp>
        <p:nvSpPr>
          <p:cNvPr id="408" name="Google Shape;408;p45"/>
          <p:cNvSpPr/>
          <p:nvPr/>
        </p:nvSpPr>
        <p:spPr>
          <a:xfrm>
            <a:off x="720000" y="3505488"/>
            <a:ext cx="2791800" cy="136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409" name="Google Shape;409;p45"/>
          <p:cNvPicPr preferRelativeResize="0"/>
          <p:nvPr/>
        </p:nvPicPr>
        <p:blipFill>
          <a:blip r:embed="rId3">
            <a:alphaModFix/>
          </a:blip>
          <a:stretch>
            <a:fillRect/>
          </a:stretch>
        </p:blipFill>
        <p:spPr>
          <a:xfrm>
            <a:off x="4785775" y="533675"/>
            <a:ext cx="4076150" cy="4076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a16="http://schemas.microsoft.com/office/drawing/2014/main" id="{2A5E5ED9-6819-4189-B919-5B9D969B03D5}"/>
              </a:ext>
            </a:extLst>
          </p:cNvPr>
          <p:cNvSpPr>
            <a:spLocks noGrp="1"/>
          </p:cNvSpPr>
          <p:nvPr>
            <p:ph type="subTitle" idx="1"/>
          </p:nvPr>
        </p:nvSpPr>
        <p:spPr>
          <a:xfrm>
            <a:off x="717474" y="1849660"/>
            <a:ext cx="8072957" cy="2007300"/>
          </a:xfrm>
        </p:spPr>
        <p:txBody>
          <a:bodyPr/>
          <a:lstStyle/>
          <a:p>
            <a:r>
              <a:rPr lang="es-CO" dirty="0"/>
              <a:t>Reestructurar el modelo de captación de clientes es la adecuación necesaria, se debe aumentar la presencia de los representantes comerciales en regiones libres de cooperativas. Con lo que la presencia de nuevos representantes en estas áreas del país, dará como resultado el aumento de la demanda de los servicios de la cooperativa</a:t>
            </a:r>
          </a:p>
        </p:txBody>
      </p:sp>
      <p:sp>
        <p:nvSpPr>
          <p:cNvPr id="3" name="Título 2">
            <a:extLst>
              <a:ext uri="{FF2B5EF4-FFF2-40B4-BE49-F238E27FC236}">
                <a16:creationId xmlns:a16="http://schemas.microsoft.com/office/drawing/2014/main" id="{A83D7259-8E8D-456C-88FE-E0E43B991D32}"/>
              </a:ext>
            </a:extLst>
          </p:cNvPr>
          <p:cNvSpPr>
            <a:spLocks noGrp="1"/>
          </p:cNvSpPr>
          <p:nvPr>
            <p:ph type="title"/>
          </p:nvPr>
        </p:nvSpPr>
        <p:spPr/>
        <p:txBody>
          <a:bodyPr/>
          <a:lstStyle/>
          <a:p>
            <a:r>
              <a:rPr lang="es-CO" dirty="0"/>
              <a:t>Objetivo de la Mejora</a:t>
            </a:r>
          </a:p>
        </p:txBody>
      </p:sp>
    </p:spTree>
    <p:extLst>
      <p:ext uri="{BB962C8B-B14F-4D97-AF65-F5344CB8AC3E}">
        <p14:creationId xmlns:p14="http://schemas.microsoft.com/office/powerpoint/2010/main" val="4039389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a16="http://schemas.microsoft.com/office/drawing/2014/main" id="{34584473-1E8A-4302-A751-794454635D01}"/>
              </a:ext>
            </a:extLst>
          </p:cNvPr>
          <p:cNvSpPr>
            <a:spLocks noGrp="1"/>
          </p:cNvSpPr>
          <p:nvPr>
            <p:ph type="subTitle" idx="1"/>
          </p:nvPr>
        </p:nvSpPr>
        <p:spPr/>
        <p:txBody>
          <a:bodyPr/>
          <a:lstStyle/>
          <a:p>
            <a:r>
              <a:rPr lang="es-CO" dirty="0"/>
              <a:t>Recolectar información de los datos necesarios para el cambio</a:t>
            </a:r>
          </a:p>
          <a:p>
            <a:r>
              <a:rPr lang="es-CO" dirty="0"/>
              <a:t>Realizar estudio de campo del sector comercial en ese momento</a:t>
            </a:r>
          </a:p>
          <a:p>
            <a:r>
              <a:rPr lang="es-CO" dirty="0"/>
              <a:t>Tomas de decisiones sobre los lugares a donde deben legar los asesores.</a:t>
            </a:r>
          </a:p>
          <a:p>
            <a:r>
              <a:rPr lang="es-CO" dirty="0"/>
              <a:t>Establecer metas alcanzables para este objetivo</a:t>
            </a:r>
          </a:p>
        </p:txBody>
      </p:sp>
      <p:sp>
        <p:nvSpPr>
          <p:cNvPr id="3" name="Título 2">
            <a:extLst>
              <a:ext uri="{FF2B5EF4-FFF2-40B4-BE49-F238E27FC236}">
                <a16:creationId xmlns:a16="http://schemas.microsoft.com/office/drawing/2014/main" id="{B3285A94-3D0C-4205-8D07-CD30D0860B16}"/>
              </a:ext>
            </a:extLst>
          </p:cNvPr>
          <p:cNvSpPr>
            <a:spLocks noGrp="1"/>
          </p:cNvSpPr>
          <p:nvPr>
            <p:ph type="title"/>
          </p:nvPr>
        </p:nvSpPr>
        <p:spPr/>
        <p:txBody>
          <a:bodyPr/>
          <a:lstStyle/>
          <a:p>
            <a:r>
              <a:rPr lang="es-CO" dirty="0"/>
              <a:t>Actividades de la Mejora</a:t>
            </a:r>
          </a:p>
        </p:txBody>
      </p:sp>
    </p:spTree>
    <p:extLst>
      <p:ext uri="{BB962C8B-B14F-4D97-AF65-F5344CB8AC3E}">
        <p14:creationId xmlns:p14="http://schemas.microsoft.com/office/powerpoint/2010/main" val="2826125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1" name="Google Shape;431;p48"/>
          <p:cNvSpPr txBox="1">
            <a:spLocks noGrp="1"/>
          </p:cNvSpPr>
          <p:nvPr>
            <p:ph type="title"/>
          </p:nvPr>
        </p:nvSpPr>
        <p:spPr>
          <a:xfrm>
            <a:off x="4295625" y="1337500"/>
            <a:ext cx="4131000" cy="15111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sz="4000" dirty="0"/>
              <a:t>Implementacion sistema ambiental ISO 14001</a:t>
            </a:r>
            <a:endParaRPr sz="4000" dirty="0"/>
          </a:p>
        </p:txBody>
      </p:sp>
      <p:sp>
        <p:nvSpPr>
          <p:cNvPr id="432" name="Google Shape;432;p48"/>
          <p:cNvSpPr/>
          <p:nvPr/>
        </p:nvSpPr>
        <p:spPr>
          <a:xfrm>
            <a:off x="5496700" y="2848588"/>
            <a:ext cx="2791800" cy="1368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433" name="Google Shape;433;p48"/>
          <p:cNvPicPr preferRelativeResize="0"/>
          <p:nvPr/>
        </p:nvPicPr>
        <p:blipFill rotWithShape="1">
          <a:blip r:embed="rId3">
            <a:alphaModFix/>
          </a:blip>
          <a:srcRect l="5744" t="5744" r="5736" b="5736"/>
          <a:stretch/>
        </p:blipFill>
        <p:spPr>
          <a:xfrm>
            <a:off x="411075" y="667225"/>
            <a:ext cx="3809050" cy="3809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a16="http://schemas.microsoft.com/office/drawing/2014/main" id="{2A5E5ED9-6819-4189-B919-5B9D969B03D5}"/>
              </a:ext>
            </a:extLst>
          </p:cNvPr>
          <p:cNvSpPr>
            <a:spLocks noGrp="1"/>
          </p:cNvSpPr>
          <p:nvPr>
            <p:ph type="subTitle" idx="1"/>
          </p:nvPr>
        </p:nvSpPr>
        <p:spPr>
          <a:xfrm>
            <a:off x="717474" y="1849660"/>
            <a:ext cx="6963485" cy="2007300"/>
          </a:xfrm>
        </p:spPr>
        <p:txBody>
          <a:bodyPr/>
          <a:lstStyle/>
          <a:p>
            <a:pPr marL="139700" indent="0">
              <a:buNone/>
            </a:pPr>
            <a:r>
              <a:rPr lang="es-CO" dirty="0"/>
              <a:t>La propuesta consiste en dar inicio a la implementación de los puntos más importantes de la norma ISO 14001 aplicable a la institución, de tal forma que se llenen los vacíos existen de la normatividad que se debe presentar ante entidades como la Secretaria Ambiental de Girón, y sea base para la mejora de estos aspectos y se reduzcan consumos, todo esto en busca de cambios ambientales importantes.</a:t>
            </a:r>
          </a:p>
        </p:txBody>
      </p:sp>
      <p:sp>
        <p:nvSpPr>
          <p:cNvPr id="3" name="Título 2">
            <a:extLst>
              <a:ext uri="{FF2B5EF4-FFF2-40B4-BE49-F238E27FC236}">
                <a16:creationId xmlns:a16="http://schemas.microsoft.com/office/drawing/2014/main" id="{A83D7259-8E8D-456C-88FE-E0E43B991D32}"/>
              </a:ext>
            </a:extLst>
          </p:cNvPr>
          <p:cNvSpPr>
            <a:spLocks noGrp="1"/>
          </p:cNvSpPr>
          <p:nvPr>
            <p:ph type="title"/>
          </p:nvPr>
        </p:nvSpPr>
        <p:spPr/>
        <p:txBody>
          <a:bodyPr/>
          <a:lstStyle/>
          <a:p>
            <a:r>
              <a:rPr lang="es-CO" dirty="0"/>
              <a:t>Objetivo de la Mejora</a:t>
            </a:r>
          </a:p>
        </p:txBody>
      </p:sp>
    </p:spTree>
    <p:extLst>
      <p:ext uri="{BB962C8B-B14F-4D97-AF65-F5344CB8AC3E}">
        <p14:creationId xmlns:p14="http://schemas.microsoft.com/office/powerpoint/2010/main" val="2312352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a16="http://schemas.microsoft.com/office/drawing/2014/main" id="{34584473-1E8A-4302-A751-794454635D01}"/>
              </a:ext>
            </a:extLst>
          </p:cNvPr>
          <p:cNvSpPr>
            <a:spLocks noGrp="1"/>
          </p:cNvSpPr>
          <p:nvPr>
            <p:ph type="subTitle" idx="1"/>
          </p:nvPr>
        </p:nvSpPr>
        <p:spPr/>
        <p:txBody>
          <a:bodyPr/>
          <a:lstStyle/>
          <a:p>
            <a:r>
              <a:rPr lang="es-CO" dirty="0"/>
              <a:t>Recolectar información de los datos necesarios para el cambio</a:t>
            </a:r>
          </a:p>
          <a:p>
            <a:r>
              <a:rPr lang="es-CO" dirty="0"/>
              <a:t>Realizar estudio sobre la normativa</a:t>
            </a:r>
          </a:p>
          <a:p>
            <a:r>
              <a:rPr lang="es-CO" dirty="0"/>
              <a:t>Analizar la documentación aplicable a la institución</a:t>
            </a:r>
          </a:p>
          <a:p>
            <a:r>
              <a:rPr lang="es-CO" dirty="0"/>
              <a:t>Crear la base de la normativa ISO 14001</a:t>
            </a:r>
          </a:p>
        </p:txBody>
      </p:sp>
      <p:sp>
        <p:nvSpPr>
          <p:cNvPr id="3" name="Título 2">
            <a:extLst>
              <a:ext uri="{FF2B5EF4-FFF2-40B4-BE49-F238E27FC236}">
                <a16:creationId xmlns:a16="http://schemas.microsoft.com/office/drawing/2014/main" id="{B3285A94-3D0C-4205-8D07-CD30D0860B16}"/>
              </a:ext>
            </a:extLst>
          </p:cNvPr>
          <p:cNvSpPr>
            <a:spLocks noGrp="1"/>
          </p:cNvSpPr>
          <p:nvPr>
            <p:ph type="title"/>
          </p:nvPr>
        </p:nvSpPr>
        <p:spPr/>
        <p:txBody>
          <a:bodyPr/>
          <a:lstStyle/>
          <a:p>
            <a:r>
              <a:rPr lang="es-CO" dirty="0"/>
              <a:t>Actividades de la Mejora</a:t>
            </a:r>
          </a:p>
        </p:txBody>
      </p:sp>
    </p:spTree>
    <p:extLst>
      <p:ext uri="{BB962C8B-B14F-4D97-AF65-F5344CB8AC3E}">
        <p14:creationId xmlns:p14="http://schemas.microsoft.com/office/powerpoint/2010/main" val="784396621"/>
      </p:ext>
    </p:extLst>
  </p:cSld>
  <p:clrMapOvr>
    <a:masterClrMapping/>
  </p:clrMapOvr>
</p:sld>
</file>

<file path=ppt/theme/theme1.xml><?xml version="1.0" encoding="utf-8"?>
<a:theme xmlns:a="http://schemas.openxmlformats.org/drawingml/2006/main" name="Marketing Management by Slidesgo">
  <a:themeElements>
    <a:clrScheme name="Simple Light">
      <a:dk1>
        <a:srgbClr val="263238"/>
      </a:dk1>
      <a:lt1>
        <a:srgbClr val="F5F5F5"/>
      </a:lt1>
      <a:dk2>
        <a:srgbClr val="92E3A9"/>
      </a:dk2>
      <a:lt2>
        <a:srgbClr val="C8F1D4"/>
      </a:lt2>
      <a:accent1>
        <a:srgbClr val="455A64"/>
      </a:accent1>
      <a:accent2>
        <a:srgbClr val="FFFFFF"/>
      </a:accent2>
      <a:accent3>
        <a:srgbClr val="FFFFFF"/>
      </a:accent3>
      <a:accent4>
        <a:srgbClr val="FFFFFF"/>
      </a:accent4>
      <a:accent5>
        <a:srgbClr val="FFFFFF"/>
      </a:accent5>
      <a:accent6>
        <a:srgbClr val="FFFFFF"/>
      </a:accent6>
      <a:hlink>
        <a:srgbClr val="26323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TotalTime>
  <Words>341</Words>
  <PresentationFormat>Presentación en pantalla (16:9)</PresentationFormat>
  <Paragraphs>29</Paragraphs>
  <Slides>12</Slides>
  <Notes>6</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12</vt:i4>
      </vt:variant>
    </vt:vector>
  </HeadingPairs>
  <TitlesOfParts>
    <vt:vector size="16" baseType="lpstr">
      <vt:lpstr>Arial</vt:lpstr>
      <vt:lpstr>Fjalla One</vt:lpstr>
      <vt:lpstr>Open Sans</vt:lpstr>
      <vt:lpstr>Marketing Management by Slidesgo</vt:lpstr>
      <vt:lpstr>Mejora de los Procesos </vt:lpstr>
      <vt:lpstr>Objetivo</vt:lpstr>
      <vt:lpstr>Mejoras</vt:lpstr>
      <vt:lpstr>Nuevas redes comerciales</vt:lpstr>
      <vt:lpstr>Objetivo de la Mejora</vt:lpstr>
      <vt:lpstr>Actividades de la Mejora</vt:lpstr>
      <vt:lpstr>Implementacion sistema ambiental ISO 14001</vt:lpstr>
      <vt:lpstr>Objetivo de la Mejora</vt:lpstr>
      <vt:lpstr>Actividades de la Mejora</vt:lpstr>
      <vt:lpstr>Creación de nuevos indicadores</vt:lpstr>
      <vt:lpstr>Objetivo de la Mejora</vt:lpstr>
      <vt:lpstr>Actividades de la Mejora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modified xsi:type="dcterms:W3CDTF">2022-02-25T19:58:10Z</dcterms:modified>
</cp:coreProperties>
</file>