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0" autoAdjust="0"/>
    <p:restoredTop sz="95226" autoAdjust="0"/>
  </p:normalViewPr>
  <p:slideViewPr>
    <p:cSldViewPr snapToGrid="0">
      <p:cViewPr varScale="1">
        <p:scale>
          <a:sx n="72" d="100"/>
          <a:sy n="72" d="100"/>
        </p:scale>
        <p:origin x="75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78E8CC-2727-FF44-2BAC-8F7362EF3F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A04290E-3D24-58E0-F400-B49134A8D9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9E9A29-7E65-6526-B9C8-008A04A8E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639E590-8397-F085-D579-8783C37F8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9E92925-FA1D-B54E-1D48-4C941ED9C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31181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B9C2F0-2E66-0801-6549-AD811483D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308F183-0A5B-26F2-AD3E-34B834E4DA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C6E78E9-3454-E063-AD0C-0E3AC896E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074B751-CC71-21C4-EDC9-4B99436C7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305A23C-CD0E-3E44-85E5-2274A3C9D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2910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B2F9F4A-87D3-D1C0-A4D6-EFFCCAF95F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D342374-22DE-3AC8-26BC-DCD9F511A7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A2AFE99-F50A-AE4F-CCA8-ECD89F819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440C0A-F3B4-4B2D-25E4-65C5B1DD2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3EBAF1-1320-F5CF-9D77-0EBCBBE66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92407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5DA638-8D89-2C26-B03B-8E5E5424E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D0556F6-A4E3-F3EA-AE16-1C47CE449E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D24870E-AA94-E9CB-3024-2C86DF750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E60C72-8831-B843-8BB3-4DF910EE2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9D79491-6DBC-9046-F6FB-D592E2945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46067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223C2F-06A0-D4C2-289E-52C61E1B0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B2FC5E0-C11A-EA4B-F6D9-AB4BF8E66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C9B0160-F117-7D45-C8AB-B9BC9D26B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291FB8-4164-C519-7A3E-1474A7879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8299DC9-95AB-6443-F8CF-84400BBC9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54020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C3EACA-249A-9B12-AFDF-57B2ADFB9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248DAA7-9357-528B-22D5-DA90D88ED7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DB49FD0-F579-80F8-F8B2-80D7A2C046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7595791-2292-8F35-1B03-52A7DDFDC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8D79F7B-F4A5-7279-DF4F-CCF229CA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802DD12-3136-D93A-5D7A-061E3D81A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0092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C35114-C5BC-2A92-2DD4-4C0FCE9DB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C600594-1E8A-2F96-A4B4-61A07ADA2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AEED147-8538-EDA2-4BF5-105D8D8085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1915C3D-6AE8-98E2-5D53-2DD5ED1108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B5F367-63AE-41A6-044E-9D12A91356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B172CA5-490C-FB6D-26DC-5F7CB6794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55D60E4-0FF7-12A1-F955-C4680219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F387D89-0656-155A-A568-225691F54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1637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0977F2-0818-BA5F-2824-B45ED9897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5BFAC9A-F26E-A300-0234-B111A53E5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B7D073C-D1F0-0406-B0FF-FBEB192F4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5ABFE03-952D-832B-04CA-3B22E020B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6505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25E0BEF-2402-47A1-F876-5F15D8083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F2C2BCF-0672-C971-5180-2D53A27A3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8C6C4DE-0556-BE1C-41BE-03AFC9EE1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82527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F0F15A-833D-1CED-831A-31A6DDB39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39DF7A-136C-7E0B-DE3B-37396ECB4A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CA977BE-A755-8759-D8C8-05807BC00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E12ED84-4174-BD71-1B98-9CAC03309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95DE093-F367-9DD6-3F3B-11D898E99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5BDE67C-7015-03DB-679F-9A00BDA39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6293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EECFC3-96F0-7E7F-AC60-6477519F0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461C4B5-3484-FC39-898C-1675EC6EEF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18BAB8C-0247-953B-65CD-D3419D4869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FF2C0B7-61B9-27E6-5F92-D81B3E62F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79A43BD-FA7A-E441-C938-C9DA87F50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0CB76AB-7B5D-D894-890F-5FBB0E15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9431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68D9184-8072-4708-01FF-AB688916E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3AD52FD-4BF1-421D-F109-2ABA160FB0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69EDD2D-5C08-6901-A992-7B0ADEA75A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2208135-EB40-366B-4163-9E59B0A919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C99F2D-CE01-8A61-04C2-E832B645D2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771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5BC61FD6-310A-C824-6800-C9CC334749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3" t="31324" r="17621" b="28493"/>
          <a:stretch/>
        </p:blipFill>
        <p:spPr>
          <a:xfrm>
            <a:off x="8791977" y="391676"/>
            <a:ext cx="2472370" cy="707886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A7784BA3-0208-1F41-DD43-823F36E92E6E}"/>
              </a:ext>
            </a:extLst>
          </p:cNvPr>
          <p:cNvSpPr/>
          <p:nvPr/>
        </p:nvSpPr>
        <p:spPr>
          <a:xfrm>
            <a:off x="497915" y="190022"/>
            <a:ext cx="777911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400" b="1" dirty="0">
                <a:ln/>
                <a:solidFill>
                  <a:schemeClr val="accent3"/>
                </a:solidFill>
              </a:rPr>
              <a:t>Auditoría de Calidad del Servicio</a:t>
            </a:r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6E229965-7D3A-0A0F-36F2-6C63DD4833B4}"/>
              </a:ext>
            </a:extLst>
          </p:cNvPr>
          <p:cNvSpPr/>
          <p:nvPr/>
        </p:nvSpPr>
        <p:spPr>
          <a:xfrm>
            <a:off x="2909099" y="631107"/>
            <a:ext cx="56254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36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Un compromiso de todos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DA9B6539-DAB0-651C-7823-BB732E72FB31}"/>
              </a:ext>
            </a:extLst>
          </p:cNvPr>
          <p:cNvSpPr/>
          <p:nvPr/>
        </p:nvSpPr>
        <p:spPr>
          <a:xfrm>
            <a:off x="1636785" y="1488640"/>
            <a:ext cx="3082767" cy="492443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Dot"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Riesgos del programa</a:t>
            </a:r>
            <a:endParaRPr lang="es-CO" sz="2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30DC00AF-105A-83BC-7D02-2B44F00C6906}"/>
              </a:ext>
            </a:extLst>
          </p:cNvPr>
          <p:cNvSpPr/>
          <p:nvPr/>
        </p:nvSpPr>
        <p:spPr>
          <a:xfrm>
            <a:off x="822379" y="1488640"/>
            <a:ext cx="592795" cy="54049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200" dirty="0">
                <a:latin typeface="Arial Narrow" panose="020B0606020202030204" pitchFamily="34" charset="0"/>
              </a:rPr>
              <a:t>1</a:t>
            </a:r>
            <a:endParaRPr lang="es-CO" dirty="0">
              <a:latin typeface="Arial Narrow" panose="020B0606020202030204" pitchFamily="34" charset="0"/>
            </a:endParaRPr>
          </a:p>
        </p:txBody>
      </p:sp>
      <p:sp>
        <p:nvSpPr>
          <p:cNvPr id="53" name="Rectángulo 52">
            <a:extLst>
              <a:ext uri="{FF2B5EF4-FFF2-40B4-BE49-F238E27FC236}">
                <a16:creationId xmlns:a16="http://schemas.microsoft.com/office/drawing/2014/main" id="{1C963730-79E3-541A-47B5-6571440B9EF6}"/>
              </a:ext>
            </a:extLst>
          </p:cNvPr>
          <p:cNvSpPr/>
          <p:nvPr/>
        </p:nvSpPr>
        <p:spPr>
          <a:xfrm>
            <a:off x="0" y="6663728"/>
            <a:ext cx="12192000" cy="1942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DFEF4FC-C463-B60D-0A99-084770BCA6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639" y="2180590"/>
            <a:ext cx="5730588" cy="4147952"/>
          </a:xfrm>
          <a:prstGeom prst="rect">
            <a:avLst/>
          </a:prstGeom>
        </p:spPr>
      </p:pic>
      <p:sp>
        <p:nvSpPr>
          <p:cNvPr id="6" name="Elipse 5">
            <a:extLst>
              <a:ext uri="{FF2B5EF4-FFF2-40B4-BE49-F238E27FC236}">
                <a16:creationId xmlns:a16="http://schemas.microsoft.com/office/drawing/2014/main" id="{6B17B03D-AA72-3591-200D-601198B06DC1}"/>
              </a:ext>
            </a:extLst>
          </p:cNvPr>
          <p:cNvSpPr/>
          <p:nvPr/>
        </p:nvSpPr>
        <p:spPr>
          <a:xfrm>
            <a:off x="6549001" y="1488640"/>
            <a:ext cx="592795" cy="54049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200" dirty="0">
                <a:latin typeface="Arial Narrow" panose="020B0606020202030204" pitchFamily="34" charset="0"/>
              </a:rPr>
              <a:t>2</a:t>
            </a:r>
            <a:endParaRPr lang="es-CO" dirty="0">
              <a:latin typeface="Arial Narrow" panose="020B0606020202030204" pitchFamily="34" charset="0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A7B7C24B-3BA9-D53C-F3BC-4F19C85669C0}"/>
              </a:ext>
            </a:extLst>
          </p:cNvPr>
          <p:cNvSpPr/>
          <p:nvPr/>
        </p:nvSpPr>
        <p:spPr>
          <a:xfrm>
            <a:off x="7626876" y="1488639"/>
            <a:ext cx="3637471" cy="492443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Dot"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Leyes y reglamentaciones</a:t>
            </a:r>
            <a:endParaRPr lang="es-CO" sz="2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61384565-B375-1F74-4619-AF124FEA86DE}"/>
              </a:ext>
            </a:extLst>
          </p:cNvPr>
          <p:cNvSpPr txBox="1"/>
          <p:nvPr/>
        </p:nvSpPr>
        <p:spPr>
          <a:xfrm>
            <a:off x="7764204" y="2515956"/>
            <a:ext cx="36374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just">
              <a:defRPr sz="1600">
                <a:latin typeface="Arial Narrow" panose="020B0606020202030204" pitchFamily="34" charset="0"/>
              </a:defRPr>
            </a:lvl1pPr>
          </a:lstStyle>
          <a:p>
            <a:r>
              <a:rPr lang="es-ES" dirty="0"/>
              <a:t>La empresa no establece ninguna reglamentación que impida el buen funcionamiento y desarrollo del proyecto.</a:t>
            </a:r>
          </a:p>
          <a:p>
            <a:endParaRPr lang="es-ES" dirty="0"/>
          </a:p>
          <a:p>
            <a:r>
              <a:rPr lang="es-CO" dirty="0"/>
              <a:t>La Auditoría de Calidad del Servicio, tiene como objetivo verificar el cumplimiento de los requisitos plasmados en la Resolución CREG 015 de 2018. La Ley no establece requisitos aplicados a este proyecto que puedan afectar su libre desarrollo.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328840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</TotalTime>
  <Words>74</Words>
  <Application>Microsoft Office PowerPoint</Application>
  <PresentationFormat>Panorámica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Arial Narrow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ADRIANA CATALINA PRADA ARCINIEGAS</dc:creator>
  <cp:lastModifiedBy>LAURA SIERRA</cp:lastModifiedBy>
  <cp:revision>9</cp:revision>
  <dcterms:created xsi:type="dcterms:W3CDTF">2023-02-01T21:12:41Z</dcterms:created>
  <dcterms:modified xsi:type="dcterms:W3CDTF">2023-05-31T21:22:03Z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66bb131-2344-48ed-84db-fe1e84a9fae2_Enabled">
    <vt:lpwstr>true</vt:lpwstr>
  </property>
  <property fmtid="{D5CDD505-2E9C-101B-9397-08002B2CF9AE}" pid="3" name="MSIP_Label_666bb131-2344-48ed-84db-fe1e84a9fae2_SetDate">
    <vt:lpwstr>2023-02-01T23:09:42Z</vt:lpwstr>
  </property>
  <property fmtid="{D5CDD505-2E9C-101B-9397-08002B2CF9AE}" pid="4" name="MSIP_Label_666bb131-2344-48ed-84db-fe1e84a9fae2_Method">
    <vt:lpwstr>Standard</vt:lpwstr>
  </property>
  <property fmtid="{D5CDD505-2E9C-101B-9397-08002B2CF9AE}" pid="5" name="MSIP_Label_666bb131-2344-48ed-84db-fe1e84a9fae2_Name">
    <vt:lpwstr>666bb131-2344-48ed-84db-fe1e84a9fae2</vt:lpwstr>
  </property>
  <property fmtid="{D5CDD505-2E9C-101B-9397-08002B2CF9AE}" pid="6" name="MSIP_Label_666bb131-2344-48ed-84db-fe1e84a9fae2_SiteId">
    <vt:lpwstr>bf1ce8b5-5d39-4bc5-ad6e-07b3e4d7d67a</vt:lpwstr>
  </property>
  <property fmtid="{D5CDD505-2E9C-101B-9397-08002B2CF9AE}" pid="7" name="MSIP_Label_666bb131-2344-48ed-84db-fe1e84a9fae2_ActionId">
    <vt:lpwstr>bf5900f9-ae3f-4a3d-99a3-c9608ef9ae13</vt:lpwstr>
  </property>
  <property fmtid="{D5CDD505-2E9C-101B-9397-08002B2CF9AE}" pid="8" name="MSIP_Label_666bb131-2344-48ed-84db-fe1e84a9fae2_ContentBits">
    <vt:lpwstr>0</vt:lpwstr>
  </property>
</Properties>
</file>