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57" r:id="rId4"/>
    <p:sldId id="258" r:id="rId5"/>
    <p:sldId id="259" r:id="rId6"/>
    <p:sldId id="260" r:id="rId7"/>
  </p:sldIdLst>
  <p:sldSz cx="12192000" cy="6858000"/>
  <p:notesSz cx="6858000" cy="9144000"/>
  <p:defaultTextStyle>
    <a:defPPr>
      <a:defRPr lang="es-419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F1DB94-432B-ECC9-FD56-ED9AFA7B51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C9EEF43-E21E-A361-9945-C96A1ED624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419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88F51EF-7B3A-9D7B-9B68-C9F9CF101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FA37B-02F5-46B1-8037-832C32897078}" type="datetimeFigureOut">
              <a:rPr lang="es-419" smtClean="0"/>
              <a:t>13/6/2023</a:t>
            </a:fld>
            <a:endParaRPr lang="es-419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B8F4764-0C61-E09A-E8E3-08A981CDFA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BB6E161-2968-7335-226A-5DDD4BA08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BD521-5763-4654-BCB4-499448D7BA1B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814052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36EEE9C-79E9-F8EE-74DE-F96E53F9A1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435067A-B64E-C285-887E-0FF6B84C0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7E492B4-9F62-7FAC-7CD7-DF18B0573C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FA37B-02F5-46B1-8037-832C32897078}" type="datetimeFigureOut">
              <a:rPr lang="es-419" smtClean="0"/>
              <a:t>13/6/2023</a:t>
            </a:fld>
            <a:endParaRPr lang="es-419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1787E35-FC62-A27E-C2B8-6C19C45BFF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7259A4E-ECFB-4800-BD9A-9D67E39E2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BD521-5763-4654-BCB4-499448D7BA1B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335501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FC8399B8-C71F-187C-66A0-053CA673AB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98AE833-32CA-F56C-310E-72E373F6C5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D437629-E39D-004B-69EF-58AA66CFDE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FA37B-02F5-46B1-8037-832C32897078}" type="datetimeFigureOut">
              <a:rPr lang="es-419" smtClean="0"/>
              <a:t>13/6/2023</a:t>
            </a:fld>
            <a:endParaRPr lang="es-419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24028DA-DFE9-8643-3E68-E4941F267C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856FA64-F47E-031A-5864-CCE24A9101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BD521-5763-4654-BCB4-499448D7BA1B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830182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3B2B2B5-2115-7B09-B25A-0FFE8EFA05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812E2CE-35D8-04A1-7DCA-9D96B2AA5C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9C4CB48-588F-6563-9E01-640B04B99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FA37B-02F5-46B1-8037-832C32897078}" type="datetimeFigureOut">
              <a:rPr lang="es-419" smtClean="0"/>
              <a:t>13/6/2023</a:t>
            </a:fld>
            <a:endParaRPr lang="es-419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F4023FF-8BE5-F7CD-D7C9-C33B490E97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FD19D37-CA24-B4D6-05A1-5FB3CA47D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BD521-5763-4654-BCB4-499448D7BA1B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377681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0AE13A1-47A6-C576-DC43-CBA9E43F9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17A0283-C83B-5390-173E-E91040A6C5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D6DB68E-B4F1-F81F-3733-ECF5B5CC1D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FA37B-02F5-46B1-8037-832C32897078}" type="datetimeFigureOut">
              <a:rPr lang="es-419" smtClean="0"/>
              <a:t>13/6/2023</a:t>
            </a:fld>
            <a:endParaRPr lang="es-419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8F8E8FE-0CA2-DEC2-E07A-A380F6534C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CA0DE6B-639E-05D8-534B-7CBA5C774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BD521-5763-4654-BCB4-499448D7BA1B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5783036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A3E3C43-A07B-B381-6A94-7C07DB60B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F2E1BDC-DA58-365D-8235-A54682D83D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FDD930C-FE67-27AF-71F7-7CBD709711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D11F207-25C3-4895-0055-46E45DA53F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FA37B-02F5-46B1-8037-832C32897078}" type="datetimeFigureOut">
              <a:rPr lang="es-419" smtClean="0"/>
              <a:t>13/6/2023</a:t>
            </a:fld>
            <a:endParaRPr lang="es-419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E12DA85-729A-A13B-0C21-318F79F3C6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0A2B5AB-2485-563A-79BA-7C53C2FE4F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BD521-5763-4654-BCB4-499448D7BA1B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807834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C35D40E-E354-E096-FD9F-8A35B3A6C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05FEDDB-6F08-1C9F-AF4F-25AF0E1040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9D1AB8D-3178-B49D-1F25-053A3F1DB1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C7E9C30-959B-6C0C-0F44-737BF240EF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2A79977-1A6C-26EE-E010-14C952CB51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20188225-F007-2FD5-5380-039D48C3C9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FA37B-02F5-46B1-8037-832C32897078}" type="datetimeFigureOut">
              <a:rPr lang="es-419" smtClean="0"/>
              <a:t>13/6/2023</a:t>
            </a:fld>
            <a:endParaRPr lang="es-419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59F160E-8F47-04DD-7AC3-DC936E88B9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5120B482-8B94-650A-4761-40ABBCD8E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BD521-5763-4654-BCB4-499448D7BA1B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914970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BC9971F-C972-F486-8FE7-E9B39A2601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425D68F-1A85-7A7C-9869-06DF6F0F0A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FA37B-02F5-46B1-8037-832C32897078}" type="datetimeFigureOut">
              <a:rPr lang="es-419" smtClean="0"/>
              <a:t>13/6/2023</a:t>
            </a:fld>
            <a:endParaRPr lang="es-419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D441627E-7618-E931-F5CA-3130870C39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FBF98902-81B3-89B8-79E5-D97331D0D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BD521-5763-4654-BCB4-499448D7BA1B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512948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BCA727F-1545-5988-8FD1-C97927701E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FA37B-02F5-46B1-8037-832C32897078}" type="datetimeFigureOut">
              <a:rPr lang="es-419" smtClean="0"/>
              <a:t>13/6/2023</a:t>
            </a:fld>
            <a:endParaRPr lang="es-419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A72656DC-904E-56A5-E8D9-3A1668B599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4A2566D-E53D-1FB1-7EC8-419646AE4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BD521-5763-4654-BCB4-499448D7BA1B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6605647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B4D90B-7A36-00BD-E734-CA25E6AA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BA415B8-910A-6C9C-7667-32D9803F2E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EC8A831-32FF-81F5-F7F9-1C07DEFA58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4329205-1D4E-6AAA-6DAF-98CA83C88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FA37B-02F5-46B1-8037-832C32897078}" type="datetimeFigureOut">
              <a:rPr lang="es-419" smtClean="0"/>
              <a:t>13/6/2023</a:t>
            </a:fld>
            <a:endParaRPr lang="es-419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A456115-2B0C-772E-AB60-23443686D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D32B7C9-766A-EDA6-B0AE-1E7B56F4F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BD521-5763-4654-BCB4-499448D7BA1B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499347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580C9D-C965-915A-005B-33E815717D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7DC8989E-1871-335B-AA2A-F8F1603CE5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419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7D7F176-2AD6-2DA6-0FED-6DE25E268D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B1C0C61-250B-7B2C-90F1-C317E5F51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FA37B-02F5-46B1-8037-832C32897078}" type="datetimeFigureOut">
              <a:rPr lang="es-419" smtClean="0"/>
              <a:t>13/6/2023</a:t>
            </a:fld>
            <a:endParaRPr lang="es-419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BDAAC85-ADEE-FD45-6F5E-EAB10E2353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E7482E2-8362-B52A-69B9-66C0E161F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BD521-5763-4654-BCB4-499448D7BA1B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685106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4E16D1AF-28D7-7879-FFAB-203FC6CEE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E76ACDF-C37E-6CD9-2610-CDD41A4D7D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32C2537-885D-8465-0BD3-FAFAD1040E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BFA37B-02F5-46B1-8037-832C32897078}" type="datetimeFigureOut">
              <a:rPr lang="es-419" smtClean="0"/>
              <a:t>13/6/2023</a:t>
            </a:fld>
            <a:endParaRPr lang="es-419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E4977AB-42FD-8DEE-4ECA-952936A9F6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419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52A7D1B-C7E5-5030-4E0E-DBFF0AEA9D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5BD521-5763-4654-BCB4-499448D7BA1B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4104855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419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FA69AAE0-49D5-4C8B-8BA2-55898C00E0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 descr="Imagen que contiene sostener, caja, tabla, jugador&#10;&#10;Descripción generada automáticamente">
            <a:extLst>
              <a:ext uri="{FF2B5EF4-FFF2-40B4-BE49-F238E27FC236}">
                <a16:creationId xmlns:a16="http://schemas.microsoft.com/office/drawing/2014/main" id="{DA486E82-D8DB-D69A-AB1B-BB9912D059F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67" r="2" b="2"/>
          <a:stretch/>
        </p:blipFill>
        <p:spPr>
          <a:xfrm>
            <a:off x="-4" y="-4"/>
            <a:ext cx="7534640" cy="6857984"/>
          </a:xfrm>
          <a:custGeom>
            <a:avLst/>
            <a:gdLst/>
            <a:ahLst/>
            <a:cxnLst/>
            <a:rect l="l" t="t" r="r" b="b"/>
            <a:pathLst>
              <a:path w="7534640" h="6857984">
                <a:moveTo>
                  <a:pt x="0" y="0"/>
                </a:moveTo>
                <a:lnTo>
                  <a:pt x="7534640" y="0"/>
                </a:lnTo>
                <a:lnTo>
                  <a:pt x="7534640" y="3832811"/>
                </a:lnTo>
                <a:lnTo>
                  <a:pt x="7344853" y="3826712"/>
                </a:lnTo>
                <a:cubicBezTo>
                  <a:pt x="7344853" y="3826712"/>
                  <a:pt x="7341511" y="3826712"/>
                  <a:pt x="7341511" y="3826712"/>
                </a:cubicBezTo>
                <a:cubicBezTo>
                  <a:pt x="7274667" y="3823370"/>
                  <a:pt x="7211169" y="3823370"/>
                  <a:pt x="7144324" y="3820027"/>
                </a:cubicBezTo>
                <a:cubicBezTo>
                  <a:pt x="6913719" y="3820027"/>
                  <a:pt x="6683113" y="3820027"/>
                  <a:pt x="6455848" y="3820027"/>
                </a:cubicBezTo>
                <a:cubicBezTo>
                  <a:pt x="6231926" y="3910265"/>
                  <a:pt x="5987951" y="3833396"/>
                  <a:pt x="5767372" y="3903581"/>
                </a:cubicBezTo>
                <a:cubicBezTo>
                  <a:pt x="5533423" y="3900239"/>
                  <a:pt x="5312845" y="3970423"/>
                  <a:pt x="5082238" y="4000503"/>
                </a:cubicBezTo>
                <a:cubicBezTo>
                  <a:pt x="4908446" y="4013871"/>
                  <a:pt x="4731314" y="3997160"/>
                  <a:pt x="4570892" y="4067345"/>
                </a:cubicBezTo>
                <a:cubicBezTo>
                  <a:pt x="4447233" y="4124161"/>
                  <a:pt x="4350312" y="4197688"/>
                  <a:pt x="4483996" y="4348083"/>
                </a:cubicBezTo>
                <a:cubicBezTo>
                  <a:pt x="4644419" y="4344742"/>
                  <a:pt x="4627708" y="4598742"/>
                  <a:pt x="4788129" y="4561979"/>
                </a:cubicBezTo>
                <a:cubicBezTo>
                  <a:pt x="4754709" y="4678954"/>
                  <a:pt x="4641076" y="4618795"/>
                  <a:pt x="4600971" y="4705690"/>
                </a:cubicBezTo>
                <a:cubicBezTo>
                  <a:pt x="4684524" y="4779217"/>
                  <a:pt x="4844945" y="4725744"/>
                  <a:pt x="4871683" y="4879480"/>
                </a:cubicBezTo>
                <a:cubicBezTo>
                  <a:pt x="4838262" y="5039902"/>
                  <a:pt x="4945210" y="5019849"/>
                  <a:pt x="5032105" y="5029876"/>
                </a:cubicBezTo>
                <a:cubicBezTo>
                  <a:pt x="5239317" y="5049930"/>
                  <a:pt x="5439843" y="5063297"/>
                  <a:pt x="5643713" y="5096719"/>
                </a:cubicBezTo>
                <a:cubicBezTo>
                  <a:pt x="5693844" y="5106745"/>
                  <a:pt x="5810819" y="5083350"/>
                  <a:pt x="5800794" y="5186956"/>
                </a:cubicBezTo>
                <a:cubicBezTo>
                  <a:pt x="5790767" y="5270508"/>
                  <a:pt x="5700529" y="5240431"/>
                  <a:pt x="5643713" y="5243772"/>
                </a:cubicBezTo>
                <a:cubicBezTo>
                  <a:pt x="5329553" y="5283879"/>
                  <a:pt x="5012052" y="5220378"/>
                  <a:pt x="4701235" y="5223719"/>
                </a:cubicBezTo>
                <a:cubicBezTo>
                  <a:pt x="4664472" y="5223719"/>
                  <a:pt x="4657787" y="5334009"/>
                  <a:pt x="4577576" y="5297246"/>
                </a:cubicBezTo>
                <a:cubicBezTo>
                  <a:pt x="4788129" y="5397510"/>
                  <a:pt x="5767372" y="5424248"/>
                  <a:pt x="6094900" y="5477721"/>
                </a:cubicBezTo>
                <a:cubicBezTo>
                  <a:pt x="5754004" y="5858724"/>
                  <a:pt x="5429817" y="5628117"/>
                  <a:pt x="5159105" y="5842012"/>
                </a:cubicBezTo>
                <a:cubicBezTo>
                  <a:pt x="5159105" y="5842012"/>
                  <a:pt x="5212580" y="5842012"/>
                  <a:pt x="5443187" y="5912197"/>
                </a:cubicBezTo>
                <a:cubicBezTo>
                  <a:pt x="5627002" y="5969012"/>
                  <a:pt x="5536765" y="6049223"/>
                  <a:pt x="6001321" y="6202962"/>
                </a:cubicBezTo>
                <a:cubicBezTo>
                  <a:pt x="5824188" y="6253093"/>
                  <a:pt x="5593581" y="6156172"/>
                  <a:pt x="5506685" y="6416857"/>
                </a:cubicBezTo>
                <a:cubicBezTo>
                  <a:pt x="5643713" y="6463648"/>
                  <a:pt x="5807477" y="6420200"/>
                  <a:pt x="5904398" y="6543858"/>
                </a:cubicBezTo>
                <a:cubicBezTo>
                  <a:pt x="5934478" y="6580622"/>
                  <a:pt x="5964557" y="6604017"/>
                  <a:pt x="6001321" y="6624068"/>
                </a:cubicBezTo>
                <a:cubicBezTo>
                  <a:pt x="5984612" y="6630754"/>
                  <a:pt x="5964557" y="6637437"/>
                  <a:pt x="5951188" y="6644121"/>
                </a:cubicBezTo>
                <a:cubicBezTo>
                  <a:pt x="5977925" y="6667518"/>
                  <a:pt x="6663060" y="6794517"/>
                  <a:pt x="6836850" y="6797860"/>
                </a:cubicBezTo>
                <a:cubicBezTo>
                  <a:pt x="6761652" y="6822926"/>
                  <a:pt x="6636845" y="6844075"/>
                  <a:pt x="6553814" y="6856412"/>
                </a:cubicBezTo>
                <a:lnTo>
                  <a:pt x="6542822" y="6857984"/>
                </a:lnTo>
                <a:lnTo>
                  <a:pt x="0" y="6857984"/>
                </a:lnTo>
                <a:close/>
              </a:path>
            </a:pathLst>
          </a:cu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C10BE772-E646-1852-F3DB-0178D24D44EF}"/>
              </a:ext>
            </a:extLst>
          </p:cNvPr>
          <p:cNvSpPr/>
          <p:nvPr/>
        </p:nvSpPr>
        <p:spPr>
          <a:xfrm>
            <a:off x="5409930" y="3871211"/>
            <a:ext cx="620682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5400" b="1" dirty="0">
                <a:ln/>
                <a:solidFill>
                  <a:srgbClr val="0070C0"/>
                </a:solidFill>
              </a:rPr>
              <a:t>Auditoría de Calidad </a:t>
            </a:r>
          </a:p>
          <a:p>
            <a:pPr algn="ctr"/>
            <a:r>
              <a:rPr lang="es-ES" sz="5400" b="1" dirty="0">
                <a:ln/>
                <a:solidFill>
                  <a:srgbClr val="0070C0"/>
                </a:solidFill>
              </a:rPr>
              <a:t>del </a:t>
            </a:r>
            <a:r>
              <a:rPr lang="es-ES" sz="4800" b="1" dirty="0">
                <a:ln/>
                <a:solidFill>
                  <a:srgbClr val="0070C0"/>
                </a:solidFill>
              </a:rPr>
              <a:t>Servicio</a:t>
            </a:r>
          </a:p>
        </p:txBody>
      </p:sp>
      <p:pic>
        <p:nvPicPr>
          <p:cNvPr id="8" name="Imagen 7" descr="Logotipo&#10;&#10;Descripción generada automáticamente con confianza media">
            <a:extLst>
              <a:ext uri="{FF2B5EF4-FFF2-40B4-BE49-F238E27FC236}">
                <a16:creationId xmlns:a16="http://schemas.microsoft.com/office/drawing/2014/main" id="{C2E17CF7-73C8-14E9-93F4-A5C9B779B13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13" t="31324" r="17621" b="28493"/>
          <a:stretch/>
        </p:blipFill>
        <p:spPr>
          <a:xfrm>
            <a:off x="7139126" y="1569587"/>
            <a:ext cx="4379199" cy="1253847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08D8CD34-2790-B7FC-19A6-4DF163DF0803}"/>
              </a:ext>
            </a:extLst>
          </p:cNvPr>
          <p:cNvSpPr/>
          <p:nvPr/>
        </p:nvSpPr>
        <p:spPr>
          <a:xfrm>
            <a:off x="6094476" y="5610816"/>
            <a:ext cx="6041397" cy="63094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3500" dirty="0">
                <a:ln w="0"/>
                <a:effectLst>
                  <a:reflection blurRad="6350" stA="53000" endA="300" endPos="35500" dir="5400000" sy="-90000" algn="bl" rotWithShape="0"/>
                </a:effectLst>
              </a:rPr>
              <a:t>Primera reunión de lanzamiento</a:t>
            </a:r>
          </a:p>
        </p:txBody>
      </p:sp>
    </p:spTree>
    <p:extLst>
      <p:ext uri="{BB962C8B-B14F-4D97-AF65-F5344CB8AC3E}">
        <p14:creationId xmlns:p14="http://schemas.microsoft.com/office/powerpoint/2010/main" val="1774591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n 3" descr="Un grupo de personas en un salón&#10;&#10;Descripción generada automáticamente">
            <a:extLst>
              <a:ext uri="{FF2B5EF4-FFF2-40B4-BE49-F238E27FC236}">
                <a16:creationId xmlns:a16="http://schemas.microsoft.com/office/drawing/2014/main" id="{80823C28-80FF-CE83-1EFC-50161FF3DF5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96" b="5533"/>
          <a:stretch/>
        </p:blipFill>
        <p:spPr bwMode="auto">
          <a:xfrm>
            <a:off x="457200" y="457200"/>
            <a:ext cx="11277600" cy="5943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812889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16B067B1-F4E5-4FDF-813D-C9E872E800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Imagen 8" descr="Una mujer y un hombre en frente de un pared&#10;&#10;Descripción generada automáticamente con confianza baja">
            <a:extLst>
              <a:ext uri="{FF2B5EF4-FFF2-40B4-BE49-F238E27FC236}">
                <a16:creationId xmlns:a16="http://schemas.microsoft.com/office/drawing/2014/main" id="{1DC1D746-F85F-4CA2-EEF5-87F8E1AF0DD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33" r="-1" b="33787"/>
          <a:stretch/>
        </p:blipFill>
        <p:spPr bwMode="auto">
          <a:xfrm>
            <a:off x="307775" y="261437"/>
            <a:ext cx="11576450" cy="63351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801817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D073016-B734-483B-8953-5BADEE1451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38600" y="0"/>
            <a:ext cx="8157458" cy="6858000"/>
          </a:xfrm>
          <a:prstGeom prst="rect">
            <a:avLst/>
          </a:prstGeom>
          <a:gradFill>
            <a:gsLst>
              <a:gs pos="2000">
                <a:schemeClr val="accent1"/>
              </a:gs>
              <a:gs pos="78000">
                <a:schemeClr val="accent1">
                  <a:lumMod val="50000"/>
                </a:schemeClr>
              </a:gs>
              <a:gs pos="100000">
                <a:srgbClr val="000000">
                  <a:alpha val="85000"/>
                </a:srgb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0A7EAB6-59D3-4325-8DE6-E0CA4009CE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4537" y="1839884"/>
            <a:ext cx="8157460" cy="5017687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  <a:alpha val="30000"/>
                </a:schemeClr>
              </a:gs>
              <a:gs pos="100000">
                <a:srgbClr val="000000">
                  <a:alpha val="44000"/>
                </a:srgb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4063179" y="-33131"/>
            <a:ext cx="6857999" cy="6923403"/>
          </a:xfrm>
          <a:prstGeom prst="rect">
            <a:avLst/>
          </a:prstGeom>
          <a:gradFill>
            <a:gsLst>
              <a:gs pos="56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/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n 3" descr="Mujer hablando por teléfono junto a una pantalla&#10;&#10;Descripción generada automáticamente con confianza media">
            <a:extLst>
              <a:ext uri="{FF2B5EF4-FFF2-40B4-BE49-F238E27FC236}">
                <a16:creationId xmlns:a16="http://schemas.microsoft.com/office/drawing/2014/main" id="{DFBAAAB6-1208-1D69-98EC-D58255412DB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33" b="15197"/>
          <a:stretch/>
        </p:blipFill>
        <p:spPr bwMode="auto">
          <a:xfrm>
            <a:off x="457200" y="457200"/>
            <a:ext cx="11277600" cy="5943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83016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6">
            <a:extLst>
              <a:ext uri="{FF2B5EF4-FFF2-40B4-BE49-F238E27FC236}">
                <a16:creationId xmlns:a16="http://schemas.microsoft.com/office/drawing/2014/main" id="{69D184B2-2226-4E31-BCCB-4443307674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118533" y="918266"/>
            <a:ext cx="706127" cy="5863534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7">
            <a:extLst>
              <a:ext uri="{FF2B5EF4-FFF2-40B4-BE49-F238E27FC236}">
                <a16:creationId xmlns:a16="http://schemas.microsoft.com/office/drawing/2014/main" id="{1AC4D4E3-486A-464A-8EC8-D448810972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117879" y="643467"/>
            <a:ext cx="420307" cy="5668919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64DE13E-58EB-4475-B79C-0D4FC65123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38387" y="643467"/>
            <a:ext cx="10933503" cy="5391944"/>
          </a:xfrm>
          <a:prstGeom prst="rect">
            <a:avLst/>
          </a:prstGeom>
          <a:solidFill>
            <a:srgbClr val="FFFFFF"/>
          </a:solidFill>
          <a:ln w="12700">
            <a:solidFill>
              <a:schemeClr val="accent1"/>
            </a:solidFill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Imagen 3" descr="Un hombre parado de frente con un celular en la mano&#10;&#10;Descripción generada automáticamente con confianza baja">
            <a:extLst>
              <a:ext uri="{FF2B5EF4-FFF2-40B4-BE49-F238E27FC236}">
                <a16:creationId xmlns:a16="http://schemas.microsoft.com/office/drawing/2014/main" id="{B519C754-588F-AE4D-EB37-F62ECB0851F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99" r="1" b="49067"/>
          <a:stretch/>
        </p:blipFill>
        <p:spPr bwMode="auto">
          <a:xfrm>
            <a:off x="815925" y="822589"/>
            <a:ext cx="10578905" cy="506764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817075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6B067B1-F4E5-4FDF-813D-C9E872E800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n 3" descr="Un grupo de personas en el interior de un aeropuerto&#10;&#10;Descripción generada automáticamente con confianza media">
            <a:extLst>
              <a:ext uri="{FF2B5EF4-FFF2-40B4-BE49-F238E27FC236}">
                <a16:creationId xmlns:a16="http://schemas.microsoft.com/office/drawing/2014/main" id="{D6D7B182-03A8-D7C6-0AAF-9CF4BAE7E48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22" r="-1" b="32398"/>
          <a:stretch/>
        </p:blipFill>
        <p:spPr bwMode="auto">
          <a:xfrm>
            <a:off x="307775" y="261437"/>
            <a:ext cx="11576450" cy="63351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3108114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9</Words>
  <Application>Microsoft Office PowerPoint</Application>
  <PresentationFormat>Panorámica</PresentationFormat>
  <Paragraphs>3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LAURA SIERRA</dc:creator>
  <cp:lastModifiedBy>LAURA SIERRA</cp:lastModifiedBy>
  <cp:revision>1</cp:revision>
  <dcterms:created xsi:type="dcterms:W3CDTF">2023-06-13T15:58:12Z</dcterms:created>
  <dcterms:modified xsi:type="dcterms:W3CDTF">2023-06-13T16:27:56Z</dcterms:modified>
</cp:coreProperties>
</file>