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87BFD-8C65-8449-0D9B-7AF76BC31F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61D010A-B2FD-AD02-2466-D66B8D4275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B2AAF8-3EDE-2FB4-4106-6E9E36201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D9EE8-DD08-0EA7-CDB1-6EBA8B99A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7B2AB9-DFD7-6FB2-A986-123662EBC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286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5FF39F-C12F-2F00-8141-F2FEF9226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42EE509-4EB4-A483-D878-F6FEBC771E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88A739-8D2B-A76A-6C57-7708FA71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C9389E-47E6-DE0D-277B-5836EE79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94695C-423E-5A58-9C86-0E4F0FF8F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79278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980C861-F886-DD5B-DABD-6A1D0347D5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11EFE70-6EAA-EA61-0D31-3723A1136B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940446-EEB5-0159-70B2-92C294A51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DEEC477-0536-5733-A252-964E2AA4C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07494A-830E-A4A1-CF20-AA200D72E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36178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DD147B-B5D0-2115-93F1-502839E6A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C06A5A-7A12-1740-6763-FDE06F8D48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9E4253-827B-667C-912B-A4B7C930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871A41-6705-7330-1349-77333C9BE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9106BF-A82E-ECB9-32BF-4954F506B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59957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E7B14F-EA5C-8160-1823-D7FD48484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A2572B0-950A-D440-218C-39F3FA3D7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D071B7-CAFD-5102-096C-243D5C231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1644EA-A1F7-13C9-CBD1-3EF3B470C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0D56B0-7C46-3809-4E79-A434D8718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36570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86FD08-34CF-CEF0-0011-38DEB80E1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90DDC2-6507-EA84-93C1-A387C01CC9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74DB2A-0012-19D6-0B39-69FFFB5EB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5A4CB6-1319-BEEA-29C5-0A2FEF63C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F459EE-01B7-A78E-CB20-331C8E948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F2EE97-0788-52C9-F36D-2515C4A29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28696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989529-AE02-5783-9119-52AF2FFF0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6BEB70-A9B8-1D6B-2F10-7394D8C27E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C948EBE-C847-BCF7-A94D-D6BB26C17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9AE2564-0643-5882-8820-D61EB2F801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581F71A-E2EF-2254-70BB-00B47A05D3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8D3C347-2398-5B1A-B57E-69BBBF066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6902D52-7C5F-F67D-E765-4AD215576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9142735-EF3F-F172-09BA-564E3FBC9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7047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DE9815-D6CA-C618-06FF-2796DB7AE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8395DD9-8263-D6DA-1A78-594238D45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6C3B09D-2FBA-DFD2-00DE-3CC1EDD11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A718833-31D1-6744-6886-A03F49D4C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44715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85A6CB6-8462-A916-5D99-8697AC7ED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231EB7D-5D2D-2000-39D2-25B08341D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E17528-57C1-3605-C4E6-3584C9439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785501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EFD8A0-A734-941B-ED5B-F91851E0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8B33A0F-C3B9-7576-6EDB-9AE7F406B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59821E4-AA97-D287-0300-B445597F1B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1FBF57D-4C9F-FDC4-972F-9FB233955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2346A62-75F6-74E6-A10D-C597BDAE1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E028B44-4F8E-0197-2E83-25A172E1A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038534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B72F80-444C-ED72-7910-3646A3E19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F175D0D-313C-2BBF-184D-C09297EED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5519E3-05C5-AE23-8368-065D2211D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CCAAC9-CB34-31E0-9CD8-20742CA74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0B8E304-E920-B2FA-D73D-04C48559C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EE459FE-4511-BB15-3F96-28179C62E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62356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7813B0E-AA08-8704-3A98-D95ABDEDB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7683ED4-6429-8ACE-A29B-F242AE4CB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BA85C3F-5CBB-AF49-2A4B-4C8F9B11DC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767FD-416B-4FC5-ACD4-C745ED46430C}" type="datetimeFigureOut">
              <a:rPr lang="es-419" smtClean="0"/>
              <a:t>17/7/2023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B58FCF6-2CB8-B1F0-948B-D460A4E58F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268604-5A90-DAE8-64D9-9D6769598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29F8-594E-48A3-B479-F85615025952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2282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0D1D8088-559A-46A5-A801-CDF0B9476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3E2E96F-17F7-4C8C-BDF1-6BB90A0C1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2380868"/>
            <a:ext cx="11982332" cy="2087795"/>
            <a:chOff x="143163" y="5763486"/>
            <a:chExt cx="11982332" cy="73955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BD00C-9313-4A22-94F7-3875A46C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EAF30D0-AA67-427C-9938-A2C8A9B5D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082FD2B1-990D-2C59-D0B1-42ADA1BD96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01"/>
          <a:stretch/>
        </p:blipFill>
        <p:spPr>
          <a:xfrm>
            <a:off x="781810" y="704763"/>
            <a:ext cx="10628376" cy="5440003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006CCC6-AD5A-DB48-037E-8EBAAB4DB4E9}"/>
              </a:ext>
            </a:extLst>
          </p:cNvPr>
          <p:cNvSpPr txBox="1"/>
          <p:nvPr/>
        </p:nvSpPr>
        <p:spPr>
          <a:xfrm>
            <a:off x="781810" y="289163"/>
            <a:ext cx="10313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ESPACIO DE ALMACENAMIENTO ANTES DE IMPLEMENTAR METODOLOGÍA SCRUM</a:t>
            </a:r>
          </a:p>
        </p:txBody>
      </p:sp>
    </p:spTree>
    <p:extLst>
      <p:ext uri="{BB962C8B-B14F-4D97-AF65-F5344CB8AC3E}">
        <p14:creationId xmlns:p14="http://schemas.microsoft.com/office/powerpoint/2010/main" val="3963331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215C6C6-E45C-4179-9FC1-E8A4C1D47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FE9FE4C-C9E0-4C54-8010-EA9D29CD4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1564726" y="1890469"/>
            <a:ext cx="5860051" cy="2079143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6FAD6EF-0374-46BD-901E-E901DCA01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4847ABE-275E-4DCA-B164-A672D517F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0B1242-8BB5-B601-FE19-E27888102C59}"/>
              </a:ext>
            </a:extLst>
          </p:cNvPr>
          <p:cNvSpPr txBox="1"/>
          <p:nvPr/>
        </p:nvSpPr>
        <p:spPr>
          <a:xfrm>
            <a:off x="579528" y="446878"/>
            <a:ext cx="10313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ESPACIO DE ALMACENAMIENTO ANTES DE IMPLEMENTAR METODOLOGÍA SCRUM</a:t>
            </a:r>
          </a:p>
        </p:txBody>
      </p:sp>
      <p:pic>
        <p:nvPicPr>
          <p:cNvPr id="7" name="Imagen 6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54687B33-F5B9-4037-B0A2-176E71DE7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69" y="819683"/>
            <a:ext cx="10313818" cy="580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81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1D8088-559A-46A5-A801-CDF0B9476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3E2E96F-17F7-4C8C-BDF1-6BB90A0C1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2380868"/>
            <a:ext cx="11982332" cy="2087795"/>
            <a:chOff x="143163" y="5763486"/>
            <a:chExt cx="11982332" cy="73955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46BD00C-9313-4A22-94F7-3875A46C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EAF30D0-AA67-427C-9938-A2C8A9B5D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Interfaz de usuario gráfica, Aplicación, Tabla&#10;&#10;Descripción generada automáticamente">
            <a:extLst>
              <a:ext uri="{FF2B5EF4-FFF2-40B4-BE49-F238E27FC236}">
                <a16:creationId xmlns:a16="http://schemas.microsoft.com/office/drawing/2014/main" id="{D5F548CE-2549-F89F-55C9-4D97143AD4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91" b="7816"/>
          <a:stretch/>
        </p:blipFill>
        <p:spPr>
          <a:xfrm>
            <a:off x="838200" y="704765"/>
            <a:ext cx="10628376" cy="544000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FC699AF-14B4-D694-46C2-5280AB992C65}"/>
              </a:ext>
            </a:extLst>
          </p:cNvPr>
          <p:cNvSpPr txBox="1"/>
          <p:nvPr/>
        </p:nvSpPr>
        <p:spPr>
          <a:xfrm>
            <a:off x="579528" y="265305"/>
            <a:ext cx="10313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REUNIONES DEL SCRUM TEAM PARA DECIDIR LA HERRAMIENTA </a:t>
            </a:r>
          </a:p>
        </p:txBody>
      </p:sp>
    </p:spTree>
    <p:extLst>
      <p:ext uri="{BB962C8B-B14F-4D97-AF65-F5344CB8AC3E}">
        <p14:creationId xmlns:p14="http://schemas.microsoft.com/office/powerpoint/2010/main" val="1043068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26">
            <a:extLst>
              <a:ext uri="{FF2B5EF4-FFF2-40B4-BE49-F238E27FC236}">
                <a16:creationId xmlns:a16="http://schemas.microsoft.com/office/drawing/2014/main" id="{3DAD86CA-8235-409B-982B-5E7A033E2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9F234FBA-3501-47B4-AE0C-AA4AFBC8F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51871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B5EF893B-0491-416E-9D33-BADE96007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1"/>
            <a:ext cx="10999072" cy="5399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2">
            <a:extLst>
              <a:ext uri="{FF2B5EF4-FFF2-40B4-BE49-F238E27FC236}">
                <a16:creationId xmlns:a16="http://schemas.microsoft.com/office/drawing/2014/main" id="{469F4FF8-F8B0-4630-BA1B-0D8B324CD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29769"/>
            <a:ext cx="11000232" cy="0"/>
          </a:xfrm>
          <a:prstGeom prst="line">
            <a:avLst/>
          </a:prstGeom>
          <a:ln w="152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o 22">
            <a:extLst>
              <a:ext uri="{FF2B5EF4-FFF2-40B4-BE49-F238E27FC236}">
                <a16:creationId xmlns:a16="http://schemas.microsoft.com/office/drawing/2014/main" id="{A293703D-8DF9-5F16-0A39-D4D1C7C2CC96}"/>
              </a:ext>
            </a:extLst>
          </p:cNvPr>
          <p:cNvGrpSpPr/>
          <p:nvPr/>
        </p:nvGrpSpPr>
        <p:grpSpPr>
          <a:xfrm>
            <a:off x="1089913" y="140499"/>
            <a:ext cx="10012172" cy="5819169"/>
            <a:chOff x="1089914" y="1550711"/>
            <a:chExt cx="10012172" cy="5458824"/>
          </a:xfrm>
        </p:grpSpPr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B4E5A68C-D034-B69F-EB1D-274C1E2F0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9914" y="2792953"/>
              <a:ext cx="10012172" cy="3629532"/>
            </a:xfrm>
            <a:prstGeom prst="rect">
              <a:avLst/>
            </a:prstGeom>
          </p:spPr>
        </p:pic>
        <p:cxnSp>
          <p:nvCxnSpPr>
            <p:cNvPr id="25" name="Conector recto de flecha 24">
              <a:extLst>
                <a:ext uri="{FF2B5EF4-FFF2-40B4-BE49-F238E27FC236}">
                  <a16:creationId xmlns:a16="http://schemas.microsoft.com/office/drawing/2014/main" id="{CCB76B5D-2152-4BF6-1816-3B78B28F32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08483" y="6272585"/>
              <a:ext cx="0" cy="23234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19D1B842-D91B-4606-CC2B-5524E7B4D490}"/>
                </a:ext>
              </a:extLst>
            </p:cNvPr>
            <p:cNvSpPr/>
            <p:nvPr/>
          </p:nvSpPr>
          <p:spPr>
            <a:xfrm>
              <a:off x="1287861" y="6334978"/>
              <a:ext cx="2468384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ETIQUETAS DE TAREAS</a:t>
              </a:r>
            </a:p>
          </p:txBody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7F3CBA52-FBE6-F4AA-177B-A81D153DA5A9}"/>
                </a:ext>
              </a:extLst>
            </p:cNvPr>
            <p:cNvSpPr/>
            <p:nvPr/>
          </p:nvSpPr>
          <p:spPr>
            <a:xfrm>
              <a:off x="5610071" y="3011266"/>
              <a:ext cx="1561476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DÉPOSITOS</a:t>
              </a:r>
            </a:p>
          </p:txBody>
        </p:sp>
        <p:cxnSp>
          <p:nvCxnSpPr>
            <p:cNvPr id="32" name="Conector recto de flecha 31">
              <a:extLst>
                <a:ext uri="{FF2B5EF4-FFF2-40B4-BE49-F238E27FC236}">
                  <a16:creationId xmlns:a16="http://schemas.microsoft.com/office/drawing/2014/main" id="{BE5281E3-2664-3B6E-4D52-B61B57CB8D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3999" y="3474088"/>
              <a:ext cx="467194" cy="13678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33">
              <a:extLst>
                <a:ext uri="{FF2B5EF4-FFF2-40B4-BE49-F238E27FC236}">
                  <a16:creationId xmlns:a16="http://schemas.microsoft.com/office/drawing/2014/main" id="{60636F57-3EE7-9220-07C2-A7662BFE5EB8}"/>
                </a:ext>
              </a:extLst>
            </p:cNvPr>
            <p:cNvCxnSpPr>
              <a:cxnSpLocks/>
            </p:cNvCxnSpPr>
            <p:nvPr/>
          </p:nvCxnSpPr>
          <p:spPr>
            <a:xfrm>
              <a:off x="2254764" y="2463054"/>
              <a:ext cx="0" cy="32989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ángulo 38">
              <a:extLst>
                <a:ext uri="{FF2B5EF4-FFF2-40B4-BE49-F238E27FC236}">
                  <a16:creationId xmlns:a16="http://schemas.microsoft.com/office/drawing/2014/main" id="{54B9AC2F-BBC3-6143-5C89-DFFE692E2ADE}"/>
                </a:ext>
              </a:extLst>
            </p:cNvPr>
            <p:cNvSpPr/>
            <p:nvPr/>
          </p:nvSpPr>
          <p:spPr>
            <a:xfrm>
              <a:off x="1527744" y="1953446"/>
              <a:ext cx="1561476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TÍTULO</a:t>
              </a:r>
            </a:p>
          </p:txBody>
        </p:sp>
        <p:cxnSp>
          <p:nvCxnSpPr>
            <p:cNvPr id="40" name="Conector recto de flecha 39">
              <a:extLst>
                <a:ext uri="{FF2B5EF4-FFF2-40B4-BE49-F238E27FC236}">
                  <a16:creationId xmlns:a16="http://schemas.microsoft.com/office/drawing/2014/main" id="{F0272B76-AF25-DA0E-7F2F-EB31AA3EAC75}"/>
                </a:ext>
              </a:extLst>
            </p:cNvPr>
            <p:cNvCxnSpPr>
              <a:cxnSpLocks/>
            </p:cNvCxnSpPr>
            <p:nvPr/>
          </p:nvCxnSpPr>
          <p:spPr>
            <a:xfrm>
              <a:off x="5610071" y="2500257"/>
              <a:ext cx="0" cy="32989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7A79F257-4C3E-104C-1719-B3CAC72DE27A}"/>
                </a:ext>
              </a:extLst>
            </p:cNvPr>
            <p:cNvSpPr/>
            <p:nvPr/>
          </p:nvSpPr>
          <p:spPr>
            <a:xfrm>
              <a:off x="4829333" y="1868623"/>
              <a:ext cx="1561476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GRÁFICOS ESTADÍSTICOS</a:t>
              </a:r>
            </a:p>
          </p:txBody>
        </p:sp>
        <p:cxnSp>
          <p:nvCxnSpPr>
            <p:cNvPr id="42" name="Conector recto de flecha 41">
              <a:extLst>
                <a:ext uri="{FF2B5EF4-FFF2-40B4-BE49-F238E27FC236}">
                  <a16:creationId xmlns:a16="http://schemas.microsoft.com/office/drawing/2014/main" id="{37A26C65-DF19-1495-4782-1D8C8392098A}"/>
                </a:ext>
              </a:extLst>
            </p:cNvPr>
            <p:cNvCxnSpPr>
              <a:cxnSpLocks/>
            </p:cNvCxnSpPr>
            <p:nvPr/>
          </p:nvCxnSpPr>
          <p:spPr>
            <a:xfrm>
              <a:off x="8703033" y="2543180"/>
              <a:ext cx="0" cy="32989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ángulo 42">
              <a:extLst>
                <a:ext uri="{FF2B5EF4-FFF2-40B4-BE49-F238E27FC236}">
                  <a16:creationId xmlns:a16="http://schemas.microsoft.com/office/drawing/2014/main" id="{F52F70D6-F2F8-F5D2-535B-866C5F6D1C9F}"/>
                </a:ext>
              </a:extLst>
            </p:cNvPr>
            <p:cNvSpPr/>
            <p:nvPr/>
          </p:nvSpPr>
          <p:spPr>
            <a:xfrm>
              <a:off x="7922295" y="1990649"/>
              <a:ext cx="1561476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FILTROS</a:t>
              </a:r>
            </a:p>
          </p:txBody>
        </p:sp>
        <p:cxnSp>
          <p:nvCxnSpPr>
            <p:cNvPr id="44" name="Conector recto de flecha 43">
              <a:extLst>
                <a:ext uri="{FF2B5EF4-FFF2-40B4-BE49-F238E27FC236}">
                  <a16:creationId xmlns:a16="http://schemas.microsoft.com/office/drawing/2014/main" id="{7FD15E45-7326-BC70-C0E4-AE7AC44B5CB4}"/>
                </a:ext>
              </a:extLst>
            </p:cNvPr>
            <p:cNvCxnSpPr>
              <a:cxnSpLocks/>
            </p:cNvCxnSpPr>
            <p:nvPr/>
          </p:nvCxnSpPr>
          <p:spPr>
            <a:xfrm>
              <a:off x="7726182" y="2142371"/>
              <a:ext cx="0" cy="620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3D690BBF-CE7D-71CF-9EF4-7EEAAE803B9D}"/>
                </a:ext>
              </a:extLst>
            </p:cNvPr>
            <p:cNvSpPr/>
            <p:nvPr/>
          </p:nvSpPr>
          <p:spPr>
            <a:xfrm>
              <a:off x="6310656" y="1705869"/>
              <a:ext cx="3173115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MIEMBROS DEL PLANNER</a:t>
              </a:r>
            </a:p>
          </p:txBody>
        </p:sp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A35E85C9-1BEA-17E6-B927-7950C25E3E12}"/>
                </a:ext>
              </a:extLst>
            </p:cNvPr>
            <p:cNvSpPr txBox="1"/>
            <p:nvPr/>
          </p:nvSpPr>
          <p:spPr>
            <a:xfrm>
              <a:off x="1287861" y="1550711"/>
              <a:ext cx="44121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419" sz="2000" b="1" dirty="0">
                  <a:latin typeface="Aharoni" panose="02010803020104030203" pitchFamily="2" charset="-79"/>
                  <a:cs typeface="Aharoni" panose="02010803020104030203" pitchFamily="2" charset="-79"/>
                </a:rPr>
                <a:t>PARTES PRINCIPALES DE PLANNER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9092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63644BFD-D22E-4019-B666-387DA51AE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1">
            <a:extLst>
              <a:ext uri="{FF2B5EF4-FFF2-40B4-BE49-F238E27FC236}">
                <a16:creationId xmlns:a16="http://schemas.microsoft.com/office/drawing/2014/main" id="{5FE9FE4C-C9E0-4C54-8010-EA9D29CD4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7956356" y="1890469"/>
            <a:ext cx="5860051" cy="2079143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6FAD6EF-0374-46BD-901E-E901DCA01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4847ABE-275E-4DCA-B164-A672D517F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8037906E-0418-A175-7A89-8B3A0ABEBC73}"/>
              </a:ext>
            </a:extLst>
          </p:cNvPr>
          <p:cNvGrpSpPr/>
          <p:nvPr/>
        </p:nvGrpSpPr>
        <p:grpSpPr>
          <a:xfrm>
            <a:off x="1871016" y="169154"/>
            <a:ext cx="7475052" cy="6111329"/>
            <a:chOff x="2109492" y="470853"/>
            <a:chExt cx="8683945" cy="7841837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A80BE137-C17D-7EB6-E0AE-0C90CE350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9492" y="902747"/>
              <a:ext cx="7154427" cy="7409943"/>
            </a:xfrm>
            <a:prstGeom prst="rect">
              <a:avLst/>
            </a:prstGeom>
          </p:spPr>
        </p:pic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31D123D4-B5BE-1838-35B7-2B31E65EED0A}"/>
                </a:ext>
              </a:extLst>
            </p:cNvPr>
            <p:cNvSpPr txBox="1"/>
            <p:nvPr/>
          </p:nvSpPr>
          <p:spPr>
            <a:xfrm>
              <a:off x="4377825" y="470853"/>
              <a:ext cx="6415612" cy="513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419" sz="2000" b="1" dirty="0">
                  <a:latin typeface="Aharoni" panose="02010803020104030203" pitchFamily="2" charset="-79"/>
                  <a:cs typeface="Aharoni" panose="02010803020104030203" pitchFamily="2" charset="-79"/>
                </a:rPr>
                <a:t>PARTES DE LAS ETIQUETAS DE TAREAS</a:t>
              </a:r>
            </a:p>
          </p:txBody>
        </p:sp>
        <p:cxnSp>
          <p:nvCxnSpPr>
            <p:cNvPr id="9" name="Conector recto de flecha 8">
              <a:extLst>
                <a:ext uri="{FF2B5EF4-FFF2-40B4-BE49-F238E27FC236}">
                  <a16:creationId xmlns:a16="http://schemas.microsoft.com/office/drawing/2014/main" id="{9E2423AE-90AF-6110-3B52-0FCE769015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76141" y="1299055"/>
              <a:ext cx="2122219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7CE2C429-314C-CA77-150A-D0856C38DC19}"/>
                </a:ext>
              </a:extLst>
            </p:cNvPr>
            <p:cNvSpPr/>
            <p:nvPr/>
          </p:nvSpPr>
          <p:spPr>
            <a:xfrm>
              <a:off x="5926204" y="980476"/>
              <a:ext cx="2710720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TÍTULO DE LA TAREA</a:t>
              </a:r>
            </a:p>
          </p:txBody>
        </p:sp>
        <p:cxnSp>
          <p:nvCxnSpPr>
            <p:cNvPr id="22" name="Conector recto de flecha 21">
              <a:extLst>
                <a:ext uri="{FF2B5EF4-FFF2-40B4-BE49-F238E27FC236}">
                  <a16:creationId xmlns:a16="http://schemas.microsoft.com/office/drawing/2014/main" id="{FF5FE1FC-3C3C-4A77-7759-ACBA8D0660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13748" y="2170982"/>
              <a:ext cx="1679041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87120B84-1B47-6E02-BEE5-C1F7EB9538C3}"/>
                </a:ext>
              </a:extLst>
            </p:cNvPr>
            <p:cNvSpPr/>
            <p:nvPr/>
          </p:nvSpPr>
          <p:spPr>
            <a:xfrm>
              <a:off x="5376472" y="1848508"/>
              <a:ext cx="5328209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MIEMBRO QUE TIENE ASIGANDA LA TAREA</a:t>
              </a:r>
            </a:p>
          </p:txBody>
        </p:sp>
        <p:cxnSp>
          <p:nvCxnSpPr>
            <p:cNvPr id="24" name="Conector recto de flecha 23">
              <a:extLst>
                <a:ext uri="{FF2B5EF4-FFF2-40B4-BE49-F238E27FC236}">
                  <a16:creationId xmlns:a16="http://schemas.microsoft.com/office/drawing/2014/main" id="{5EC71865-1A18-2EEA-7770-6490C2F5C6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1060" y="2758097"/>
              <a:ext cx="2874363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97364C7A-659E-D4F9-C2D1-65CD872F5D60}"/>
                </a:ext>
              </a:extLst>
            </p:cNvPr>
            <p:cNvSpPr/>
            <p:nvPr/>
          </p:nvSpPr>
          <p:spPr>
            <a:xfrm>
              <a:off x="6975424" y="2420818"/>
              <a:ext cx="3058776" cy="6745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b="1" dirty="0">
                  <a:solidFill>
                    <a:schemeClr val="tx1"/>
                  </a:solidFill>
                </a:rPr>
                <a:t>ETIQUETA DE COLORES</a:t>
              </a:r>
            </a:p>
          </p:txBody>
        </p:sp>
        <p:cxnSp>
          <p:nvCxnSpPr>
            <p:cNvPr id="26" name="Conector recto de flecha 25">
              <a:extLst>
                <a:ext uri="{FF2B5EF4-FFF2-40B4-BE49-F238E27FC236}">
                  <a16:creationId xmlns:a16="http://schemas.microsoft.com/office/drawing/2014/main" id="{9F9982B3-4256-A718-25FB-C81F3DD79C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49523" y="5698668"/>
              <a:ext cx="1401769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EB9468BC-75E2-48E9-181D-B1D3BF1F7C2B}"/>
                </a:ext>
              </a:extLst>
            </p:cNvPr>
            <p:cNvSpPr/>
            <p:nvPr/>
          </p:nvSpPr>
          <p:spPr>
            <a:xfrm>
              <a:off x="5686705" y="5337336"/>
              <a:ext cx="3742108" cy="6745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O" b="1" dirty="0">
                  <a:solidFill>
                    <a:schemeClr val="tx1"/>
                  </a:solidFill>
                </a:rPr>
                <a:t>LISTA DE COMPROBACIÓN</a:t>
              </a:r>
              <a:endParaRPr lang="es-419" b="1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ector recto de flecha 27">
              <a:extLst>
                <a:ext uri="{FF2B5EF4-FFF2-40B4-BE49-F238E27FC236}">
                  <a16:creationId xmlns:a16="http://schemas.microsoft.com/office/drawing/2014/main" id="{CE3A66A7-B8A6-5E9C-A41B-D5631EAD0D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50929" y="7529966"/>
              <a:ext cx="143718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E7F3F1F3-2680-A3E3-4CC0-853FC090CAC9}"/>
                </a:ext>
              </a:extLst>
            </p:cNvPr>
            <p:cNvSpPr/>
            <p:nvPr/>
          </p:nvSpPr>
          <p:spPr>
            <a:xfrm>
              <a:off x="6809715" y="7192687"/>
              <a:ext cx="3742108" cy="6745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O" b="1" dirty="0">
                  <a:solidFill>
                    <a:schemeClr val="tx1"/>
                  </a:solidFill>
                </a:rPr>
                <a:t>ARCHIVOS ADJUNTADOS</a:t>
              </a:r>
              <a:endParaRPr lang="es-419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4774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0CEED20-A22C-4FC3-BC0E-F4FE53FDE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849524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1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679732"/>
            <a:ext cx="6009366" cy="54238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74FC0674-C973-6BD1-707D-212874A55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1" y="511616"/>
            <a:ext cx="10734574" cy="5766427"/>
          </a:xfrm>
          <a:prstGeom prst="rect">
            <a:avLst/>
          </a:prstGeom>
        </p:spPr>
      </p:pic>
      <p:sp>
        <p:nvSpPr>
          <p:cNvPr id="8" name="Rectangle 18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87568" y="6355073"/>
            <a:ext cx="6007608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B642E53-EF38-EE47-46F7-3EB6A8869823}"/>
              </a:ext>
            </a:extLst>
          </p:cNvPr>
          <p:cNvSpPr txBox="1"/>
          <p:nvPr/>
        </p:nvSpPr>
        <p:spPr>
          <a:xfrm>
            <a:off x="2243544" y="57098"/>
            <a:ext cx="6884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VISTA FINAL DEL PLANNER CUESTIONARIO CREG </a:t>
            </a:r>
          </a:p>
        </p:txBody>
      </p:sp>
    </p:spTree>
    <p:extLst>
      <p:ext uri="{BB962C8B-B14F-4D97-AF65-F5344CB8AC3E}">
        <p14:creationId xmlns:p14="http://schemas.microsoft.com/office/powerpoint/2010/main" val="3424976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AF1E5E62-9EB9-408E-AE53-A04A4C811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5920619" cy="2130951"/>
          </a:xfrm>
          <a:custGeom>
            <a:avLst/>
            <a:gdLst>
              <a:gd name="connsiteX0" fmla="*/ 0 w 5920619"/>
              <a:gd name="connsiteY0" fmla="*/ 0 h 2130951"/>
              <a:gd name="connsiteX1" fmla="*/ 3191370 w 5920619"/>
              <a:gd name="connsiteY1" fmla="*/ 0 h 2130951"/>
              <a:gd name="connsiteX2" fmla="*/ 3346315 w 5920619"/>
              <a:gd name="connsiteY2" fmla="*/ 0 h 2130951"/>
              <a:gd name="connsiteX3" fmla="*/ 5920619 w 5920619"/>
              <a:gd name="connsiteY3" fmla="*/ 0 h 2130951"/>
              <a:gd name="connsiteX4" fmla="*/ 4936971 w 5920619"/>
              <a:gd name="connsiteY4" fmla="*/ 2130951 h 2130951"/>
              <a:gd name="connsiteX5" fmla="*/ 0 w 5920619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0619" h="2130951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9" y="0"/>
                </a:lnTo>
                <a:lnTo>
                  <a:pt x="4936971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C5704B2-7C5B-4738-AF0D-4A2756A6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66810" y="4683319"/>
            <a:ext cx="5925190" cy="2174681"/>
          </a:xfrm>
          <a:custGeom>
            <a:avLst/>
            <a:gdLst>
              <a:gd name="connsiteX0" fmla="*/ 1007162 w 5925190"/>
              <a:gd name="connsiteY0" fmla="*/ 0 h 2174681"/>
              <a:gd name="connsiteX1" fmla="*/ 5925190 w 5925190"/>
              <a:gd name="connsiteY1" fmla="*/ 0 h 2174681"/>
              <a:gd name="connsiteX2" fmla="*/ 5925190 w 5925190"/>
              <a:gd name="connsiteY2" fmla="*/ 2174681 h 2174681"/>
              <a:gd name="connsiteX3" fmla="*/ 0 w 5925190"/>
              <a:gd name="connsiteY3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4681">
                <a:moveTo>
                  <a:pt x="1007162" y="0"/>
                </a:moveTo>
                <a:lnTo>
                  <a:pt x="5925190" y="0"/>
                </a:lnTo>
                <a:lnTo>
                  <a:pt x="5925190" y="2174681"/>
                </a:lnTo>
                <a:lnTo>
                  <a:pt x="0" y="21746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DFB36DC4-A410-4DF1-8453-1D85743F5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4683319"/>
            <a:ext cx="7092887" cy="2174681"/>
          </a:xfrm>
          <a:custGeom>
            <a:avLst/>
            <a:gdLst>
              <a:gd name="connsiteX0" fmla="*/ 0 w 7092887"/>
              <a:gd name="connsiteY0" fmla="*/ 0 h 2174681"/>
              <a:gd name="connsiteX1" fmla="*/ 7092887 w 7092887"/>
              <a:gd name="connsiteY1" fmla="*/ 0 h 2174681"/>
              <a:gd name="connsiteX2" fmla="*/ 6085725 w 7092887"/>
              <a:gd name="connsiteY2" fmla="*/ 2174681 h 2174681"/>
              <a:gd name="connsiteX3" fmla="*/ 1524000 w 7092887"/>
              <a:gd name="connsiteY3" fmla="*/ 2174681 h 2174681"/>
              <a:gd name="connsiteX4" fmla="*/ 1200418 w 7092887"/>
              <a:gd name="connsiteY4" fmla="*/ 2174681 h 2174681"/>
              <a:gd name="connsiteX5" fmla="*/ 0 w 7092887"/>
              <a:gd name="connsiteY5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92887" h="2174681">
                <a:moveTo>
                  <a:pt x="0" y="0"/>
                </a:moveTo>
                <a:lnTo>
                  <a:pt x="7092887" y="0"/>
                </a:lnTo>
                <a:lnTo>
                  <a:pt x="6085725" y="2174681"/>
                </a:lnTo>
                <a:lnTo>
                  <a:pt x="1524000" y="2174681"/>
                </a:lnTo>
                <a:lnTo>
                  <a:pt x="1200418" y="2174681"/>
                </a:lnTo>
                <a:lnTo>
                  <a:pt x="0" y="2174681"/>
                </a:lnTo>
                <a:close/>
              </a:path>
            </a:pathLst>
          </a:custGeom>
          <a:solidFill>
            <a:srgbClr val="B2B2B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B2B2B2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1E02B9-290D-A9DB-F996-84B9FDED7008}"/>
              </a:ext>
            </a:extLst>
          </p:cNvPr>
          <p:cNvSpPr txBox="1"/>
          <p:nvPr/>
        </p:nvSpPr>
        <p:spPr>
          <a:xfrm>
            <a:off x="0" y="120311"/>
            <a:ext cx="571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ETIQUETAS DE TAREAS FUNCIONALES</a:t>
            </a:r>
            <a:endParaRPr lang="es-419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Imagen 4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39BD6AD8-A1D0-1964-A852-D9CFAF884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25" y="489643"/>
            <a:ext cx="11636070" cy="624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78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Imagen 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29CC5E04-C2F3-F18B-0466-C6088226B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90" y="400110"/>
            <a:ext cx="11369812" cy="609451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048A368-9D74-5BDA-1F35-23D763D67F32}"/>
              </a:ext>
            </a:extLst>
          </p:cNvPr>
          <p:cNvSpPr txBox="1"/>
          <p:nvPr/>
        </p:nvSpPr>
        <p:spPr>
          <a:xfrm>
            <a:off x="442048" y="0"/>
            <a:ext cx="10313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GRÁFICOS ESTADÍSTICOS DE PLANNER</a:t>
            </a:r>
          </a:p>
        </p:txBody>
      </p:sp>
    </p:spTree>
    <p:extLst>
      <p:ext uri="{BB962C8B-B14F-4D97-AF65-F5344CB8AC3E}">
        <p14:creationId xmlns:p14="http://schemas.microsoft.com/office/powerpoint/2010/main" val="31790084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77</Words>
  <Application>Microsoft Office PowerPoint</Application>
  <PresentationFormat>Panorámica</PresentationFormat>
  <Paragraphs>19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Aharoni</vt:lpstr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SIERRA</dc:creator>
  <cp:lastModifiedBy>LAURA SIERRA</cp:lastModifiedBy>
  <cp:revision>4</cp:revision>
  <dcterms:created xsi:type="dcterms:W3CDTF">2023-06-07T22:03:17Z</dcterms:created>
  <dcterms:modified xsi:type="dcterms:W3CDTF">2023-07-17T15:37:44Z</dcterms:modified>
</cp:coreProperties>
</file>